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ECB34-28E4-4ECE-90BC-BBBD55BF9B8B}" type="datetimeFigureOut">
              <a:rPr lang="es-ES" smtClean="0"/>
              <a:pPr/>
              <a:t>11/05/2018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CD095-A73E-41BD-A57E-DF05169247F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Conector recto"/>
          <p:cNvCxnSpPr/>
          <p:nvPr/>
        </p:nvCxnSpPr>
        <p:spPr>
          <a:xfrm rot="5400000">
            <a:off x="1606541" y="3964773"/>
            <a:ext cx="578724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USUARIO\Downloads\temp-TMP3RpvpJ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0"/>
            <a:ext cx="2714644" cy="1393517"/>
          </a:xfrm>
          <a:prstGeom prst="rect">
            <a:avLst/>
          </a:prstGeom>
          <a:noFill/>
        </p:spPr>
      </p:pic>
      <p:pic>
        <p:nvPicPr>
          <p:cNvPr id="1028" name="Picture 4" descr="http://www.arasaac.org/classes/img/thumbnail.php?i=c2l6ZT0zMDAmcnV0YT0uLi8uLi9yZXBvc2l0b3Jpby9vcmlnaW5hbGVzLzU2NTcucG5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571480"/>
            <a:ext cx="714384" cy="7143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2" name="Picture 4" descr="http://www.arasaac.org/classes/img/thumbnail.php?i=c2l6ZT0zMDAmcnV0YT0uLi8uLi9yZXBvc2l0b3Jpby9vcmlnaW5hbGVzLzU2NTcucG5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6643702" y="571480"/>
            <a:ext cx="714384" cy="7143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USUARIO\Downloads\temp-TMPlC35pK708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28604"/>
            <a:ext cx="1381118" cy="1381118"/>
          </a:xfrm>
          <a:prstGeom prst="rect">
            <a:avLst/>
          </a:prstGeom>
          <a:noFill/>
        </p:spPr>
      </p:pic>
      <p:pic>
        <p:nvPicPr>
          <p:cNvPr id="14338" name="Picture 2" descr="http://www.arasaac.org/temp/TMPmVBeLX_629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428604"/>
            <a:ext cx="1357322" cy="1357322"/>
          </a:xfrm>
          <a:prstGeom prst="rect">
            <a:avLst/>
          </a:prstGeom>
          <a:noFill/>
        </p:spPr>
      </p:pic>
      <p:pic>
        <p:nvPicPr>
          <p:cNvPr id="14339" name="Picture 3" descr="C:\Users\USUARIO\Downloads\temp-TMP73w9tO257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428604"/>
            <a:ext cx="1357322" cy="1357322"/>
          </a:xfrm>
          <a:prstGeom prst="rect">
            <a:avLst/>
          </a:prstGeom>
          <a:noFill/>
        </p:spPr>
      </p:pic>
      <p:pic>
        <p:nvPicPr>
          <p:cNvPr id="14340" name="Picture 4" descr="C:\Users\USUARIO\Downloads\temp-TMPsLI31B689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428604"/>
            <a:ext cx="1381118" cy="1381118"/>
          </a:xfrm>
          <a:prstGeom prst="rect">
            <a:avLst/>
          </a:prstGeom>
          <a:noFill/>
        </p:spPr>
      </p:pic>
      <p:pic>
        <p:nvPicPr>
          <p:cNvPr id="14341" name="Picture 5" descr="C:\Users\USUARIO\Downloads\temp-TMPT6VHO9296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2143116"/>
            <a:ext cx="1381118" cy="1381118"/>
          </a:xfrm>
          <a:prstGeom prst="rect">
            <a:avLst/>
          </a:prstGeom>
          <a:noFill/>
        </p:spPr>
      </p:pic>
      <p:pic>
        <p:nvPicPr>
          <p:cNvPr id="14342" name="Picture 6" descr="C:\Users\USUARIO\Downloads\temp-TMPbEAMgW17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14546" y="2143116"/>
            <a:ext cx="1357322" cy="1357322"/>
          </a:xfrm>
          <a:prstGeom prst="rect">
            <a:avLst/>
          </a:prstGeom>
          <a:noFill/>
        </p:spPr>
      </p:pic>
      <p:pic>
        <p:nvPicPr>
          <p:cNvPr id="14343" name="Picture 7" descr="C:\Users\USUARIO\Downloads\temp-TMP71bJsE2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57620" y="2143116"/>
            <a:ext cx="1357322" cy="1357322"/>
          </a:xfrm>
          <a:prstGeom prst="rect">
            <a:avLst/>
          </a:prstGeom>
          <a:noFill/>
        </p:spPr>
      </p:pic>
      <p:pic>
        <p:nvPicPr>
          <p:cNvPr id="14344" name="Picture 8" descr="C:\Users\USUARIO\Downloads\temp-TMPtwiyBk2926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57818" y="2143116"/>
            <a:ext cx="1357322" cy="1357322"/>
          </a:xfrm>
          <a:prstGeom prst="rect">
            <a:avLst/>
          </a:prstGeom>
          <a:noFill/>
        </p:spPr>
      </p:pic>
      <p:pic>
        <p:nvPicPr>
          <p:cNvPr id="14345" name="Picture 9" descr="C:\Users\USUARIO\Downloads\temp-TMPkwpJnf310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1472" y="3786190"/>
            <a:ext cx="1357322" cy="1357322"/>
          </a:xfrm>
          <a:prstGeom prst="rect">
            <a:avLst/>
          </a:prstGeom>
          <a:noFill/>
        </p:spPr>
      </p:pic>
      <p:pic>
        <p:nvPicPr>
          <p:cNvPr id="14346" name="Picture 10" descr="C:\Users\USUARIO\Downloads\temp-TMPR8XgkH7109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43108" y="3786190"/>
            <a:ext cx="1381118" cy="1381118"/>
          </a:xfrm>
          <a:prstGeom prst="rect">
            <a:avLst/>
          </a:prstGeom>
          <a:noFill/>
        </p:spPr>
      </p:pic>
      <p:pic>
        <p:nvPicPr>
          <p:cNvPr id="1026" name="Picture 2" descr="C:\Users\USUARIO\Downloads\temp-TMPM9ihLq1562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786182" y="3786190"/>
            <a:ext cx="1381118" cy="13811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UARIO\Downloads\temp-TMPM9ihLq156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04"/>
            <a:ext cx="1381118" cy="1381118"/>
          </a:xfrm>
          <a:prstGeom prst="rect">
            <a:avLst/>
          </a:prstGeom>
          <a:noFill/>
        </p:spPr>
      </p:pic>
      <p:pic>
        <p:nvPicPr>
          <p:cNvPr id="5" name="Picture 2" descr="C:\Users\USUARIO\Downloads\temp-TMPM9ihLq156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428604"/>
            <a:ext cx="1381118" cy="1381118"/>
          </a:xfrm>
          <a:prstGeom prst="rect">
            <a:avLst/>
          </a:prstGeom>
          <a:noFill/>
        </p:spPr>
      </p:pic>
      <p:pic>
        <p:nvPicPr>
          <p:cNvPr id="6" name="Picture 2" descr="C:\Users\USUARIO\Downloads\temp-TMPM9ihLq156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428604"/>
            <a:ext cx="1381118" cy="13811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0</Words>
  <Application>Microsoft Office PowerPoint</Application>
  <PresentationFormat>Presentación en pantalla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2</cp:revision>
  <dcterms:created xsi:type="dcterms:W3CDTF">2017-03-07T09:18:19Z</dcterms:created>
  <dcterms:modified xsi:type="dcterms:W3CDTF">2018-05-11T11:12:18Z</dcterms:modified>
</cp:coreProperties>
</file>