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A75C4-7510-24A5-B91D-629ADC42BCD6}" v="1" dt="2023-03-20T16:36:42.789"/>
    <p1510:client id="{9BDAD0B4-6842-F413-69CB-36750252C360}" v="262" dt="2023-03-20T00:20:50.797"/>
    <p1510:client id="{9C911C93-7BCC-9157-621A-34FBA80CE496}" v="40" dt="2023-03-20T17:30:40.502"/>
    <p1510:client id="{9E4B07B9-B372-9061-4BA3-7678A4AEEFCB}" v="35" dt="2023-03-20T17:13:11.623"/>
    <p1510:client id="{A5EB572E-82F9-CA65-B4B6-2637C7CE45A7}" v="1" dt="2023-03-20T17:15:08.332"/>
    <p1510:client id="{AE56FEDC-F72D-6C3C-3A0D-4E1289AC60BD}" v="62" dt="2023-03-19T23:51:11.482"/>
    <p1510:client id="{C5FEBFD3-8FD1-7F4A-8CFD-631D98B7A1A9}" v="316" dt="2023-03-19T22:47:51.446"/>
    <p1510:client id="{E086E2DF-262A-4DDB-AC53-3E25540BB388}" v="96" dt="2023-03-19T21:56:54.601"/>
    <p1510:client id="{E79648E8-8CD4-C576-E087-D995215EFB67}" v="72" dt="2023-03-20T01:12:51.937"/>
    <p1510:client id="{E9D00CFB-833B-CE19-275C-D6D90359065F}" v="18" dt="2023-03-20T00:28:42.533"/>
    <p1510:client id="{F19F558B-29A3-A92D-2098-214FBA0191C8}" v="3" dt="2023-03-20T17:14:24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CC4377C-6A01-406C-9E7A-B8360A191A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F06597-B2E9-4D40-B772-351B3CED3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04115-D3DC-49E7-88B5-4BCDB98C33A7}" type="datetimeFigureOut">
              <a:rPr lang="es-ES" smtClean="0"/>
              <a:t>20/03/2023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7BDFB4-56A0-403D-A5A2-14984C6B3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22DCD5-E812-47D0-8D59-A6735F8C27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6EC9E-403C-44B6-BECF-C44208F229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98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3A87E-803F-4DDB-926C-89484ADC49C3}" type="datetimeFigureOut">
              <a:rPr lang="es-ES" noProof="0" smtClean="0"/>
              <a:t>20/03/2023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C456A-7529-4478-B76A-5BB528428C2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12752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C456A-7529-4478-B76A-5BB528428C2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9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2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2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9" cy="1956278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3"/>
            <a:ext cx="10239339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8"/>
            <a:ext cx="10239339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6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2" y="1081179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1" y="1081179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6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2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5" cy="29812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3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3"/>
            <a:ext cx="4809483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3"/>
            <a:ext cx="4809483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2" y="1879289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050" b="1" cap="all" spc="188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2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29" y="1879289"/>
            <a:ext cx="4762971" cy="582117"/>
          </a:xfrm>
        </p:spPr>
        <p:txBody>
          <a:bodyPr anchor="b">
            <a:noAutofit/>
          </a:bodyPr>
          <a:lstStyle>
            <a:lvl1pPr marL="0" indent="0">
              <a:buNone/>
              <a:defRPr sz="1050" b="1" cap="all" spc="188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29" y="2505075"/>
            <a:ext cx="4762971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770626"/>
            <a:ext cx="3705225" cy="1286774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8"/>
            <a:ext cx="5980112" cy="47683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1" y="2057400"/>
            <a:ext cx="370522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782128"/>
            <a:ext cx="3705225" cy="1275272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1" y="2057400"/>
            <a:ext cx="3705225" cy="36576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936843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9" y="2139698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5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8"/>
            <a:ext cx="27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8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4LfFg_kLHq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RgVSWsDBee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hpyfVcKI26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BWALkbiwBT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outu.be/9APEZKs_gd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e0tLbdOmtm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5hlGA41G6A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vtSjNBXs1h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hGDR9y912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Fjzhe0suUg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Z5mSr5RAly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JBgAx8LFAVU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qIXB0br_ctc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cR12p7MeU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nktGI5wIkx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ABHgC4sh2u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h02A4Rcp3R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n 4" descr="Imagen que contiene foto, edificio, viejo, hecho de madera&#10;&#10;Descripción generada automáticamente">
            <a:extLst>
              <a:ext uri="{FF2B5EF4-FFF2-40B4-BE49-F238E27FC236}">
                <a16:creationId xmlns:a16="http://schemas.microsoft.com/office/drawing/2014/main" id="{1A87AAA7-B064-9FA3-A616-4A9179070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78"/>
          <a:stretch/>
        </p:blipFill>
        <p:spPr>
          <a:xfrm>
            <a:off x="-11722" y="1679"/>
            <a:ext cx="12379156" cy="6921493"/>
          </a:xfrm>
          <a:prstGeom prst="rect">
            <a:avLst/>
          </a:prstGeom>
        </p:spPr>
      </p:pic>
      <p:sp>
        <p:nvSpPr>
          <p:cNvPr id="35" name="Rectangle 29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4200" y="137049"/>
            <a:ext cx="5143499" cy="6583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58000"/>
                </a:srgbClr>
              </a:gs>
              <a:gs pos="100000">
                <a:srgbClr val="000000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2209" y="3734366"/>
            <a:ext cx="4574003" cy="1728935"/>
          </a:xfrm>
        </p:spPr>
        <p:txBody>
          <a:bodyPr rtlCol="0">
            <a:normAutofit/>
          </a:bodyPr>
          <a:lstStyle/>
          <a:p>
            <a:r>
              <a:rPr lang="en-US" sz="2450" dirty="0">
                <a:solidFill>
                  <a:srgbClr val="FFFFFF"/>
                </a:solidFill>
                <a:latin typeface="Berlin Sans FB"/>
                <a:hlinkClick r:id="rId4"/>
              </a:rPr>
              <a:t>VIA CRUCIS</a:t>
            </a:r>
            <a:br>
              <a:rPr lang="en-US" sz="2450" dirty="0">
                <a:latin typeface="Berlin Sans FB"/>
              </a:rPr>
            </a:br>
            <a:r>
              <a:rPr lang="en-US" sz="2450" dirty="0" err="1">
                <a:solidFill>
                  <a:srgbClr val="FFFFFF"/>
                </a:solidFill>
                <a:latin typeface="Berlin Sans FB"/>
              </a:rPr>
              <a:t>Fachada</a:t>
            </a:r>
            <a:r>
              <a:rPr lang="en-US" sz="2450" dirty="0">
                <a:solidFill>
                  <a:srgbClr val="FFFFFF"/>
                </a:solidFill>
                <a:latin typeface="Berlin Sans FB"/>
              </a:rPr>
              <a:t> de la </a:t>
            </a:r>
            <a:r>
              <a:rPr lang="en-US" sz="2450" dirty="0" err="1">
                <a:solidFill>
                  <a:srgbClr val="FFFFFF"/>
                </a:solidFill>
                <a:latin typeface="Berlin Sans FB"/>
              </a:rPr>
              <a:t>Pasión</a:t>
            </a:r>
            <a:br>
              <a:rPr lang="es-ES" sz="2450" dirty="0">
                <a:latin typeface="Berlin Sans FB"/>
              </a:rPr>
            </a:br>
            <a:r>
              <a:rPr lang="en-US" sz="1500" dirty="0" err="1">
                <a:solidFill>
                  <a:srgbClr val="FFFFFF"/>
                </a:solidFill>
                <a:latin typeface="Berlin Sans FB"/>
              </a:rPr>
              <a:t>Basílica</a:t>
            </a:r>
            <a:r>
              <a:rPr lang="en-US" sz="1500" dirty="0">
                <a:solidFill>
                  <a:srgbClr val="FFFFFF"/>
                </a:solidFill>
                <a:latin typeface="Berlin Sans FB"/>
              </a:rPr>
              <a:t> de la Sagrada Familia (Barcelona)</a:t>
            </a:r>
            <a:endParaRPr lang="es-ES" sz="1500" dirty="0">
              <a:solidFill>
                <a:srgbClr val="FFFFFF"/>
              </a:solidFill>
              <a:latin typeface="Berlin Sans FB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2208" y="5454116"/>
            <a:ext cx="3771899" cy="1467209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JUAN PEDRO RUIZ LUENGO</a:t>
            </a:r>
          </a:p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9ª ESTACIÓN</a:t>
            </a:r>
            <a:endParaRPr lang="en-US" sz="3600"/>
          </a:p>
        </p:txBody>
      </p:sp>
      <p:pic>
        <p:nvPicPr>
          <p:cNvPr id="3" name="Imagen 3" descr="Imagen que contiene foto, viejo, vistiendo, hombre&#10;&#10;Descripción generada automáticamente">
            <a:extLst>
              <a:ext uri="{FF2B5EF4-FFF2-40B4-BE49-F238E27FC236}">
                <a16:creationId xmlns:a16="http://schemas.microsoft.com/office/drawing/2014/main" id="{997B54C2-804A-213B-582F-90E21F95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80022"/>
            <a:ext cx="7031921" cy="46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1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10ª ESTACIÓN</a:t>
            </a:r>
            <a:endParaRPr lang="en-US" sz="3600"/>
          </a:p>
        </p:txBody>
      </p:sp>
      <p:pic>
        <p:nvPicPr>
          <p:cNvPr id="4" name="Imagen 4" descr="Imagen que contiene edificio, hombre, joven, vistiendo&#10;&#10;Descripción generada automáticamente">
            <a:extLst>
              <a:ext uri="{FF2B5EF4-FFF2-40B4-BE49-F238E27FC236}">
                <a16:creationId xmlns:a16="http://schemas.microsoft.com/office/drawing/2014/main" id="{F9F73B45-A2F4-DACE-ADDC-55DD7AD5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62" y="871095"/>
            <a:ext cx="7043644" cy="46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1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11ª ESTACIÓN</a:t>
            </a:r>
            <a:endParaRPr lang="en-US" sz="36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BA5E17B-7DDF-2038-9643-D57088CB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33130"/>
            <a:ext cx="7031921" cy="46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2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12ª ESTACIÓN</a:t>
            </a:r>
            <a:endParaRPr lang="en-US" sz="36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895A127-4291-0509-C9F3-44547C91B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185" y="-2098"/>
            <a:ext cx="4604934" cy="68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13ª ESTACIÓN</a:t>
            </a:r>
            <a:endParaRPr lang="en-US" sz="36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1866014-5E33-8EC9-DC4E-17C756AFB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39" y="-2098"/>
            <a:ext cx="4722165" cy="70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14ª ESTACIÓN</a:t>
            </a:r>
            <a:endParaRPr lang="en-US" sz="36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03E6484-C42D-8EE8-920D-F76DE3956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70" y="-2098"/>
            <a:ext cx="4604935" cy="68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15ª ESTACIÓN</a:t>
            </a:r>
            <a:endParaRPr lang="en-US" sz="3600"/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27659A4D-6914-D76B-BEDB-E5553166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16" y="-2098"/>
            <a:ext cx="4593211" cy="68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1">
            <a:extLst>
              <a:ext uri="{FF2B5EF4-FFF2-40B4-BE49-F238E27FC236}">
                <a16:creationId xmlns:a16="http://schemas.microsoft.com/office/drawing/2014/main" id="{0379D18E-D6AD-492E-2525-C716882CB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Una torre de un edificio&#10;&#10;Descripción generada automáticamente">
            <a:extLst>
              <a:ext uri="{FF2B5EF4-FFF2-40B4-BE49-F238E27FC236}">
                <a16:creationId xmlns:a16="http://schemas.microsoft.com/office/drawing/2014/main" id="{C56D6D05-16CB-D469-F54F-871C4EBFB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33" r="1" b="558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89240E-F3CF-3B5D-FA27-9FEA2287E16B}"/>
              </a:ext>
            </a:extLst>
          </p:cNvPr>
          <p:cNvSpPr txBox="1"/>
          <p:nvPr/>
        </p:nvSpPr>
        <p:spPr>
          <a:xfrm>
            <a:off x="545123" y="873369"/>
            <a:ext cx="16295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3600" b="1" dirty="0">
                <a:hlinkClick r:id="rId3"/>
              </a:rPr>
              <a:t>AMÉN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71182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49D4B1-34C9-9041-448A-7F1D99E6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1ª ESTACIÓN</a:t>
            </a:r>
            <a:endParaRPr lang="en-US" sz="3600"/>
          </a:p>
        </p:txBody>
      </p:sp>
      <p:pic>
        <p:nvPicPr>
          <p:cNvPr id="5" name="Imagen 5" descr="Imagen que contiene mujer, sostener, caminando, viejo&#10;&#10;Descripción generada automáticamente">
            <a:extLst>
              <a:ext uri="{FF2B5EF4-FFF2-40B4-BE49-F238E27FC236}">
                <a16:creationId xmlns:a16="http://schemas.microsoft.com/office/drawing/2014/main" id="{2440E8DB-75DB-7266-1F99-F7AC329273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220" r="14858" b="-2"/>
          <a:stretch/>
        </p:blipFill>
        <p:spPr>
          <a:xfrm>
            <a:off x="5197341" y="-2099"/>
            <a:ext cx="6992734" cy="68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8F94085-EEBD-0BE7-7515-1519A8C9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2ª ESTACIÓN</a:t>
            </a:r>
            <a:endParaRPr lang="en-US" sz="3600"/>
          </a:p>
          <a:p>
            <a:pPr>
              <a:lnSpc>
                <a:spcPct val="100000"/>
              </a:lnSpc>
            </a:pPr>
            <a:endParaRPr lang="en-US" sz="3600">
              <a:highlight>
                <a:srgbClr val="000000"/>
              </a:highlight>
            </a:endParaRPr>
          </a:p>
        </p:txBody>
      </p:sp>
      <p:pic>
        <p:nvPicPr>
          <p:cNvPr id="2" name="Imagen 2" descr="Imagen que contiene edificio, exterior, banqueta, piedra&#10;&#10;Descripción generada automáticamente">
            <a:extLst>
              <a:ext uri="{FF2B5EF4-FFF2-40B4-BE49-F238E27FC236}">
                <a16:creationId xmlns:a16="http://schemas.microsoft.com/office/drawing/2014/main" id="{263D1420-1D27-8017-5880-E571372AA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186" y="-2099"/>
            <a:ext cx="4546731" cy="68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DF0E7B-F421-6663-68C0-8AFC3A2D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3ª ESTACIÓN</a:t>
            </a:r>
            <a:endParaRPr lang="en-US" sz="3600"/>
          </a:p>
          <a:p>
            <a:pPr>
              <a:lnSpc>
                <a:spcPct val="100000"/>
              </a:lnSpc>
            </a:pPr>
            <a:endParaRPr lang="en-US" sz="3600"/>
          </a:p>
        </p:txBody>
      </p:sp>
      <p:pic>
        <p:nvPicPr>
          <p:cNvPr id="5" name="Imagen 5" descr="Imagen que contiene edificio, viejo, foto, hombre&#10;&#10;Descripción generada automáticamente">
            <a:extLst>
              <a:ext uri="{FF2B5EF4-FFF2-40B4-BE49-F238E27FC236}">
                <a16:creationId xmlns:a16="http://schemas.microsoft.com/office/drawing/2014/main" id="{7CDF9C78-BC62-B712-4588-EBCDA5BF2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304" b="5427"/>
          <a:stretch/>
        </p:blipFill>
        <p:spPr>
          <a:xfrm>
            <a:off x="4454770" y="1401964"/>
            <a:ext cx="7465675" cy="42045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3F81D4-F5F8-6A14-6D39-1A10B91744FD}"/>
              </a:ext>
            </a:extLst>
          </p:cNvPr>
          <p:cNvSpPr txBox="1"/>
          <p:nvPr/>
        </p:nvSpPr>
        <p:spPr>
          <a:xfrm>
            <a:off x="3955382" y="2022809"/>
            <a:ext cx="2057400" cy="3429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145605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0CD6B8-B4AA-8D23-705E-6446006B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4ª ESTACIÓN</a:t>
            </a:r>
            <a:endParaRPr lang="en-US" sz="3600"/>
          </a:p>
        </p:txBody>
      </p:sp>
      <p:pic>
        <p:nvPicPr>
          <p:cNvPr id="13" name="Imagen 14">
            <a:extLst>
              <a:ext uri="{FF2B5EF4-FFF2-40B4-BE49-F238E27FC236}">
                <a16:creationId xmlns:a16="http://schemas.microsoft.com/office/drawing/2014/main" id="{A38F53E4-9236-1A05-F7E0-98FB1A3D8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8801" y="-2098"/>
            <a:ext cx="4546319" cy="68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5ª ESTACIÓN</a:t>
            </a:r>
            <a:endParaRPr lang="en-US" sz="3600"/>
          </a:p>
        </p:txBody>
      </p:sp>
      <p:pic>
        <p:nvPicPr>
          <p:cNvPr id="7" name="Imagen 8" descr="Imagen que contiene edificio, piedra, ladrillo, fuego&#10;&#10;Descripción generada automáticamente">
            <a:extLst>
              <a:ext uri="{FF2B5EF4-FFF2-40B4-BE49-F238E27FC236}">
                <a16:creationId xmlns:a16="http://schemas.microsoft.com/office/drawing/2014/main" id="{13C8CA27-E1BF-D081-DFCA-A0F511C29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69" y="56928"/>
            <a:ext cx="4429088" cy="66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6ª ESTACIÓN</a:t>
            </a:r>
            <a:endParaRPr lang="en-US" sz="3600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45BDAB49-A0E3-4E9A-9907-E42B7CF86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40" y="-2099"/>
            <a:ext cx="4604934" cy="68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7ª ESTACIÓN</a:t>
            </a:r>
            <a:endParaRPr lang="en-US" sz="3600"/>
          </a:p>
        </p:txBody>
      </p:sp>
      <p:pic>
        <p:nvPicPr>
          <p:cNvPr id="3" name="Imagen 3" descr="Imagen que contiene edificio, exterior, piedra, cemento&#10;&#10;Descripción generada automáticamente">
            <a:extLst>
              <a:ext uri="{FF2B5EF4-FFF2-40B4-BE49-F238E27FC236}">
                <a16:creationId xmlns:a16="http://schemas.microsoft.com/office/drawing/2014/main" id="{7F46D6FD-8DA6-0374-9FDF-F39E78BB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39" y="-2098"/>
            <a:ext cx="4534596" cy="68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9EBE4E-5983-B393-1D5E-7313510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12DB13-1FD1-CEC4-5C41-A3073E66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46" y="871369"/>
            <a:ext cx="4523511" cy="16400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hlinkClick r:id="rId2"/>
              </a:rPr>
              <a:t>8ª ESTACIÓN</a:t>
            </a:r>
            <a:endParaRPr lang="en-US" sz="3600"/>
          </a:p>
        </p:txBody>
      </p:sp>
      <p:pic>
        <p:nvPicPr>
          <p:cNvPr id="3" name="Imagen 3" descr="Imagen que contiene edificio, foto, viejo, piedra&#10;&#10;Descripción generada automáticamente">
            <a:extLst>
              <a:ext uri="{FF2B5EF4-FFF2-40B4-BE49-F238E27FC236}">
                <a16:creationId xmlns:a16="http://schemas.microsoft.com/office/drawing/2014/main" id="{A4F36A5B-5EA5-F113-26F8-6A730D9A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39" y="-2098"/>
            <a:ext cx="4593211" cy="68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23068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Application>Microsoft Office PowerPoint</Application>
  <PresentationFormat>Panorámica</PresentationFormat>
  <Slides>17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SwellVTI</vt:lpstr>
      <vt:lpstr>VIA CRUCIS Fachada de la Pasión Basílica de la Sagrada Familia (Barcelona)</vt:lpstr>
      <vt:lpstr>1ª ESTACIÓN</vt:lpstr>
      <vt:lpstr>2ª ESTACIÓN </vt:lpstr>
      <vt:lpstr>3ª ESTACIÓN </vt:lpstr>
      <vt:lpstr>4ª ESTACIÓN</vt:lpstr>
      <vt:lpstr>5ª ESTACIÓN</vt:lpstr>
      <vt:lpstr>6ª ESTACIÓN</vt:lpstr>
      <vt:lpstr>7ª ESTACIÓN</vt:lpstr>
      <vt:lpstr>8ª ESTACIÓN</vt:lpstr>
      <vt:lpstr>9ª ESTACIÓN</vt:lpstr>
      <vt:lpstr>10ª ESTACIÓN</vt:lpstr>
      <vt:lpstr>11ª ESTACIÓN</vt:lpstr>
      <vt:lpstr>12ª ESTACIÓN</vt:lpstr>
      <vt:lpstr>13ª ESTACIÓN</vt:lpstr>
      <vt:lpstr>14ª ESTACIÓN</vt:lpstr>
      <vt:lpstr>15ª ESTACIÓN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46</cp:revision>
  <dcterms:created xsi:type="dcterms:W3CDTF">2023-03-19T21:45:01Z</dcterms:created>
  <dcterms:modified xsi:type="dcterms:W3CDTF">2023-03-20T17:33:27Z</dcterms:modified>
</cp:coreProperties>
</file>