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61" r:id="rId2"/>
    <p:sldId id="302" r:id="rId3"/>
    <p:sldId id="318" r:id="rId4"/>
    <p:sldId id="315" r:id="rId5"/>
    <p:sldId id="300" r:id="rId6"/>
    <p:sldId id="372" r:id="rId7"/>
    <p:sldId id="371" r:id="rId8"/>
    <p:sldId id="32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92" r:id="rId24"/>
    <p:sldId id="387" r:id="rId25"/>
    <p:sldId id="396" r:id="rId26"/>
    <p:sldId id="395" r:id="rId27"/>
    <p:sldId id="390" r:id="rId28"/>
    <p:sldId id="388" r:id="rId29"/>
    <p:sldId id="389" r:id="rId30"/>
  </p:sldIdLst>
  <p:sldSz cx="9144000" cy="6858000" type="screen4x3"/>
  <p:notesSz cx="6742113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24" autoAdjust="0"/>
  </p:normalViewPr>
  <p:slideViewPr>
    <p:cSldViewPr>
      <p:cViewPr varScale="1">
        <p:scale>
          <a:sx n="121" d="100"/>
          <a:sy n="121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AEB79-1FAE-47C8-8229-7714FB435DC0}" type="doc">
      <dgm:prSet loTypeId="urn:microsoft.com/office/officeart/2005/8/layout/radial6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6AF3D43C-E96C-4D83-A8BA-02D412B0722B}">
      <dgm:prSet phldrT="[Texto]"/>
      <dgm:spPr/>
      <dgm:t>
        <a:bodyPr/>
        <a:lstStyle/>
        <a:p>
          <a:endParaRPr lang="es-ES" dirty="0"/>
        </a:p>
      </dgm:t>
    </dgm:pt>
    <dgm:pt modelId="{7A21DB77-4F05-45F6-B10F-4A5BA3424603}" type="parTrans" cxnId="{35E3E7EB-DB79-4866-8D4D-05003237BBFF}">
      <dgm:prSet/>
      <dgm:spPr/>
      <dgm:t>
        <a:bodyPr/>
        <a:lstStyle/>
        <a:p>
          <a:endParaRPr lang="es-ES"/>
        </a:p>
      </dgm:t>
    </dgm:pt>
    <dgm:pt modelId="{0543A964-EA38-4643-A7D8-0E47C026FB47}" type="sibTrans" cxnId="{35E3E7EB-DB79-4866-8D4D-05003237BBFF}">
      <dgm:prSet/>
      <dgm:spPr/>
      <dgm:t>
        <a:bodyPr/>
        <a:lstStyle/>
        <a:p>
          <a:endParaRPr lang="es-ES"/>
        </a:p>
      </dgm:t>
    </dgm:pt>
    <dgm:pt modelId="{D756FAD1-AE99-4FF8-AF9D-4EB391B612FC}">
      <dgm:prSet phldrT="[Texto]"/>
      <dgm:spPr/>
      <dgm:t>
        <a:bodyPr/>
        <a:lstStyle/>
        <a:p>
          <a:r>
            <a:rPr lang="es-ES" dirty="0" smtClean="0"/>
            <a:t>ORGANIZACIÓN DEL CURRÍCULUM</a:t>
          </a:r>
          <a:endParaRPr lang="es-ES" dirty="0"/>
        </a:p>
      </dgm:t>
    </dgm:pt>
    <dgm:pt modelId="{9D456A69-0DB0-4C5C-AC44-D9BAD0D9EC90}" type="parTrans" cxnId="{D96C534B-749D-4D6F-BCDD-3AFAD1FABBC1}">
      <dgm:prSet/>
      <dgm:spPr/>
      <dgm:t>
        <a:bodyPr/>
        <a:lstStyle/>
        <a:p>
          <a:endParaRPr lang="es-ES"/>
        </a:p>
      </dgm:t>
    </dgm:pt>
    <dgm:pt modelId="{0912A415-D0A2-435D-B211-733964799F37}" type="sibTrans" cxnId="{D96C534B-749D-4D6F-BCDD-3AFAD1FABBC1}">
      <dgm:prSet/>
      <dgm:spPr/>
      <dgm:t>
        <a:bodyPr/>
        <a:lstStyle/>
        <a:p>
          <a:endParaRPr lang="es-ES"/>
        </a:p>
      </dgm:t>
    </dgm:pt>
    <dgm:pt modelId="{CFBC3D93-AB2C-4DB9-A033-A91057F29B4E}">
      <dgm:prSet phldrT="[Texto]"/>
      <dgm:spPr/>
      <dgm:t>
        <a:bodyPr/>
        <a:lstStyle/>
        <a:p>
          <a:r>
            <a:rPr lang="es-ES" dirty="0" smtClean="0"/>
            <a:t>DINÁMICA DE ENSEÑANZA Y APRENDIZAJE</a:t>
          </a:r>
          <a:endParaRPr lang="es-ES" dirty="0"/>
        </a:p>
      </dgm:t>
    </dgm:pt>
    <dgm:pt modelId="{1F615CEB-1D17-440C-880A-DC355C4D689F}" type="parTrans" cxnId="{6D284754-4B95-4EE1-B209-A8EB134F3A1F}">
      <dgm:prSet/>
      <dgm:spPr/>
      <dgm:t>
        <a:bodyPr/>
        <a:lstStyle/>
        <a:p>
          <a:endParaRPr lang="es-ES"/>
        </a:p>
      </dgm:t>
    </dgm:pt>
    <dgm:pt modelId="{73FC0ABD-CB76-48DC-A209-53B47F294812}" type="sibTrans" cxnId="{6D284754-4B95-4EE1-B209-A8EB134F3A1F}">
      <dgm:prSet/>
      <dgm:spPr/>
      <dgm:t>
        <a:bodyPr/>
        <a:lstStyle/>
        <a:p>
          <a:endParaRPr lang="es-ES"/>
        </a:p>
      </dgm:t>
    </dgm:pt>
    <dgm:pt modelId="{973D8F59-8674-425B-9D2A-C8A7A7D99A52}">
      <dgm:prSet phldrT="[Texto]"/>
      <dgm:spPr/>
      <dgm:t>
        <a:bodyPr/>
        <a:lstStyle/>
        <a:p>
          <a:r>
            <a:rPr lang="es-ES" dirty="0" smtClean="0"/>
            <a:t>EVALUACIÓN</a:t>
          </a:r>
          <a:endParaRPr lang="es-ES" dirty="0"/>
        </a:p>
      </dgm:t>
    </dgm:pt>
    <dgm:pt modelId="{3E1691F4-CDB7-47E8-A142-EC4A452793CA}" type="parTrans" cxnId="{28BCFC92-F872-42D6-8ED1-4E7AB8C51A82}">
      <dgm:prSet/>
      <dgm:spPr/>
      <dgm:t>
        <a:bodyPr/>
        <a:lstStyle/>
        <a:p>
          <a:endParaRPr lang="es-ES"/>
        </a:p>
      </dgm:t>
    </dgm:pt>
    <dgm:pt modelId="{A269DFC0-88B8-4CE2-BCE6-DC012165AFE1}" type="sibTrans" cxnId="{28BCFC92-F872-42D6-8ED1-4E7AB8C51A82}">
      <dgm:prSet/>
      <dgm:spPr/>
      <dgm:t>
        <a:bodyPr/>
        <a:lstStyle/>
        <a:p>
          <a:endParaRPr lang="es-ES"/>
        </a:p>
      </dgm:t>
    </dgm:pt>
    <dgm:pt modelId="{C6999AB6-4F6C-49BA-A63E-3467D59AF25F}" type="pres">
      <dgm:prSet presAssocID="{E24AEB79-1FAE-47C8-8229-7714FB435D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B4572FB-9121-4FC2-9A37-37275AF90AAE}" type="pres">
      <dgm:prSet presAssocID="{6AF3D43C-E96C-4D83-A8BA-02D412B0722B}" presName="centerShape" presStyleLbl="node0" presStyleIdx="0" presStyleCnt="1"/>
      <dgm:spPr/>
      <dgm:t>
        <a:bodyPr/>
        <a:lstStyle/>
        <a:p>
          <a:endParaRPr lang="es-ES"/>
        </a:p>
      </dgm:t>
    </dgm:pt>
    <dgm:pt modelId="{34038E2A-563F-47DD-9816-14FB9A7703AD}" type="pres">
      <dgm:prSet presAssocID="{D756FAD1-AE99-4FF8-AF9D-4EB391B612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F921F0-7208-4689-B9E3-AC14333F6DB5}" type="pres">
      <dgm:prSet presAssocID="{D756FAD1-AE99-4FF8-AF9D-4EB391B612FC}" presName="dummy" presStyleCnt="0"/>
      <dgm:spPr/>
    </dgm:pt>
    <dgm:pt modelId="{C4D707EC-41E0-4188-B310-F7A515EF8BC0}" type="pres">
      <dgm:prSet presAssocID="{0912A415-D0A2-435D-B211-733964799F37}" presName="sibTrans" presStyleLbl="sibTrans2D1" presStyleIdx="0" presStyleCnt="3"/>
      <dgm:spPr/>
      <dgm:t>
        <a:bodyPr/>
        <a:lstStyle/>
        <a:p>
          <a:endParaRPr lang="es-ES"/>
        </a:p>
      </dgm:t>
    </dgm:pt>
    <dgm:pt modelId="{3A47C7E2-6EFF-45D2-9F4E-2F073A0DB5C4}" type="pres">
      <dgm:prSet presAssocID="{CFBC3D93-AB2C-4DB9-A033-A91057F29B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F7A081-A7E2-4694-84F9-ACF98BAA3248}" type="pres">
      <dgm:prSet presAssocID="{CFBC3D93-AB2C-4DB9-A033-A91057F29B4E}" presName="dummy" presStyleCnt="0"/>
      <dgm:spPr/>
    </dgm:pt>
    <dgm:pt modelId="{D693DB2A-066B-4C83-AD41-9AC9580CD59F}" type="pres">
      <dgm:prSet presAssocID="{73FC0ABD-CB76-48DC-A209-53B47F294812}" presName="sibTrans" presStyleLbl="sibTrans2D1" presStyleIdx="1" presStyleCnt="3"/>
      <dgm:spPr/>
      <dgm:t>
        <a:bodyPr/>
        <a:lstStyle/>
        <a:p>
          <a:endParaRPr lang="es-ES"/>
        </a:p>
      </dgm:t>
    </dgm:pt>
    <dgm:pt modelId="{BE656471-CEDC-4856-B60C-5B9B06E1BA9E}" type="pres">
      <dgm:prSet presAssocID="{973D8F59-8674-425B-9D2A-C8A7A7D99A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F0B80-7EEC-4556-B40C-4359CD0CBC9C}" type="pres">
      <dgm:prSet presAssocID="{973D8F59-8674-425B-9D2A-C8A7A7D99A52}" presName="dummy" presStyleCnt="0"/>
      <dgm:spPr/>
    </dgm:pt>
    <dgm:pt modelId="{6E7DB08B-E825-49DA-AD84-917EDEA6E632}" type="pres">
      <dgm:prSet presAssocID="{A269DFC0-88B8-4CE2-BCE6-DC012165AFE1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6D284754-4B95-4EE1-B209-A8EB134F3A1F}" srcId="{6AF3D43C-E96C-4D83-A8BA-02D412B0722B}" destId="{CFBC3D93-AB2C-4DB9-A033-A91057F29B4E}" srcOrd="1" destOrd="0" parTransId="{1F615CEB-1D17-440C-880A-DC355C4D689F}" sibTransId="{73FC0ABD-CB76-48DC-A209-53B47F294812}"/>
    <dgm:cxn modelId="{E3E8EE02-1D28-4BDC-8518-2E525A8265E9}" type="presOf" srcId="{A269DFC0-88B8-4CE2-BCE6-DC012165AFE1}" destId="{6E7DB08B-E825-49DA-AD84-917EDEA6E632}" srcOrd="0" destOrd="0" presId="urn:microsoft.com/office/officeart/2005/8/layout/radial6"/>
    <dgm:cxn modelId="{07854ED3-1230-4775-BC5C-A370F4182672}" type="presOf" srcId="{D756FAD1-AE99-4FF8-AF9D-4EB391B612FC}" destId="{34038E2A-563F-47DD-9816-14FB9A7703AD}" srcOrd="0" destOrd="0" presId="urn:microsoft.com/office/officeart/2005/8/layout/radial6"/>
    <dgm:cxn modelId="{63538535-8AFE-4E56-A483-92C1400811F6}" type="presOf" srcId="{E24AEB79-1FAE-47C8-8229-7714FB435DC0}" destId="{C6999AB6-4F6C-49BA-A63E-3467D59AF25F}" srcOrd="0" destOrd="0" presId="urn:microsoft.com/office/officeart/2005/8/layout/radial6"/>
    <dgm:cxn modelId="{D96C534B-749D-4D6F-BCDD-3AFAD1FABBC1}" srcId="{6AF3D43C-E96C-4D83-A8BA-02D412B0722B}" destId="{D756FAD1-AE99-4FF8-AF9D-4EB391B612FC}" srcOrd="0" destOrd="0" parTransId="{9D456A69-0DB0-4C5C-AC44-D9BAD0D9EC90}" sibTransId="{0912A415-D0A2-435D-B211-733964799F37}"/>
    <dgm:cxn modelId="{001BC790-DADA-4C88-9126-0F3B8C40900A}" type="presOf" srcId="{73FC0ABD-CB76-48DC-A209-53B47F294812}" destId="{D693DB2A-066B-4C83-AD41-9AC9580CD59F}" srcOrd="0" destOrd="0" presId="urn:microsoft.com/office/officeart/2005/8/layout/radial6"/>
    <dgm:cxn modelId="{606C5A46-F2B0-465B-B81D-BD6F3B5C455A}" type="presOf" srcId="{973D8F59-8674-425B-9D2A-C8A7A7D99A52}" destId="{BE656471-CEDC-4856-B60C-5B9B06E1BA9E}" srcOrd="0" destOrd="0" presId="urn:microsoft.com/office/officeart/2005/8/layout/radial6"/>
    <dgm:cxn modelId="{14DE5014-7902-4D9F-9738-00E5A18AB270}" type="presOf" srcId="{0912A415-D0A2-435D-B211-733964799F37}" destId="{C4D707EC-41E0-4188-B310-F7A515EF8BC0}" srcOrd="0" destOrd="0" presId="urn:microsoft.com/office/officeart/2005/8/layout/radial6"/>
    <dgm:cxn modelId="{28BCFC92-F872-42D6-8ED1-4E7AB8C51A82}" srcId="{6AF3D43C-E96C-4D83-A8BA-02D412B0722B}" destId="{973D8F59-8674-425B-9D2A-C8A7A7D99A52}" srcOrd="2" destOrd="0" parTransId="{3E1691F4-CDB7-47E8-A142-EC4A452793CA}" sibTransId="{A269DFC0-88B8-4CE2-BCE6-DC012165AFE1}"/>
    <dgm:cxn modelId="{35ADDFFE-A545-4987-8CDE-4A42B5F7904C}" type="presOf" srcId="{CFBC3D93-AB2C-4DB9-A033-A91057F29B4E}" destId="{3A47C7E2-6EFF-45D2-9F4E-2F073A0DB5C4}" srcOrd="0" destOrd="0" presId="urn:microsoft.com/office/officeart/2005/8/layout/radial6"/>
    <dgm:cxn modelId="{38B6FF0A-8A46-40A9-9858-C9CC1D08B23D}" type="presOf" srcId="{6AF3D43C-E96C-4D83-A8BA-02D412B0722B}" destId="{2B4572FB-9121-4FC2-9A37-37275AF90AAE}" srcOrd="0" destOrd="0" presId="urn:microsoft.com/office/officeart/2005/8/layout/radial6"/>
    <dgm:cxn modelId="{35E3E7EB-DB79-4866-8D4D-05003237BBFF}" srcId="{E24AEB79-1FAE-47C8-8229-7714FB435DC0}" destId="{6AF3D43C-E96C-4D83-A8BA-02D412B0722B}" srcOrd="0" destOrd="0" parTransId="{7A21DB77-4F05-45F6-B10F-4A5BA3424603}" sibTransId="{0543A964-EA38-4643-A7D8-0E47C026FB47}"/>
    <dgm:cxn modelId="{E9894D28-0836-496D-923A-9D92A1F112A0}" type="presParOf" srcId="{C6999AB6-4F6C-49BA-A63E-3467D59AF25F}" destId="{2B4572FB-9121-4FC2-9A37-37275AF90AAE}" srcOrd="0" destOrd="0" presId="urn:microsoft.com/office/officeart/2005/8/layout/radial6"/>
    <dgm:cxn modelId="{3CCA32DD-FCD6-4894-928A-E93FE1C18EFA}" type="presParOf" srcId="{C6999AB6-4F6C-49BA-A63E-3467D59AF25F}" destId="{34038E2A-563F-47DD-9816-14FB9A7703AD}" srcOrd="1" destOrd="0" presId="urn:microsoft.com/office/officeart/2005/8/layout/radial6"/>
    <dgm:cxn modelId="{7721D625-8334-4FFF-A8D2-D34F0761B310}" type="presParOf" srcId="{C6999AB6-4F6C-49BA-A63E-3467D59AF25F}" destId="{4BF921F0-7208-4689-B9E3-AC14333F6DB5}" srcOrd="2" destOrd="0" presId="urn:microsoft.com/office/officeart/2005/8/layout/radial6"/>
    <dgm:cxn modelId="{843193B1-5FC9-47A9-82D4-15108BFB2769}" type="presParOf" srcId="{C6999AB6-4F6C-49BA-A63E-3467D59AF25F}" destId="{C4D707EC-41E0-4188-B310-F7A515EF8BC0}" srcOrd="3" destOrd="0" presId="urn:microsoft.com/office/officeart/2005/8/layout/radial6"/>
    <dgm:cxn modelId="{A62EF821-BDD6-4D96-95D3-034E7662967D}" type="presParOf" srcId="{C6999AB6-4F6C-49BA-A63E-3467D59AF25F}" destId="{3A47C7E2-6EFF-45D2-9F4E-2F073A0DB5C4}" srcOrd="4" destOrd="0" presId="urn:microsoft.com/office/officeart/2005/8/layout/radial6"/>
    <dgm:cxn modelId="{EF671E4A-18B3-4AC6-BDB8-05C2FF6769C6}" type="presParOf" srcId="{C6999AB6-4F6C-49BA-A63E-3467D59AF25F}" destId="{1FF7A081-A7E2-4694-84F9-ACF98BAA3248}" srcOrd="5" destOrd="0" presId="urn:microsoft.com/office/officeart/2005/8/layout/radial6"/>
    <dgm:cxn modelId="{E39D0334-4DA7-49B4-A3AD-C490B2CBE5E7}" type="presParOf" srcId="{C6999AB6-4F6C-49BA-A63E-3467D59AF25F}" destId="{D693DB2A-066B-4C83-AD41-9AC9580CD59F}" srcOrd="6" destOrd="0" presId="urn:microsoft.com/office/officeart/2005/8/layout/radial6"/>
    <dgm:cxn modelId="{332DCA4B-6CEC-4DD4-91AD-F07F27659D39}" type="presParOf" srcId="{C6999AB6-4F6C-49BA-A63E-3467D59AF25F}" destId="{BE656471-CEDC-4856-B60C-5B9B06E1BA9E}" srcOrd="7" destOrd="0" presId="urn:microsoft.com/office/officeart/2005/8/layout/radial6"/>
    <dgm:cxn modelId="{2D93A8F4-0593-4300-87FC-2F8975F7EB1A}" type="presParOf" srcId="{C6999AB6-4F6C-49BA-A63E-3467D59AF25F}" destId="{202F0B80-7EEC-4556-B40C-4359CD0CBC9C}" srcOrd="8" destOrd="0" presId="urn:microsoft.com/office/officeart/2005/8/layout/radial6"/>
    <dgm:cxn modelId="{331E987C-613C-49F6-8CBC-ED0AB74432D6}" type="presParOf" srcId="{C6999AB6-4F6C-49BA-A63E-3467D59AF25F}" destId="{6E7DB08B-E825-49DA-AD84-917EDEA6E63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1A13E-AA14-4C35-B3AA-CCF1F3FB6FCD}" type="doc">
      <dgm:prSet loTypeId="urn:microsoft.com/office/officeart/2005/8/layout/radial5" loCatId="cycl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9FE0DD81-258C-40C4-8D4A-62F574803532}">
      <dgm:prSet phldrT="[Texto]"/>
      <dgm:spPr/>
      <dgm:t>
        <a:bodyPr/>
        <a:lstStyle/>
        <a:p>
          <a:r>
            <a:rPr lang="es-ES" dirty="0" smtClean="0"/>
            <a:t>CARACTERÍSTICAS EVALUACIÓN FORMATIVA</a:t>
          </a:r>
          <a:endParaRPr lang="es-ES" dirty="0"/>
        </a:p>
      </dgm:t>
    </dgm:pt>
    <dgm:pt modelId="{2918DF8E-451D-47A7-8885-E5500C22A0C9}" type="parTrans" cxnId="{8A615AD8-ACF3-4C88-BED8-990CF41917AB}">
      <dgm:prSet/>
      <dgm:spPr/>
      <dgm:t>
        <a:bodyPr/>
        <a:lstStyle/>
        <a:p>
          <a:endParaRPr lang="es-ES"/>
        </a:p>
      </dgm:t>
    </dgm:pt>
    <dgm:pt modelId="{3D8172C5-D80D-40D9-BB2A-A2593DD868B9}" type="sibTrans" cxnId="{8A615AD8-ACF3-4C88-BED8-990CF41917AB}">
      <dgm:prSet/>
      <dgm:spPr/>
      <dgm:t>
        <a:bodyPr/>
        <a:lstStyle/>
        <a:p>
          <a:endParaRPr lang="es-ES"/>
        </a:p>
      </dgm:t>
    </dgm:pt>
    <dgm:pt modelId="{1071BEB2-9389-4B87-A4DC-180F8680E86E}">
      <dgm:prSet phldrT="[Texto]"/>
      <dgm:spPr/>
      <dgm:t>
        <a:bodyPr/>
        <a:lstStyle/>
        <a:p>
          <a:r>
            <a:rPr lang="es-ES" dirty="0" smtClean="0"/>
            <a:t>OBJETIVO: MEJORAR EL APRENDIZAJE</a:t>
          </a:r>
          <a:endParaRPr lang="es-ES" dirty="0"/>
        </a:p>
      </dgm:t>
    </dgm:pt>
    <dgm:pt modelId="{370E7926-964A-4D4F-8E5C-0351C155A2A6}" type="parTrans" cxnId="{6C2F6D8B-C394-46D4-9375-20F94DC8D613}">
      <dgm:prSet/>
      <dgm:spPr/>
      <dgm:t>
        <a:bodyPr/>
        <a:lstStyle/>
        <a:p>
          <a:endParaRPr lang="es-ES"/>
        </a:p>
      </dgm:t>
    </dgm:pt>
    <dgm:pt modelId="{210C3F2C-5696-460C-B491-BF372DEA598F}" type="sibTrans" cxnId="{6C2F6D8B-C394-46D4-9375-20F94DC8D613}">
      <dgm:prSet/>
      <dgm:spPr/>
      <dgm:t>
        <a:bodyPr/>
        <a:lstStyle/>
        <a:p>
          <a:endParaRPr lang="es-ES"/>
        </a:p>
      </dgm:t>
    </dgm:pt>
    <dgm:pt modelId="{D3B3EAFB-0706-4A57-A7C8-98412FB06B16}">
      <dgm:prSet phldrT="[Texto]"/>
      <dgm:spPr/>
      <dgm:t>
        <a:bodyPr/>
        <a:lstStyle/>
        <a:p>
          <a:r>
            <a:rPr lang="es-ES" dirty="0" smtClean="0"/>
            <a:t>DEBILIDAD: REQUIERE PREPARACIÓN O FORMACIÓN DEL ALUMNO</a:t>
          </a:r>
          <a:endParaRPr lang="es-ES" dirty="0"/>
        </a:p>
      </dgm:t>
    </dgm:pt>
    <dgm:pt modelId="{4AADE28F-7498-48B1-B9CC-7EF2ECBCB9AB}" type="parTrans" cxnId="{18C8ABDD-43EE-43CE-A836-7FFA91B9C074}">
      <dgm:prSet/>
      <dgm:spPr/>
      <dgm:t>
        <a:bodyPr/>
        <a:lstStyle/>
        <a:p>
          <a:endParaRPr lang="es-ES"/>
        </a:p>
      </dgm:t>
    </dgm:pt>
    <dgm:pt modelId="{8C40CD0E-3C9C-4947-857B-55AA593AFFA9}" type="sibTrans" cxnId="{18C8ABDD-43EE-43CE-A836-7FFA91B9C074}">
      <dgm:prSet/>
      <dgm:spPr/>
      <dgm:t>
        <a:bodyPr/>
        <a:lstStyle/>
        <a:p>
          <a:endParaRPr lang="es-ES"/>
        </a:p>
      </dgm:t>
    </dgm:pt>
    <dgm:pt modelId="{4DD07098-11AE-4A12-896A-5396489B35ED}">
      <dgm:prSet phldrT="[Texto]"/>
      <dgm:spPr/>
      <dgm:t>
        <a:bodyPr/>
        <a:lstStyle/>
        <a:p>
          <a:r>
            <a:rPr lang="es-ES" dirty="0" smtClean="0"/>
            <a:t>UTILIDAD: INCLUIR INFORMACIÓN NO CUANTIFICABLE PROVENIENTE DE CUESTIONARIOS</a:t>
          </a:r>
          <a:endParaRPr lang="es-ES" dirty="0"/>
        </a:p>
      </dgm:t>
    </dgm:pt>
    <dgm:pt modelId="{E0CA99A5-F90C-4A16-B605-D7072FB21B34}" type="parTrans" cxnId="{9F39E19F-68EE-4855-9567-4C7599E6BD45}">
      <dgm:prSet/>
      <dgm:spPr/>
      <dgm:t>
        <a:bodyPr/>
        <a:lstStyle/>
        <a:p>
          <a:endParaRPr lang="es-ES"/>
        </a:p>
      </dgm:t>
    </dgm:pt>
    <dgm:pt modelId="{2AC36DD9-5072-41D0-8FD2-39666DB124D9}" type="sibTrans" cxnId="{9F39E19F-68EE-4855-9567-4C7599E6BD45}">
      <dgm:prSet/>
      <dgm:spPr/>
      <dgm:t>
        <a:bodyPr/>
        <a:lstStyle/>
        <a:p>
          <a:endParaRPr lang="es-ES"/>
        </a:p>
      </dgm:t>
    </dgm:pt>
    <dgm:pt modelId="{D19EB038-24CD-46F8-A057-09A8DEC255E5}">
      <dgm:prSet phldrT="[Texto]"/>
      <dgm:spPr/>
      <dgm:t>
        <a:bodyPr/>
        <a:lstStyle/>
        <a:p>
          <a:r>
            <a:rPr lang="es-ES" dirty="0" smtClean="0"/>
            <a:t>SIGNIFICADO: PROCESO CONTINUO DE ACOPLO DE INFORMACIÓN SOBRE EL ALCANCE DEL APRENDIZAJE</a:t>
          </a:r>
          <a:endParaRPr lang="es-ES" dirty="0"/>
        </a:p>
      </dgm:t>
    </dgm:pt>
    <dgm:pt modelId="{7618C2C1-B1DC-4314-B195-EB901CC72362}" type="parTrans" cxnId="{27AC64BB-2857-4360-BD14-247864E6B7B1}">
      <dgm:prSet/>
      <dgm:spPr/>
      <dgm:t>
        <a:bodyPr/>
        <a:lstStyle/>
        <a:p>
          <a:endParaRPr lang="es-ES"/>
        </a:p>
      </dgm:t>
    </dgm:pt>
    <dgm:pt modelId="{4599633A-05FC-4B8F-A171-78BECAA4F501}" type="sibTrans" cxnId="{27AC64BB-2857-4360-BD14-247864E6B7B1}">
      <dgm:prSet/>
      <dgm:spPr/>
      <dgm:t>
        <a:bodyPr/>
        <a:lstStyle/>
        <a:p>
          <a:endParaRPr lang="es-ES"/>
        </a:p>
      </dgm:t>
    </dgm:pt>
    <dgm:pt modelId="{CDC62ABA-5666-4158-A581-7BD29EC695F8}" type="pres">
      <dgm:prSet presAssocID="{06E1A13E-AA14-4C35-B3AA-CCF1F3FB6F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530F5E-94D7-471C-B2B0-F8B43D52EB85}" type="pres">
      <dgm:prSet presAssocID="{9FE0DD81-258C-40C4-8D4A-62F574803532}" presName="centerShape" presStyleLbl="node0" presStyleIdx="0" presStyleCnt="1"/>
      <dgm:spPr/>
      <dgm:t>
        <a:bodyPr/>
        <a:lstStyle/>
        <a:p>
          <a:endParaRPr lang="es-ES"/>
        </a:p>
      </dgm:t>
    </dgm:pt>
    <dgm:pt modelId="{BFC26124-48F5-4B7F-8C69-BF9624997017}" type="pres">
      <dgm:prSet presAssocID="{370E7926-964A-4D4F-8E5C-0351C155A2A6}" presName="parTrans" presStyleLbl="sibTrans2D1" presStyleIdx="0" presStyleCnt="4"/>
      <dgm:spPr/>
      <dgm:t>
        <a:bodyPr/>
        <a:lstStyle/>
        <a:p>
          <a:endParaRPr lang="es-ES"/>
        </a:p>
      </dgm:t>
    </dgm:pt>
    <dgm:pt modelId="{762C73D3-5968-4A74-A51A-3D80F1306F89}" type="pres">
      <dgm:prSet presAssocID="{370E7926-964A-4D4F-8E5C-0351C155A2A6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9242C354-BCFC-4758-8226-34C5BCC47A10}" type="pres">
      <dgm:prSet presAssocID="{1071BEB2-9389-4B87-A4DC-180F8680E8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9B9E00-951D-48EC-82D2-3C2B57F9ED37}" type="pres">
      <dgm:prSet presAssocID="{4AADE28F-7498-48B1-B9CC-7EF2ECBCB9AB}" presName="parTrans" presStyleLbl="sibTrans2D1" presStyleIdx="1" presStyleCnt="4"/>
      <dgm:spPr/>
      <dgm:t>
        <a:bodyPr/>
        <a:lstStyle/>
        <a:p>
          <a:endParaRPr lang="es-ES"/>
        </a:p>
      </dgm:t>
    </dgm:pt>
    <dgm:pt modelId="{8E833381-C221-415E-95E4-CB1693C4AC93}" type="pres">
      <dgm:prSet presAssocID="{4AADE28F-7498-48B1-B9CC-7EF2ECBCB9AB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D267B923-19D7-4FE6-9106-1B6840A772B8}" type="pres">
      <dgm:prSet presAssocID="{D3B3EAFB-0706-4A57-A7C8-98412FB06B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A8697-5D34-4F10-9F0A-9ADD9756A7AF}" type="pres">
      <dgm:prSet presAssocID="{E0CA99A5-F90C-4A16-B605-D7072FB21B34}" presName="parTrans" presStyleLbl="sibTrans2D1" presStyleIdx="2" presStyleCnt="4"/>
      <dgm:spPr/>
      <dgm:t>
        <a:bodyPr/>
        <a:lstStyle/>
        <a:p>
          <a:endParaRPr lang="es-ES"/>
        </a:p>
      </dgm:t>
    </dgm:pt>
    <dgm:pt modelId="{08E50849-0345-46FE-ACDB-3365EE25EEE4}" type="pres">
      <dgm:prSet presAssocID="{E0CA99A5-F90C-4A16-B605-D7072FB21B34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BAFCF6E7-5E4C-4ED6-92CD-C2E5F678BFB3}" type="pres">
      <dgm:prSet presAssocID="{4DD07098-11AE-4A12-896A-5396489B35E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BDBCDE-5423-474E-A615-F49B1318D961}" type="pres">
      <dgm:prSet presAssocID="{7618C2C1-B1DC-4314-B195-EB901CC72362}" presName="parTrans" presStyleLbl="sibTrans2D1" presStyleIdx="3" presStyleCnt="4"/>
      <dgm:spPr/>
      <dgm:t>
        <a:bodyPr/>
        <a:lstStyle/>
        <a:p>
          <a:endParaRPr lang="es-ES"/>
        </a:p>
      </dgm:t>
    </dgm:pt>
    <dgm:pt modelId="{7096148C-7EC8-47DE-969C-DBECC039D1A8}" type="pres">
      <dgm:prSet presAssocID="{7618C2C1-B1DC-4314-B195-EB901CC72362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DCBB224E-2E94-4D4E-B264-633709109D85}" type="pres">
      <dgm:prSet presAssocID="{D19EB038-24CD-46F8-A057-09A8DEC255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C04020-A58F-4BCB-9C4B-D9B58F8F2E4D}" type="presOf" srcId="{9FE0DD81-258C-40C4-8D4A-62F574803532}" destId="{6C530F5E-94D7-471C-B2B0-F8B43D52EB85}" srcOrd="0" destOrd="0" presId="urn:microsoft.com/office/officeart/2005/8/layout/radial5"/>
    <dgm:cxn modelId="{371D6999-37D7-483A-A79B-F159CEE1DD92}" type="presOf" srcId="{4DD07098-11AE-4A12-896A-5396489B35ED}" destId="{BAFCF6E7-5E4C-4ED6-92CD-C2E5F678BFB3}" srcOrd="0" destOrd="0" presId="urn:microsoft.com/office/officeart/2005/8/layout/radial5"/>
    <dgm:cxn modelId="{8A615AD8-ACF3-4C88-BED8-990CF41917AB}" srcId="{06E1A13E-AA14-4C35-B3AA-CCF1F3FB6FCD}" destId="{9FE0DD81-258C-40C4-8D4A-62F574803532}" srcOrd="0" destOrd="0" parTransId="{2918DF8E-451D-47A7-8885-E5500C22A0C9}" sibTransId="{3D8172C5-D80D-40D9-BB2A-A2593DD868B9}"/>
    <dgm:cxn modelId="{FE85A578-48F6-4444-8122-FCF74500D627}" type="presOf" srcId="{E0CA99A5-F90C-4A16-B605-D7072FB21B34}" destId="{08E50849-0345-46FE-ACDB-3365EE25EEE4}" srcOrd="1" destOrd="0" presId="urn:microsoft.com/office/officeart/2005/8/layout/radial5"/>
    <dgm:cxn modelId="{76BB075D-3D5A-4170-BB0D-5ED584D678C9}" type="presOf" srcId="{4AADE28F-7498-48B1-B9CC-7EF2ECBCB9AB}" destId="{8E833381-C221-415E-95E4-CB1693C4AC93}" srcOrd="1" destOrd="0" presId="urn:microsoft.com/office/officeart/2005/8/layout/radial5"/>
    <dgm:cxn modelId="{18C8ABDD-43EE-43CE-A836-7FFA91B9C074}" srcId="{9FE0DD81-258C-40C4-8D4A-62F574803532}" destId="{D3B3EAFB-0706-4A57-A7C8-98412FB06B16}" srcOrd="1" destOrd="0" parTransId="{4AADE28F-7498-48B1-B9CC-7EF2ECBCB9AB}" sibTransId="{8C40CD0E-3C9C-4947-857B-55AA593AFFA9}"/>
    <dgm:cxn modelId="{F62BE041-5FB7-4CBA-90D5-AAA1EE6A8BDA}" type="presOf" srcId="{1071BEB2-9389-4B87-A4DC-180F8680E86E}" destId="{9242C354-BCFC-4758-8226-34C5BCC47A10}" srcOrd="0" destOrd="0" presId="urn:microsoft.com/office/officeart/2005/8/layout/radial5"/>
    <dgm:cxn modelId="{027D4DF3-16FD-4604-A011-688A7FD616A5}" type="presOf" srcId="{370E7926-964A-4D4F-8E5C-0351C155A2A6}" destId="{762C73D3-5968-4A74-A51A-3D80F1306F89}" srcOrd="1" destOrd="0" presId="urn:microsoft.com/office/officeart/2005/8/layout/radial5"/>
    <dgm:cxn modelId="{6C2F6D8B-C394-46D4-9375-20F94DC8D613}" srcId="{9FE0DD81-258C-40C4-8D4A-62F574803532}" destId="{1071BEB2-9389-4B87-A4DC-180F8680E86E}" srcOrd="0" destOrd="0" parTransId="{370E7926-964A-4D4F-8E5C-0351C155A2A6}" sibTransId="{210C3F2C-5696-460C-B491-BF372DEA598F}"/>
    <dgm:cxn modelId="{27AC64BB-2857-4360-BD14-247864E6B7B1}" srcId="{9FE0DD81-258C-40C4-8D4A-62F574803532}" destId="{D19EB038-24CD-46F8-A057-09A8DEC255E5}" srcOrd="3" destOrd="0" parTransId="{7618C2C1-B1DC-4314-B195-EB901CC72362}" sibTransId="{4599633A-05FC-4B8F-A171-78BECAA4F501}"/>
    <dgm:cxn modelId="{41C8B05B-58BC-4F74-82D1-C6D59427B718}" type="presOf" srcId="{7618C2C1-B1DC-4314-B195-EB901CC72362}" destId="{11BDBCDE-5423-474E-A615-F49B1318D961}" srcOrd="0" destOrd="0" presId="urn:microsoft.com/office/officeart/2005/8/layout/radial5"/>
    <dgm:cxn modelId="{07617FCF-9505-4961-9CA5-4F9AFD01B923}" type="presOf" srcId="{D3B3EAFB-0706-4A57-A7C8-98412FB06B16}" destId="{D267B923-19D7-4FE6-9106-1B6840A772B8}" srcOrd="0" destOrd="0" presId="urn:microsoft.com/office/officeart/2005/8/layout/radial5"/>
    <dgm:cxn modelId="{B8482AB2-0D42-4C3E-AB08-9AE387E97028}" type="presOf" srcId="{4AADE28F-7498-48B1-B9CC-7EF2ECBCB9AB}" destId="{589B9E00-951D-48EC-82D2-3C2B57F9ED37}" srcOrd="0" destOrd="0" presId="urn:microsoft.com/office/officeart/2005/8/layout/radial5"/>
    <dgm:cxn modelId="{7CF2F398-D7DC-4AD0-88C7-21A0EAD1C786}" type="presOf" srcId="{06E1A13E-AA14-4C35-B3AA-CCF1F3FB6FCD}" destId="{CDC62ABA-5666-4158-A581-7BD29EC695F8}" srcOrd="0" destOrd="0" presId="urn:microsoft.com/office/officeart/2005/8/layout/radial5"/>
    <dgm:cxn modelId="{98E64C2F-302D-4B63-B42A-0EF64D08B7A3}" type="presOf" srcId="{370E7926-964A-4D4F-8E5C-0351C155A2A6}" destId="{BFC26124-48F5-4B7F-8C69-BF9624997017}" srcOrd="0" destOrd="0" presId="urn:microsoft.com/office/officeart/2005/8/layout/radial5"/>
    <dgm:cxn modelId="{54C3A122-C141-46DC-A76F-6B7804DAEE22}" type="presOf" srcId="{D19EB038-24CD-46F8-A057-09A8DEC255E5}" destId="{DCBB224E-2E94-4D4E-B264-633709109D85}" srcOrd="0" destOrd="0" presId="urn:microsoft.com/office/officeart/2005/8/layout/radial5"/>
    <dgm:cxn modelId="{AAFE852E-9293-45B6-927F-24F6A5F7F279}" type="presOf" srcId="{7618C2C1-B1DC-4314-B195-EB901CC72362}" destId="{7096148C-7EC8-47DE-969C-DBECC039D1A8}" srcOrd="1" destOrd="0" presId="urn:microsoft.com/office/officeart/2005/8/layout/radial5"/>
    <dgm:cxn modelId="{F2D153BB-7857-46D8-A6F7-2B99BE67B728}" type="presOf" srcId="{E0CA99A5-F90C-4A16-B605-D7072FB21B34}" destId="{4A8A8697-5D34-4F10-9F0A-9ADD9756A7AF}" srcOrd="0" destOrd="0" presId="urn:microsoft.com/office/officeart/2005/8/layout/radial5"/>
    <dgm:cxn modelId="{9F39E19F-68EE-4855-9567-4C7599E6BD45}" srcId="{9FE0DD81-258C-40C4-8D4A-62F574803532}" destId="{4DD07098-11AE-4A12-896A-5396489B35ED}" srcOrd="2" destOrd="0" parTransId="{E0CA99A5-F90C-4A16-B605-D7072FB21B34}" sibTransId="{2AC36DD9-5072-41D0-8FD2-39666DB124D9}"/>
    <dgm:cxn modelId="{02813C2A-3891-4BEB-BF0E-9CDC0134C279}" type="presParOf" srcId="{CDC62ABA-5666-4158-A581-7BD29EC695F8}" destId="{6C530F5E-94D7-471C-B2B0-F8B43D52EB85}" srcOrd="0" destOrd="0" presId="urn:microsoft.com/office/officeart/2005/8/layout/radial5"/>
    <dgm:cxn modelId="{D8E7C91A-A58F-495F-9C81-EF01DA927E8C}" type="presParOf" srcId="{CDC62ABA-5666-4158-A581-7BD29EC695F8}" destId="{BFC26124-48F5-4B7F-8C69-BF9624997017}" srcOrd="1" destOrd="0" presId="urn:microsoft.com/office/officeart/2005/8/layout/radial5"/>
    <dgm:cxn modelId="{0C78FDC6-EB09-4FBA-9018-DF31FA2D2009}" type="presParOf" srcId="{BFC26124-48F5-4B7F-8C69-BF9624997017}" destId="{762C73D3-5968-4A74-A51A-3D80F1306F89}" srcOrd="0" destOrd="0" presId="urn:microsoft.com/office/officeart/2005/8/layout/radial5"/>
    <dgm:cxn modelId="{D5810FD2-552D-41E2-AE6E-308FF632A5E3}" type="presParOf" srcId="{CDC62ABA-5666-4158-A581-7BD29EC695F8}" destId="{9242C354-BCFC-4758-8226-34C5BCC47A10}" srcOrd="2" destOrd="0" presId="urn:microsoft.com/office/officeart/2005/8/layout/radial5"/>
    <dgm:cxn modelId="{E1596908-E0D9-41D0-9362-846205116552}" type="presParOf" srcId="{CDC62ABA-5666-4158-A581-7BD29EC695F8}" destId="{589B9E00-951D-48EC-82D2-3C2B57F9ED37}" srcOrd="3" destOrd="0" presId="urn:microsoft.com/office/officeart/2005/8/layout/radial5"/>
    <dgm:cxn modelId="{A0783D8C-3C46-4BBF-9472-CBCBD19B819E}" type="presParOf" srcId="{589B9E00-951D-48EC-82D2-3C2B57F9ED37}" destId="{8E833381-C221-415E-95E4-CB1693C4AC93}" srcOrd="0" destOrd="0" presId="urn:microsoft.com/office/officeart/2005/8/layout/radial5"/>
    <dgm:cxn modelId="{47339487-B93D-4FB2-9621-44A16304412D}" type="presParOf" srcId="{CDC62ABA-5666-4158-A581-7BD29EC695F8}" destId="{D267B923-19D7-4FE6-9106-1B6840A772B8}" srcOrd="4" destOrd="0" presId="urn:microsoft.com/office/officeart/2005/8/layout/radial5"/>
    <dgm:cxn modelId="{3D1FBC7B-4A05-4C1D-81C3-A4544A6AA495}" type="presParOf" srcId="{CDC62ABA-5666-4158-A581-7BD29EC695F8}" destId="{4A8A8697-5D34-4F10-9F0A-9ADD9756A7AF}" srcOrd="5" destOrd="0" presId="urn:microsoft.com/office/officeart/2005/8/layout/radial5"/>
    <dgm:cxn modelId="{B344EE76-BA87-4062-AE90-191458259EFF}" type="presParOf" srcId="{4A8A8697-5D34-4F10-9F0A-9ADD9756A7AF}" destId="{08E50849-0345-46FE-ACDB-3365EE25EEE4}" srcOrd="0" destOrd="0" presId="urn:microsoft.com/office/officeart/2005/8/layout/radial5"/>
    <dgm:cxn modelId="{6C95AD17-86C5-4859-8652-1C339222E6A4}" type="presParOf" srcId="{CDC62ABA-5666-4158-A581-7BD29EC695F8}" destId="{BAFCF6E7-5E4C-4ED6-92CD-C2E5F678BFB3}" srcOrd="6" destOrd="0" presId="urn:microsoft.com/office/officeart/2005/8/layout/radial5"/>
    <dgm:cxn modelId="{AEA3FC37-EDAD-4014-927C-3F82AD1E4C6C}" type="presParOf" srcId="{CDC62ABA-5666-4158-A581-7BD29EC695F8}" destId="{11BDBCDE-5423-474E-A615-F49B1318D961}" srcOrd="7" destOrd="0" presId="urn:microsoft.com/office/officeart/2005/8/layout/radial5"/>
    <dgm:cxn modelId="{7A63BFCA-18AD-4AAC-8F0E-B398B1448E27}" type="presParOf" srcId="{11BDBCDE-5423-474E-A615-F49B1318D961}" destId="{7096148C-7EC8-47DE-969C-DBECC039D1A8}" srcOrd="0" destOrd="0" presId="urn:microsoft.com/office/officeart/2005/8/layout/radial5"/>
    <dgm:cxn modelId="{77A4F48D-2AAF-499E-9836-66BC0F9F642B}" type="presParOf" srcId="{CDC62ABA-5666-4158-A581-7BD29EC695F8}" destId="{DCBB224E-2E94-4D4E-B264-633709109D8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440C4E-9642-4995-8350-FCB874107D15}" type="doc">
      <dgm:prSet loTypeId="urn:microsoft.com/office/officeart/2005/8/layout/hList7#1" loCatId="relationship" qsTypeId="urn:microsoft.com/office/officeart/2005/8/quickstyle/3d3" qsCatId="3D" csTypeId="urn:microsoft.com/office/officeart/2005/8/colors/accent1_5" csCatId="accent1" phldr="1"/>
      <dgm:spPr/>
    </dgm:pt>
    <dgm:pt modelId="{63626221-111F-4479-B65C-312A29E70E9A}">
      <dgm:prSet phldrT="[Texto]"/>
      <dgm:spPr/>
      <dgm:t>
        <a:bodyPr/>
        <a:lstStyle/>
        <a:p>
          <a:r>
            <a:rPr lang="es-ES" dirty="0" smtClean="0"/>
            <a:t>PORTFOLIO</a:t>
          </a:r>
          <a:endParaRPr lang="es-ES" dirty="0"/>
        </a:p>
      </dgm:t>
    </dgm:pt>
    <dgm:pt modelId="{B6AC2512-AD58-425C-9C1E-63D0872008EC}" type="parTrans" cxnId="{80C6F93F-D9F7-4C14-A8ED-8C71F90ECB73}">
      <dgm:prSet/>
      <dgm:spPr/>
    </dgm:pt>
    <dgm:pt modelId="{5189F29C-4980-471B-8B6F-59C798DABB6F}" type="sibTrans" cxnId="{80C6F93F-D9F7-4C14-A8ED-8C71F90ECB73}">
      <dgm:prSet/>
      <dgm:spPr/>
    </dgm:pt>
    <dgm:pt modelId="{12D8B5DD-9B9B-44A2-BCEC-0C56401B2BA3}">
      <dgm:prSet phldrT="[Texto]"/>
      <dgm:spPr/>
      <dgm:t>
        <a:bodyPr/>
        <a:lstStyle/>
        <a:p>
          <a:r>
            <a:rPr lang="es-ES" dirty="0" smtClean="0"/>
            <a:t>RÚBRICA </a:t>
          </a:r>
          <a:endParaRPr lang="es-ES" dirty="0"/>
        </a:p>
      </dgm:t>
    </dgm:pt>
    <dgm:pt modelId="{4D5A246C-E2E7-469C-9B84-BB26F032EC0F}" type="parTrans" cxnId="{EF671F37-FB50-46B5-987E-06B91CB3EDEA}">
      <dgm:prSet/>
      <dgm:spPr/>
    </dgm:pt>
    <dgm:pt modelId="{987E4964-C484-4488-9228-4492460D5FC6}" type="sibTrans" cxnId="{EF671F37-FB50-46B5-987E-06B91CB3EDEA}">
      <dgm:prSet/>
      <dgm:spPr/>
    </dgm:pt>
    <dgm:pt modelId="{CD466E32-499C-40FD-8367-7F74981F673C}">
      <dgm:prSet phldrT="[Texto]"/>
      <dgm:spPr/>
      <dgm:t>
        <a:bodyPr/>
        <a:lstStyle/>
        <a:p>
          <a:r>
            <a:rPr lang="es-ES" dirty="0" smtClean="0"/>
            <a:t>DIANA</a:t>
          </a:r>
          <a:endParaRPr lang="es-ES" dirty="0"/>
        </a:p>
      </dgm:t>
    </dgm:pt>
    <dgm:pt modelId="{6548934E-B4C9-4EAC-A292-3C49F40EF6C8}" type="parTrans" cxnId="{73F5CA55-1BD2-42C0-BF7F-5B837BC99EC9}">
      <dgm:prSet/>
      <dgm:spPr/>
    </dgm:pt>
    <dgm:pt modelId="{0AB9429E-096D-415A-9423-D48262AAA3A6}" type="sibTrans" cxnId="{73F5CA55-1BD2-42C0-BF7F-5B837BC99EC9}">
      <dgm:prSet/>
      <dgm:spPr/>
    </dgm:pt>
    <dgm:pt modelId="{A906BC7E-3663-45D6-9A63-1A89DEC07503}">
      <dgm:prSet/>
      <dgm:spPr/>
      <dgm:t>
        <a:bodyPr/>
        <a:lstStyle/>
        <a:p>
          <a:r>
            <a:rPr lang="es-ES" dirty="0" smtClean="0"/>
            <a:t>DIARIO</a:t>
          </a:r>
          <a:endParaRPr lang="es-ES" dirty="0"/>
        </a:p>
      </dgm:t>
    </dgm:pt>
    <dgm:pt modelId="{2837C249-339A-4620-B333-9AA7918DCC41}" type="parTrans" cxnId="{8D9A065C-C7AB-4BDD-B007-1E45BC0778C6}">
      <dgm:prSet/>
      <dgm:spPr/>
    </dgm:pt>
    <dgm:pt modelId="{97958C00-92EB-4B36-A29C-20E95730F41D}" type="sibTrans" cxnId="{8D9A065C-C7AB-4BDD-B007-1E45BC0778C6}">
      <dgm:prSet/>
      <dgm:spPr/>
    </dgm:pt>
    <dgm:pt modelId="{6D66794C-B9F5-4CC8-AA04-EAB38FD8CC7F}" type="pres">
      <dgm:prSet presAssocID="{12440C4E-9642-4995-8350-FCB874107D15}" presName="Name0" presStyleCnt="0">
        <dgm:presLayoutVars>
          <dgm:dir/>
          <dgm:resizeHandles val="exact"/>
        </dgm:presLayoutVars>
      </dgm:prSet>
      <dgm:spPr/>
    </dgm:pt>
    <dgm:pt modelId="{5F48B471-B4F6-43F3-A450-D4703186F869}" type="pres">
      <dgm:prSet presAssocID="{12440C4E-9642-4995-8350-FCB874107D15}" presName="fgShape" presStyleLbl="fgShp" presStyleIdx="0" presStyleCnt="1"/>
      <dgm:spPr/>
    </dgm:pt>
    <dgm:pt modelId="{CDB0DAD7-AF3C-4A6C-9EAE-D7BDA0C47FF3}" type="pres">
      <dgm:prSet presAssocID="{12440C4E-9642-4995-8350-FCB874107D15}" presName="linComp" presStyleCnt="0"/>
      <dgm:spPr/>
    </dgm:pt>
    <dgm:pt modelId="{2EE7D872-9BD8-4F4E-9239-73D188B7EDFB}" type="pres">
      <dgm:prSet presAssocID="{63626221-111F-4479-B65C-312A29E70E9A}" presName="compNode" presStyleCnt="0"/>
      <dgm:spPr/>
    </dgm:pt>
    <dgm:pt modelId="{5328AC85-DBFA-4E7E-B428-5F932E878D5E}" type="pres">
      <dgm:prSet presAssocID="{63626221-111F-4479-B65C-312A29E70E9A}" presName="bkgdShape" presStyleLbl="node1" presStyleIdx="0" presStyleCnt="4"/>
      <dgm:spPr/>
      <dgm:t>
        <a:bodyPr/>
        <a:lstStyle/>
        <a:p>
          <a:endParaRPr lang="es-ES"/>
        </a:p>
      </dgm:t>
    </dgm:pt>
    <dgm:pt modelId="{664BFADA-1CFB-45DD-935C-C35588FE5406}" type="pres">
      <dgm:prSet presAssocID="{63626221-111F-4479-B65C-312A29E70E9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3387B4-B138-4FE5-8FFA-AEB63F988407}" type="pres">
      <dgm:prSet presAssocID="{63626221-111F-4479-B65C-312A29E70E9A}" presName="invisiNode" presStyleLbl="node1" presStyleIdx="0" presStyleCnt="4"/>
      <dgm:spPr/>
    </dgm:pt>
    <dgm:pt modelId="{A06FF74E-612E-4E25-8C2B-99791F69891B}" type="pres">
      <dgm:prSet presAssocID="{63626221-111F-4479-B65C-312A29E70E9A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35FF940-21F4-4211-9AE9-D6230942C157}" type="pres">
      <dgm:prSet presAssocID="{5189F29C-4980-471B-8B6F-59C798DABB6F}" presName="sibTrans" presStyleLbl="sibTrans2D1" presStyleIdx="0" presStyleCnt="0"/>
      <dgm:spPr/>
    </dgm:pt>
    <dgm:pt modelId="{698A852A-8601-4DB1-9BF8-E29B58002516}" type="pres">
      <dgm:prSet presAssocID="{12D8B5DD-9B9B-44A2-BCEC-0C56401B2BA3}" presName="compNode" presStyleCnt="0"/>
      <dgm:spPr/>
    </dgm:pt>
    <dgm:pt modelId="{409D5943-E268-483C-993B-A97718AAAC10}" type="pres">
      <dgm:prSet presAssocID="{12D8B5DD-9B9B-44A2-BCEC-0C56401B2BA3}" presName="bkgdShape" presStyleLbl="node1" presStyleIdx="1" presStyleCnt="4"/>
      <dgm:spPr/>
      <dgm:t>
        <a:bodyPr/>
        <a:lstStyle/>
        <a:p>
          <a:endParaRPr lang="es-ES"/>
        </a:p>
      </dgm:t>
    </dgm:pt>
    <dgm:pt modelId="{48109B2F-B2B2-4BE4-B642-562F0EFA4BBF}" type="pres">
      <dgm:prSet presAssocID="{12D8B5DD-9B9B-44A2-BCEC-0C56401B2BA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0C4605-B302-426E-81DF-1A68E8355626}" type="pres">
      <dgm:prSet presAssocID="{12D8B5DD-9B9B-44A2-BCEC-0C56401B2BA3}" presName="invisiNode" presStyleLbl="node1" presStyleIdx="1" presStyleCnt="4"/>
      <dgm:spPr/>
    </dgm:pt>
    <dgm:pt modelId="{5532DA62-EA93-49B7-AE51-26DA3B79F543}" type="pres">
      <dgm:prSet presAssocID="{12D8B5DD-9B9B-44A2-BCEC-0C56401B2BA3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BC4610A-02C1-496E-A5EC-74FB310524C3}" type="pres">
      <dgm:prSet presAssocID="{987E4964-C484-4488-9228-4492460D5FC6}" presName="sibTrans" presStyleLbl="sibTrans2D1" presStyleIdx="0" presStyleCnt="0"/>
      <dgm:spPr/>
    </dgm:pt>
    <dgm:pt modelId="{9184AF31-DD75-49C4-834E-CF70976E4FB9}" type="pres">
      <dgm:prSet presAssocID="{A906BC7E-3663-45D6-9A63-1A89DEC07503}" presName="compNode" presStyleCnt="0"/>
      <dgm:spPr/>
    </dgm:pt>
    <dgm:pt modelId="{6DB84D53-CD81-4641-A2E2-277734D5FB60}" type="pres">
      <dgm:prSet presAssocID="{A906BC7E-3663-45D6-9A63-1A89DEC07503}" presName="bkgdShape" presStyleLbl="node1" presStyleIdx="2" presStyleCnt="4"/>
      <dgm:spPr/>
      <dgm:t>
        <a:bodyPr/>
        <a:lstStyle/>
        <a:p>
          <a:endParaRPr lang="es-ES"/>
        </a:p>
      </dgm:t>
    </dgm:pt>
    <dgm:pt modelId="{4B223C39-4733-45F8-88BE-0FB88C72F309}" type="pres">
      <dgm:prSet presAssocID="{A906BC7E-3663-45D6-9A63-1A89DEC0750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302ECD-AFDC-4834-9DBF-02E2EC7C9670}" type="pres">
      <dgm:prSet presAssocID="{A906BC7E-3663-45D6-9A63-1A89DEC07503}" presName="invisiNode" presStyleLbl="node1" presStyleIdx="2" presStyleCnt="4"/>
      <dgm:spPr/>
    </dgm:pt>
    <dgm:pt modelId="{AEF0919F-BF1F-4BA0-8182-2330310E8A90}" type="pres">
      <dgm:prSet presAssocID="{A906BC7E-3663-45D6-9A63-1A89DEC07503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41DA0D-976C-477E-A9BA-9A0451BBD84F}" type="pres">
      <dgm:prSet presAssocID="{97958C00-92EB-4B36-A29C-20E95730F41D}" presName="sibTrans" presStyleLbl="sibTrans2D1" presStyleIdx="0" presStyleCnt="0"/>
      <dgm:spPr/>
    </dgm:pt>
    <dgm:pt modelId="{FB3F4C10-1DA8-4AA2-8835-394430C07635}" type="pres">
      <dgm:prSet presAssocID="{CD466E32-499C-40FD-8367-7F74981F673C}" presName="compNode" presStyleCnt="0"/>
      <dgm:spPr/>
    </dgm:pt>
    <dgm:pt modelId="{C35BE8E5-E23E-470A-BBAD-4819E97B58F6}" type="pres">
      <dgm:prSet presAssocID="{CD466E32-499C-40FD-8367-7F74981F673C}" presName="bkgdShape" presStyleLbl="node1" presStyleIdx="3" presStyleCnt="4"/>
      <dgm:spPr/>
      <dgm:t>
        <a:bodyPr/>
        <a:lstStyle/>
        <a:p>
          <a:endParaRPr lang="es-ES"/>
        </a:p>
      </dgm:t>
    </dgm:pt>
    <dgm:pt modelId="{40DC674C-65C8-402E-9B51-06E42E26E854}" type="pres">
      <dgm:prSet presAssocID="{CD466E32-499C-40FD-8367-7F74981F673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889132-D260-438D-9702-51C9272450A8}" type="pres">
      <dgm:prSet presAssocID="{CD466E32-499C-40FD-8367-7F74981F673C}" presName="invisiNode" presStyleLbl="node1" presStyleIdx="3" presStyleCnt="4"/>
      <dgm:spPr/>
    </dgm:pt>
    <dgm:pt modelId="{C2EBF1F7-ED00-49DC-ABB5-847E5551FA82}" type="pres">
      <dgm:prSet presAssocID="{CD466E32-499C-40FD-8367-7F74981F673C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E76579B6-972F-4181-98A0-6501B7927CEC}" type="presOf" srcId="{63626221-111F-4479-B65C-312A29E70E9A}" destId="{5328AC85-DBFA-4E7E-B428-5F932E878D5E}" srcOrd="0" destOrd="0" presId="urn:microsoft.com/office/officeart/2005/8/layout/hList7#1"/>
    <dgm:cxn modelId="{4CE1133C-6851-4D12-AFB8-EB40CA881264}" type="presOf" srcId="{CD466E32-499C-40FD-8367-7F74981F673C}" destId="{40DC674C-65C8-402E-9B51-06E42E26E854}" srcOrd="1" destOrd="0" presId="urn:microsoft.com/office/officeart/2005/8/layout/hList7#1"/>
    <dgm:cxn modelId="{A0805E05-3CA7-4C35-BBDE-A52F4AA7FDC5}" type="presOf" srcId="{12440C4E-9642-4995-8350-FCB874107D15}" destId="{6D66794C-B9F5-4CC8-AA04-EAB38FD8CC7F}" srcOrd="0" destOrd="0" presId="urn:microsoft.com/office/officeart/2005/8/layout/hList7#1"/>
    <dgm:cxn modelId="{FF9E820D-747E-443E-BEAA-CF34D4EAF02D}" type="presOf" srcId="{A906BC7E-3663-45D6-9A63-1A89DEC07503}" destId="{6DB84D53-CD81-4641-A2E2-277734D5FB60}" srcOrd="0" destOrd="0" presId="urn:microsoft.com/office/officeart/2005/8/layout/hList7#1"/>
    <dgm:cxn modelId="{8D9A065C-C7AB-4BDD-B007-1E45BC0778C6}" srcId="{12440C4E-9642-4995-8350-FCB874107D15}" destId="{A906BC7E-3663-45D6-9A63-1A89DEC07503}" srcOrd="2" destOrd="0" parTransId="{2837C249-339A-4620-B333-9AA7918DCC41}" sibTransId="{97958C00-92EB-4B36-A29C-20E95730F41D}"/>
    <dgm:cxn modelId="{AC5922EA-53C4-49D6-926D-F7000BA6AC1D}" type="presOf" srcId="{987E4964-C484-4488-9228-4492460D5FC6}" destId="{5BC4610A-02C1-496E-A5EC-74FB310524C3}" srcOrd="0" destOrd="0" presId="urn:microsoft.com/office/officeart/2005/8/layout/hList7#1"/>
    <dgm:cxn modelId="{0189BE47-B754-4AEB-B335-ABF3C69E013E}" type="presOf" srcId="{5189F29C-4980-471B-8B6F-59C798DABB6F}" destId="{B35FF940-21F4-4211-9AE9-D6230942C157}" srcOrd="0" destOrd="0" presId="urn:microsoft.com/office/officeart/2005/8/layout/hList7#1"/>
    <dgm:cxn modelId="{EF671F37-FB50-46B5-987E-06B91CB3EDEA}" srcId="{12440C4E-9642-4995-8350-FCB874107D15}" destId="{12D8B5DD-9B9B-44A2-BCEC-0C56401B2BA3}" srcOrd="1" destOrd="0" parTransId="{4D5A246C-E2E7-469C-9B84-BB26F032EC0F}" sibTransId="{987E4964-C484-4488-9228-4492460D5FC6}"/>
    <dgm:cxn modelId="{47297F62-0734-4B70-9EF3-9B8DD307EE58}" type="presOf" srcId="{CD466E32-499C-40FD-8367-7F74981F673C}" destId="{C35BE8E5-E23E-470A-BBAD-4819E97B58F6}" srcOrd="0" destOrd="0" presId="urn:microsoft.com/office/officeart/2005/8/layout/hList7#1"/>
    <dgm:cxn modelId="{612A429D-50EA-45BA-9985-AB2E05D08229}" type="presOf" srcId="{12D8B5DD-9B9B-44A2-BCEC-0C56401B2BA3}" destId="{409D5943-E268-483C-993B-A97718AAAC10}" srcOrd="0" destOrd="0" presId="urn:microsoft.com/office/officeart/2005/8/layout/hList7#1"/>
    <dgm:cxn modelId="{3311A6FA-ADB6-479E-9593-115B9A50E610}" type="presOf" srcId="{A906BC7E-3663-45D6-9A63-1A89DEC07503}" destId="{4B223C39-4733-45F8-88BE-0FB88C72F309}" srcOrd="1" destOrd="0" presId="urn:microsoft.com/office/officeart/2005/8/layout/hList7#1"/>
    <dgm:cxn modelId="{283911B4-540E-4D80-AE6E-02D29CB5F36E}" type="presOf" srcId="{63626221-111F-4479-B65C-312A29E70E9A}" destId="{664BFADA-1CFB-45DD-935C-C35588FE5406}" srcOrd="1" destOrd="0" presId="urn:microsoft.com/office/officeart/2005/8/layout/hList7#1"/>
    <dgm:cxn modelId="{80C6F93F-D9F7-4C14-A8ED-8C71F90ECB73}" srcId="{12440C4E-9642-4995-8350-FCB874107D15}" destId="{63626221-111F-4479-B65C-312A29E70E9A}" srcOrd="0" destOrd="0" parTransId="{B6AC2512-AD58-425C-9C1E-63D0872008EC}" sibTransId="{5189F29C-4980-471B-8B6F-59C798DABB6F}"/>
    <dgm:cxn modelId="{F0878889-7872-4D4C-9B4E-DB0FA535C6EC}" type="presOf" srcId="{12D8B5DD-9B9B-44A2-BCEC-0C56401B2BA3}" destId="{48109B2F-B2B2-4BE4-B642-562F0EFA4BBF}" srcOrd="1" destOrd="0" presId="urn:microsoft.com/office/officeart/2005/8/layout/hList7#1"/>
    <dgm:cxn modelId="{73F5CA55-1BD2-42C0-BF7F-5B837BC99EC9}" srcId="{12440C4E-9642-4995-8350-FCB874107D15}" destId="{CD466E32-499C-40FD-8367-7F74981F673C}" srcOrd="3" destOrd="0" parTransId="{6548934E-B4C9-4EAC-A292-3C49F40EF6C8}" sibTransId="{0AB9429E-096D-415A-9423-D48262AAA3A6}"/>
    <dgm:cxn modelId="{F055CB62-8983-40C2-B353-B6ADD00BEB0C}" type="presOf" srcId="{97958C00-92EB-4B36-A29C-20E95730F41D}" destId="{5B41DA0D-976C-477E-A9BA-9A0451BBD84F}" srcOrd="0" destOrd="0" presId="urn:microsoft.com/office/officeart/2005/8/layout/hList7#1"/>
    <dgm:cxn modelId="{5FE34FC0-BE6A-47B8-8226-A35FA31A43FF}" type="presParOf" srcId="{6D66794C-B9F5-4CC8-AA04-EAB38FD8CC7F}" destId="{5F48B471-B4F6-43F3-A450-D4703186F869}" srcOrd="0" destOrd="0" presId="urn:microsoft.com/office/officeart/2005/8/layout/hList7#1"/>
    <dgm:cxn modelId="{97AFEFAC-E657-4E4E-B895-C43DF7D745B5}" type="presParOf" srcId="{6D66794C-B9F5-4CC8-AA04-EAB38FD8CC7F}" destId="{CDB0DAD7-AF3C-4A6C-9EAE-D7BDA0C47FF3}" srcOrd="1" destOrd="0" presId="urn:microsoft.com/office/officeart/2005/8/layout/hList7#1"/>
    <dgm:cxn modelId="{3B844392-0859-4791-BF35-FE150A0C3B95}" type="presParOf" srcId="{CDB0DAD7-AF3C-4A6C-9EAE-D7BDA0C47FF3}" destId="{2EE7D872-9BD8-4F4E-9239-73D188B7EDFB}" srcOrd="0" destOrd="0" presId="urn:microsoft.com/office/officeart/2005/8/layout/hList7#1"/>
    <dgm:cxn modelId="{A88C3AAD-764A-4286-8CA3-CE9629972651}" type="presParOf" srcId="{2EE7D872-9BD8-4F4E-9239-73D188B7EDFB}" destId="{5328AC85-DBFA-4E7E-B428-5F932E878D5E}" srcOrd="0" destOrd="0" presId="urn:microsoft.com/office/officeart/2005/8/layout/hList7#1"/>
    <dgm:cxn modelId="{2094914E-816B-4CE3-AB2D-835F43DA9C30}" type="presParOf" srcId="{2EE7D872-9BD8-4F4E-9239-73D188B7EDFB}" destId="{664BFADA-1CFB-45DD-935C-C35588FE5406}" srcOrd="1" destOrd="0" presId="urn:microsoft.com/office/officeart/2005/8/layout/hList7#1"/>
    <dgm:cxn modelId="{C650789A-F593-4E9C-82E5-4EC121E6C493}" type="presParOf" srcId="{2EE7D872-9BD8-4F4E-9239-73D188B7EDFB}" destId="{7E3387B4-B138-4FE5-8FFA-AEB63F988407}" srcOrd="2" destOrd="0" presId="urn:microsoft.com/office/officeart/2005/8/layout/hList7#1"/>
    <dgm:cxn modelId="{20815A96-9A7B-4A40-A001-621FFA18B181}" type="presParOf" srcId="{2EE7D872-9BD8-4F4E-9239-73D188B7EDFB}" destId="{A06FF74E-612E-4E25-8C2B-99791F69891B}" srcOrd="3" destOrd="0" presId="urn:microsoft.com/office/officeart/2005/8/layout/hList7#1"/>
    <dgm:cxn modelId="{6487E053-FDF6-4B49-A543-F0DDAAEDB1C0}" type="presParOf" srcId="{CDB0DAD7-AF3C-4A6C-9EAE-D7BDA0C47FF3}" destId="{B35FF940-21F4-4211-9AE9-D6230942C157}" srcOrd="1" destOrd="0" presId="urn:microsoft.com/office/officeart/2005/8/layout/hList7#1"/>
    <dgm:cxn modelId="{A5607095-2639-4811-B435-4FAB7EDE1AA7}" type="presParOf" srcId="{CDB0DAD7-AF3C-4A6C-9EAE-D7BDA0C47FF3}" destId="{698A852A-8601-4DB1-9BF8-E29B58002516}" srcOrd="2" destOrd="0" presId="urn:microsoft.com/office/officeart/2005/8/layout/hList7#1"/>
    <dgm:cxn modelId="{B84FB0FE-834B-47C0-A7ED-CB0E492F71D3}" type="presParOf" srcId="{698A852A-8601-4DB1-9BF8-E29B58002516}" destId="{409D5943-E268-483C-993B-A97718AAAC10}" srcOrd="0" destOrd="0" presId="urn:microsoft.com/office/officeart/2005/8/layout/hList7#1"/>
    <dgm:cxn modelId="{B02E44C6-E5BF-43F4-8DFD-545B0F065854}" type="presParOf" srcId="{698A852A-8601-4DB1-9BF8-E29B58002516}" destId="{48109B2F-B2B2-4BE4-B642-562F0EFA4BBF}" srcOrd="1" destOrd="0" presId="urn:microsoft.com/office/officeart/2005/8/layout/hList7#1"/>
    <dgm:cxn modelId="{AD96BC4F-818A-4243-9254-3446826337DE}" type="presParOf" srcId="{698A852A-8601-4DB1-9BF8-E29B58002516}" destId="{2C0C4605-B302-426E-81DF-1A68E8355626}" srcOrd="2" destOrd="0" presId="urn:microsoft.com/office/officeart/2005/8/layout/hList7#1"/>
    <dgm:cxn modelId="{CD1DE2AB-7B4F-4E54-84D5-DCC1AA2E2F44}" type="presParOf" srcId="{698A852A-8601-4DB1-9BF8-E29B58002516}" destId="{5532DA62-EA93-49B7-AE51-26DA3B79F543}" srcOrd="3" destOrd="0" presId="urn:microsoft.com/office/officeart/2005/8/layout/hList7#1"/>
    <dgm:cxn modelId="{086D0E2C-84C7-488D-A0B5-4A30B60DD18D}" type="presParOf" srcId="{CDB0DAD7-AF3C-4A6C-9EAE-D7BDA0C47FF3}" destId="{5BC4610A-02C1-496E-A5EC-74FB310524C3}" srcOrd="3" destOrd="0" presId="urn:microsoft.com/office/officeart/2005/8/layout/hList7#1"/>
    <dgm:cxn modelId="{8AF6EA78-5A26-47F3-A639-A8187A65835A}" type="presParOf" srcId="{CDB0DAD7-AF3C-4A6C-9EAE-D7BDA0C47FF3}" destId="{9184AF31-DD75-49C4-834E-CF70976E4FB9}" srcOrd="4" destOrd="0" presId="urn:microsoft.com/office/officeart/2005/8/layout/hList7#1"/>
    <dgm:cxn modelId="{2D319B73-F4CC-4975-80AC-A8F00700E725}" type="presParOf" srcId="{9184AF31-DD75-49C4-834E-CF70976E4FB9}" destId="{6DB84D53-CD81-4641-A2E2-277734D5FB60}" srcOrd="0" destOrd="0" presId="urn:microsoft.com/office/officeart/2005/8/layout/hList7#1"/>
    <dgm:cxn modelId="{03BD74D2-C894-49AE-876E-1FDB64BA8689}" type="presParOf" srcId="{9184AF31-DD75-49C4-834E-CF70976E4FB9}" destId="{4B223C39-4733-45F8-88BE-0FB88C72F309}" srcOrd="1" destOrd="0" presId="urn:microsoft.com/office/officeart/2005/8/layout/hList7#1"/>
    <dgm:cxn modelId="{A5A14B7D-8315-4F97-8BD3-3996889B7BB1}" type="presParOf" srcId="{9184AF31-DD75-49C4-834E-CF70976E4FB9}" destId="{DC302ECD-AFDC-4834-9DBF-02E2EC7C9670}" srcOrd="2" destOrd="0" presId="urn:microsoft.com/office/officeart/2005/8/layout/hList7#1"/>
    <dgm:cxn modelId="{0DE67032-A2E0-4C57-90C0-F9470145A575}" type="presParOf" srcId="{9184AF31-DD75-49C4-834E-CF70976E4FB9}" destId="{AEF0919F-BF1F-4BA0-8182-2330310E8A90}" srcOrd="3" destOrd="0" presId="urn:microsoft.com/office/officeart/2005/8/layout/hList7#1"/>
    <dgm:cxn modelId="{59036482-4242-48DE-9048-C391D2D386F0}" type="presParOf" srcId="{CDB0DAD7-AF3C-4A6C-9EAE-D7BDA0C47FF3}" destId="{5B41DA0D-976C-477E-A9BA-9A0451BBD84F}" srcOrd="5" destOrd="0" presId="urn:microsoft.com/office/officeart/2005/8/layout/hList7#1"/>
    <dgm:cxn modelId="{A499F4CC-6A1F-4AA7-A9D2-B976282A80B2}" type="presParOf" srcId="{CDB0DAD7-AF3C-4A6C-9EAE-D7BDA0C47FF3}" destId="{FB3F4C10-1DA8-4AA2-8835-394430C07635}" srcOrd="6" destOrd="0" presId="urn:microsoft.com/office/officeart/2005/8/layout/hList7#1"/>
    <dgm:cxn modelId="{FB537581-369B-4AFE-9621-22C4B639CDBE}" type="presParOf" srcId="{FB3F4C10-1DA8-4AA2-8835-394430C07635}" destId="{C35BE8E5-E23E-470A-BBAD-4819E97B58F6}" srcOrd="0" destOrd="0" presId="urn:microsoft.com/office/officeart/2005/8/layout/hList7#1"/>
    <dgm:cxn modelId="{69073B3F-A66D-4BB0-80A2-F077ACA11CCB}" type="presParOf" srcId="{FB3F4C10-1DA8-4AA2-8835-394430C07635}" destId="{40DC674C-65C8-402E-9B51-06E42E26E854}" srcOrd="1" destOrd="0" presId="urn:microsoft.com/office/officeart/2005/8/layout/hList7#1"/>
    <dgm:cxn modelId="{1B137230-C7CC-4EE0-A574-5711BE977443}" type="presParOf" srcId="{FB3F4C10-1DA8-4AA2-8835-394430C07635}" destId="{06889132-D260-438D-9702-51C9272450A8}" srcOrd="2" destOrd="0" presId="urn:microsoft.com/office/officeart/2005/8/layout/hList7#1"/>
    <dgm:cxn modelId="{3FCE6A0E-6FEF-4295-B0D8-4A8D2F096232}" type="presParOf" srcId="{FB3F4C10-1DA8-4AA2-8835-394430C07635}" destId="{C2EBF1F7-ED00-49DC-ABB5-847E5551FA8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009B56-B5AF-417A-BE41-D03EC67F4D3A}" type="doc">
      <dgm:prSet loTypeId="urn:microsoft.com/office/officeart/2005/8/layout/list1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5EA04C30-E3EA-4A47-B809-51655342DF2B}">
      <dgm:prSet phldrT="[Texto]"/>
      <dgm:spPr/>
      <dgm:t>
        <a:bodyPr/>
        <a:lstStyle/>
        <a:p>
          <a:r>
            <a:rPr lang="es-ES" dirty="0" smtClean="0"/>
            <a:t>PERFIL</a:t>
          </a:r>
          <a:endParaRPr lang="es-ES" dirty="0"/>
        </a:p>
      </dgm:t>
    </dgm:pt>
    <dgm:pt modelId="{429BFB30-3D10-4DB3-98D5-EC0F71A57401}" type="parTrans" cxnId="{129F36EC-AA99-463A-8FB1-C01A44AFB168}">
      <dgm:prSet/>
      <dgm:spPr/>
      <dgm:t>
        <a:bodyPr/>
        <a:lstStyle/>
        <a:p>
          <a:endParaRPr lang="es-ES"/>
        </a:p>
      </dgm:t>
    </dgm:pt>
    <dgm:pt modelId="{8C16664D-F323-40EE-AD79-55B528E36386}" type="sibTrans" cxnId="{129F36EC-AA99-463A-8FB1-C01A44AFB168}">
      <dgm:prSet/>
      <dgm:spPr/>
      <dgm:t>
        <a:bodyPr/>
        <a:lstStyle/>
        <a:p>
          <a:endParaRPr lang="es-ES"/>
        </a:p>
      </dgm:t>
    </dgm:pt>
    <dgm:pt modelId="{ACE8FA7C-D6E4-4E8A-B5EE-EE6E13C7DC96}">
      <dgm:prSet phldrT="[Texto]"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98C4202D-73FA-421D-BE76-C49D9203965A}" type="parTrans" cxnId="{A76EF140-A5E0-4212-B84C-01BE22CCFB63}">
      <dgm:prSet/>
      <dgm:spPr/>
      <dgm:t>
        <a:bodyPr/>
        <a:lstStyle/>
        <a:p>
          <a:endParaRPr lang="es-ES"/>
        </a:p>
      </dgm:t>
    </dgm:pt>
    <dgm:pt modelId="{7BD3702B-A5E6-4498-ABD8-C9C9BF286421}" type="sibTrans" cxnId="{A76EF140-A5E0-4212-B84C-01BE22CCFB63}">
      <dgm:prSet/>
      <dgm:spPr/>
      <dgm:t>
        <a:bodyPr/>
        <a:lstStyle/>
        <a:p>
          <a:endParaRPr lang="es-ES"/>
        </a:p>
      </dgm:t>
    </dgm:pt>
    <dgm:pt modelId="{BAE560F4-F927-4747-BF9F-0398E736CA73}">
      <dgm:prSet phldrT="[Texto]"/>
      <dgm:spPr/>
      <dgm:t>
        <a:bodyPr/>
        <a:lstStyle/>
        <a:p>
          <a:r>
            <a:rPr lang="es-ES" dirty="0" smtClean="0"/>
            <a:t>PRODUCCIONES</a:t>
          </a:r>
          <a:endParaRPr lang="es-ES" dirty="0"/>
        </a:p>
      </dgm:t>
    </dgm:pt>
    <dgm:pt modelId="{3C78C4AA-5593-4E20-89D9-B69F733626AF}" type="parTrans" cxnId="{FC4FBD70-EAB9-4EF9-923A-A2BB5B8504C7}">
      <dgm:prSet/>
      <dgm:spPr/>
      <dgm:t>
        <a:bodyPr/>
        <a:lstStyle/>
        <a:p>
          <a:endParaRPr lang="es-ES"/>
        </a:p>
      </dgm:t>
    </dgm:pt>
    <dgm:pt modelId="{BE4DEA4D-5184-4A55-A314-B60367C37118}" type="sibTrans" cxnId="{FC4FBD70-EAB9-4EF9-923A-A2BB5B8504C7}">
      <dgm:prSet/>
      <dgm:spPr/>
      <dgm:t>
        <a:bodyPr/>
        <a:lstStyle/>
        <a:p>
          <a:endParaRPr lang="es-ES"/>
        </a:p>
      </dgm:t>
    </dgm:pt>
    <dgm:pt modelId="{AD148840-0137-4809-8CFE-86E47BA3D357}">
      <dgm:prSet/>
      <dgm:spPr/>
      <dgm:t>
        <a:bodyPr/>
        <a:lstStyle/>
        <a:p>
          <a:r>
            <a:rPr lang="es-ES" dirty="0" smtClean="0"/>
            <a:t>Datos del alumno, curso, asignatura</a:t>
          </a:r>
          <a:endParaRPr lang="es-ES" dirty="0"/>
        </a:p>
      </dgm:t>
    </dgm:pt>
    <dgm:pt modelId="{914950D4-3786-495B-AFFF-B2EC68492BAD}" type="parTrans" cxnId="{08C03B99-EBDE-4F8B-8AC2-F11754EC38BE}">
      <dgm:prSet/>
      <dgm:spPr/>
      <dgm:t>
        <a:bodyPr/>
        <a:lstStyle/>
        <a:p>
          <a:endParaRPr lang="es-ES"/>
        </a:p>
      </dgm:t>
    </dgm:pt>
    <dgm:pt modelId="{8DCA4792-A248-413F-B17A-278646489CC5}" type="sibTrans" cxnId="{08C03B99-EBDE-4F8B-8AC2-F11754EC38BE}">
      <dgm:prSet/>
      <dgm:spPr/>
      <dgm:t>
        <a:bodyPr/>
        <a:lstStyle/>
        <a:p>
          <a:endParaRPr lang="es-ES"/>
        </a:p>
      </dgm:t>
    </dgm:pt>
    <dgm:pt modelId="{C4AA399F-4FDE-4B84-AF67-FCC1F2376DE7}">
      <dgm:prSet/>
      <dgm:spPr/>
      <dgm:t>
        <a:bodyPr/>
        <a:lstStyle/>
        <a:p>
          <a:r>
            <a:rPr lang="es-ES" dirty="0" smtClean="0"/>
            <a:t>De aprendizaje, expectativas…</a:t>
          </a:r>
          <a:endParaRPr lang="es-ES" dirty="0"/>
        </a:p>
      </dgm:t>
    </dgm:pt>
    <dgm:pt modelId="{347E0734-E035-47BC-A44D-70B11D2B581B}" type="parTrans" cxnId="{3CD29149-660F-4052-B876-584208BFF3BC}">
      <dgm:prSet/>
      <dgm:spPr/>
      <dgm:t>
        <a:bodyPr/>
        <a:lstStyle/>
        <a:p>
          <a:endParaRPr lang="es-ES"/>
        </a:p>
      </dgm:t>
    </dgm:pt>
    <dgm:pt modelId="{0C1245D9-4298-4303-819C-7D8C32E21A9F}" type="sibTrans" cxnId="{3CD29149-660F-4052-B876-584208BFF3BC}">
      <dgm:prSet/>
      <dgm:spPr/>
      <dgm:t>
        <a:bodyPr/>
        <a:lstStyle/>
        <a:p>
          <a:endParaRPr lang="es-ES"/>
        </a:p>
      </dgm:t>
    </dgm:pt>
    <dgm:pt modelId="{80768BF1-8DBD-464C-B0A0-A919555202B6}">
      <dgm:prSet/>
      <dgm:spPr/>
      <dgm:t>
        <a:bodyPr/>
        <a:lstStyle/>
        <a:p>
          <a:r>
            <a:rPr lang="es-ES" dirty="0" smtClean="0"/>
            <a:t>Investigaciones, proyectos, tareas</a:t>
          </a:r>
          <a:endParaRPr lang="es-ES" dirty="0"/>
        </a:p>
      </dgm:t>
    </dgm:pt>
    <dgm:pt modelId="{4832D311-5A4A-40A9-A3E1-720CB7D7BA71}" type="parTrans" cxnId="{902768DB-6893-4375-9BBF-DA5BCCAF1C02}">
      <dgm:prSet/>
      <dgm:spPr/>
      <dgm:t>
        <a:bodyPr/>
        <a:lstStyle/>
        <a:p>
          <a:endParaRPr lang="es-ES"/>
        </a:p>
      </dgm:t>
    </dgm:pt>
    <dgm:pt modelId="{C0A0E861-04E1-4ECA-8F3D-34769BE31483}" type="sibTrans" cxnId="{902768DB-6893-4375-9BBF-DA5BCCAF1C02}">
      <dgm:prSet/>
      <dgm:spPr/>
      <dgm:t>
        <a:bodyPr/>
        <a:lstStyle/>
        <a:p>
          <a:endParaRPr lang="es-ES"/>
        </a:p>
      </dgm:t>
    </dgm:pt>
    <dgm:pt modelId="{1E91F36B-372F-4131-9C72-A3A9AFE70BE4}">
      <dgm:prSet/>
      <dgm:spPr/>
      <dgm:t>
        <a:bodyPr/>
        <a:lstStyle/>
        <a:p>
          <a:r>
            <a:rPr lang="es-ES" dirty="0" smtClean="0"/>
            <a:t>REFLEXIÓN</a:t>
          </a:r>
          <a:endParaRPr lang="es-ES" dirty="0"/>
        </a:p>
      </dgm:t>
    </dgm:pt>
    <dgm:pt modelId="{AD89C7D9-2295-4054-A4B0-AF32683A8F01}" type="parTrans" cxnId="{8C0BC462-96EE-495A-98D6-F18BE3E36A88}">
      <dgm:prSet/>
      <dgm:spPr/>
      <dgm:t>
        <a:bodyPr/>
        <a:lstStyle/>
        <a:p>
          <a:endParaRPr lang="es-ES"/>
        </a:p>
      </dgm:t>
    </dgm:pt>
    <dgm:pt modelId="{E2E61154-0B4E-4396-845C-F17B1023C66D}" type="sibTrans" cxnId="{8C0BC462-96EE-495A-98D6-F18BE3E36A88}">
      <dgm:prSet/>
      <dgm:spPr/>
      <dgm:t>
        <a:bodyPr/>
        <a:lstStyle/>
        <a:p>
          <a:endParaRPr lang="es-ES"/>
        </a:p>
      </dgm:t>
    </dgm:pt>
    <dgm:pt modelId="{B8E46DCF-0737-47F0-AACD-F0491121DB4F}">
      <dgm:prSet/>
      <dgm:spPr/>
      <dgm:t>
        <a:bodyPr/>
        <a:lstStyle/>
        <a:p>
          <a:r>
            <a:rPr lang="es-ES" dirty="0" smtClean="0"/>
            <a:t>EVALUACIÓN</a:t>
          </a:r>
          <a:endParaRPr lang="es-ES" dirty="0"/>
        </a:p>
      </dgm:t>
    </dgm:pt>
    <dgm:pt modelId="{69EE50A9-5841-4C43-9718-ED3ED1C38733}" type="parTrans" cxnId="{EBF9FF76-F3E3-47CA-9AD5-8BFC74311B23}">
      <dgm:prSet/>
      <dgm:spPr/>
      <dgm:t>
        <a:bodyPr/>
        <a:lstStyle/>
        <a:p>
          <a:endParaRPr lang="es-ES"/>
        </a:p>
      </dgm:t>
    </dgm:pt>
    <dgm:pt modelId="{4E711704-2F80-49A3-A14B-03E98C78CB2F}" type="sibTrans" cxnId="{EBF9FF76-F3E3-47CA-9AD5-8BFC74311B23}">
      <dgm:prSet/>
      <dgm:spPr/>
      <dgm:t>
        <a:bodyPr/>
        <a:lstStyle/>
        <a:p>
          <a:endParaRPr lang="es-ES"/>
        </a:p>
      </dgm:t>
    </dgm:pt>
    <dgm:pt modelId="{0BF22989-338C-443A-A128-8723BB21F2B2}">
      <dgm:prSet/>
      <dgm:spPr/>
      <dgm:t>
        <a:bodyPr/>
        <a:lstStyle/>
        <a:p>
          <a:r>
            <a:rPr lang="es-ES" dirty="0" smtClean="0"/>
            <a:t>INTERACCIÓN</a:t>
          </a:r>
          <a:endParaRPr lang="es-ES" dirty="0"/>
        </a:p>
      </dgm:t>
    </dgm:pt>
    <dgm:pt modelId="{3A1D0BE4-167B-4D10-A6F9-DA4E432FA163}" type="parTrans" cxnId="{332B4646-09C9-4689-8170-D2A1A8D75DA5}">
      <dgm:prSet/>
      <dgm:spPr/>
      <dgm:t>
        <a:bodyPr/>
        <a:lstStyle/>
        <a:p>
          <a:endParaRPr lang="es-ES"/>
        </a:p>
      </dgm:t>
    </dgm:pt>
    <dgm:pt modelId="{BE786CD1-0748-4692-8D0B-3033D08FCD8F}" type="sibTrans" cxnId="{332B4646-09C9-4689-8170-D2A1A8D75DA5}">
      <dgm:prSet/>
      <dgm:spPr/>
      <dgm:t>
        <a:bodyPr/>
        <a:lstStyle/>
        <a:p>
          <a:endParaRPr lang="es-ES"/>
        </a:p>
      </dgm:t>
    </dgm:pt>
    <dgm:pt modelId="{9B2D05A4-732D-421C-ABC4-2CBD26AD6419}">
      <dgm:prSet/>
      <dgm:spPr/>
      <dgm:t>
        <a:bodyPr/>
        <a:lstStyle/>
        <a:p>
          <a:r>
            <a:rPr lang="es-ES" b="1" dirty="0" smtClean="0"/>
            <a:t>“´Qué he aprendido”</a:t>
          </a:r>
          <a:endParaRPr lang="es-ES" b="1" dirty="0"/>
        </a:p>
      </dgm:t>
    </dgm:pt>
    <dgm:pt modelId="{08618A90-107B-4527-9B11-572B03530A7F}" type="parTrans" cxnId="{3BB942B1-1B4D-4F43-B1F4-8715D85C8506}">
      <dgm:prSet/>
      <dgm:spPr/>
      <dgm:t>
        <a:bodyPr/>
        <a:lstStyle/>
        <a:p>
          <a:endParaRPr lang="es-ES"/>
        </a:p>
      </dgm:t>
    </dgm:pt>
    <dgm:pt modelId="{24661226-FFB1-4749-974C-61E18045535A}" type="sibTrans" cxnId="{3BB942B1-1B4D-4F43-B1F4-8715D85C8506}">
      <dgm:prSet/>
      <dgm:spPr/>
      <dgm:t>
        <a:bodyPr/>
        <a:lstStyle/>
        <a:p>
          <a:endParaRPr lang="es-ES"/>
        </a:p>
      </dgm:t>
    </dgm:pt>
    <dgm:pt modelId="{AF23A3B3-C0E8-4136-AB4B-9BA48A776C31}">
      <dgm:prSet/>
      <dgm:spPr/>
      <dgm:t>
        <a:bodyPr/>
        <a:lstStyle/>
        <a:p>
          <a:r>
            <a:rPr lang="es-ES" dirty="0" smtClean="0"/>
            <a:t>Del proceso de aprendizaje: dificultades, logros, autoevaluación del trabajo….</a:t>
          </a:r>
          <a:endParaRPr lang="es-ES" dirty="0"/>
        </a:p>
      </dgm:t>
    </dgm:pt>
    <dgm:pt modelId="{C9F03E0D-0E35-4F95-A38F-32255319735D}" type="parTrans" cxnId="{113ED9A6-BC98-4235-858F-DD72B48F3D7C}">
      <dgm:prSet/>
      <dgm:spPr/>
      <dgm:t>
        <a:bodyPr/>
        <a:lstStyle/>
        <a:p>
          <a:endParaRPr lang="es-ES"/>
        </a:p>
      </dgm:t>
    </dgm:pt>
    <dgm:pt modelId="{D2BA442A-03CF-417D-8C13-C2A6A216106F}" type="sibTrans" cxnId="{113ED9A6-BC98-4235-858F-DD72B48F3D7C}">
      <dgm:prSet/>
      <dgm:spPr/>
      <dgm:t>
        <a:bodyPr/>
        <a:lstStyle/>
        <a:p>
          <a:endParaRPr lang="es-ES"/>
        </a:p>
      </dgm:t>
    </dgm:pt>
    <dgm:pt modelId="{193F9789-B561-403F-A474-67BB7E910C26}">
      <dgm:prSet/>
      <dgm:spPr/>
      <dgm:t>
        <a:bodyPr/>
        <a:lstStyle/>
        <a:p>
          <a:r>
            <a:rPr lang="es-ES" dirty="0" smtClean="0"/>
            <a:t>Profesor – alumno: </a:t>
          </a:r>
          <a:r>
            <a:rPr lang="es-ES" dirty="0" err="1" smtClean="0"/>
            <a:t>feedback</a:t>
          </a:r>
          <a:r>
            <a:rPr lang="es-ES" dirty="0" smtClean="0"/>
            <a:t>…</a:t>
          </a:r>
          <a:endParaRPr lang="es-ES" dirty="0"/>
        </a:p>
      </dgm:t>
    </dgm:pt>
    <dgm:pt modelId="{40CCEE81-5AF1-4726-9D06-73620706B16A}" type="parTrans" cxnId="{791A5AAC-94B3-4062-816C-FEADDAABB96D}">
      <dgm:prSet/>
      <dgm:spPr/>
      <dgm:t>
        <a:bodyPr/>
        <a:lstStyle/>
        <a:p>
          <a:endParaRPr lang="es-ES"/>
        </a:p>
      </dgm:t>
    </dgm:pt>
    <dgm:pt modelId="{8C1CD3C5-A9A0-48C8-99D8-4796C3F944E3}" type="sibTrans" cxnId="{791A5AAC-94B3-4062-816C-FEADDAABB96D}">
      <dgm:prSet/>
      <dgm:spPr/>
      <dgm:t>
        <a:bodyPr/>
        <a:lstStyle/>
        <a:p>
          <a:endParaRPr lang="es-ES"/>
        </a:p>
      </dgm:t>
    </dgm:pt>
    <dgm:pt modelId="{41C1CAF5-5649-41E4-BDAA-DD0EB0C01050}" type="pres">
      <dgm:prSet presAssocID="{49009B56-B5AF-417A-BE41-D03EC67F4D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FF8B28-B627-4719-9EE2-48A7415BBC34}" type="pres">
      <dgm:prSet presAssocID="{5EA04C30-E3EA-4A47-B809-51655342DF2B}" presName="parentLin" presStyleCnt="0"/>
      <dgm:spPr/>
    </dgm:pt>
    <dgm:pt modelId="{30E6FB59-9D41-4AE6-B038-70A0E28044DE}" type="pres">
      <dgm:prSet presAssocID="{5EA04C30-E3EA-4A47-B809-51655342DF2B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2519AE0A-C2B8-4A02-AB3E-EF96B4067F1C}" type="pres">
      <dgm:prSet presAssocID="{5EA04C30-E3EA-4A47-B809-51655342DF2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FC2AE7-391B-45C9-BC4B-3E6E82E86B6C}" type="pres">
      <dgm:prSet presAssocID="{5EA04C30-E3EA-4A47-B809-51655342DF2B}" presName="negativeSpace" presStyleCnt="0"/>
      <dgm:spPr/>
    </dgm:pt>
    <dgm:pt modelId="{EB8B7A50-8899-4067-B004-1E1F19409CB8}" type="pres">
      <dgm:prSet presAssocID="{5EA04C30-E3EA-4A47-B809-51655342DF2B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1F28E3-2D29-451C-B068-10D7BF2F51DF}" type="pres">
      <dgm:prSet presAssocID="{8C16664D-F323-40EE-AD79-55B528E36386}" presName="spaceBetweenRectangles" presStyleCnt="0"/>
      <dgm:spPr/>
    </dgm:pt>
    <dgm:pt modelId="{BC3E8FD8-0D7D-4421-AE87-9AA0C887E6E2}" type="pres">
      <dgm:prSet presAssocID="{ACE8FA7C-D6E4-4E8A-B5EE-EE6E13C7DC96}" presName="parentLin" presStyleCnt="0"/>
      <dgm:spPr/>
    </dgm:pt>
    <dgm:pt modelId="{AE4867EE-BCE7-465B-923B-6A8964166430}" type="pres">
      <dgm:prSet presAssocID="{ACE8FA7C-D6E4-4E8A-B5EE-EE6E13C7DC96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B1AD5822-3ADB-458B-90D0-9974C1DE4BA7}" type="pres">
      <dgm:prSet presAssocID="{ACE8FA7C-D6E4-4E8A-B5EE-EE6E13C7DC9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FEB8BC-27E3-4F57-A2A8-C75A0FE80932}" type="pres">
      <dgm:prSet presAssocID="{ACE8FA7C-D6E4-4E8A-B5EE-EE6E13C7DC96}" presName="negativeSpace" presStyleCnt="0"/>
      <dgm:spPr/>
    </dgm:pt>
    <dgm:pt modelId="{D2544D6B-A0E6-4483-8E2C-5350AE5312A6}" type="pres">
      <dgm:prSet presAssocID="{ACE8FA7C-D6E4-4E8A-B5EE-EE6E13C7DC96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A93CAE-2162-4B7B-A6B7-2FD7281933BF}" type="pres">
      <dgm:prSet presAssocID="{7BD3702B-A5E6-4498-ABD8-C9C9BF286421}" presName="spaceBetweenRectangles" presStyleCnt="0"/>
      <dgm:spPr/>
    </dgm:pt>
    <dgm:pt modelId="{E371CA6F-9E98-490D-AF39-55DAC0885ABB}" type="pres">
      <dgm:prSet presAssocID="{BAE560F4-F927-4747-BF9F-0398E736CA73}" presName="parentLin" presStyleCnt="0"/>
      <dgm:spPr/>
    </dgm:pt>
    <dgm:pt modelId="{F0CEC51F-D408-42B7-AB1B-1831D34E9387}" type="pres">
      <dgm:prSet presAssocID="{BAE560F4-F927-4747-BF9F-0398E736CA73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FE36E8A3-5AF2-489E-AE7B-4D9BBB119C0B}" type="pres">
      <dgm:prSet presAssocID="{BAE560F4-F927-4747-BF9F-0398E736CA7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C4584E-E297-410D-B7C3-06FED054343A}" type="pres">
      <dgm:prSet presAssocID="{BAE560F4-F927-4747-BF9F-0398E736CA73}" presName="negativeSpace" presStyleCnt="0"/>
      <dgm:spPr/>
    </dgm:pt>
    <dgm:pt modelId="{50E51449-E261-4639-938D-8F993CC1D191}" type="pres">
      <dgm:prSet presAssocID="{BAE560F4-F927-4747-BF9F-0398E736CA73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2E9679-56C3-4774-98D6-A418F0BB45B5}" type="pres">
      <dgm:prSet presAssocID="{BE4DEA4D-5184-4A55-A314-B60367C37118}" presName="spaceBetweenRectangles" presStyleCnt="0"/>
      <dgm:spPr/>
    </dgm:pt>
    <dgm:pt modelId="{71AE103F-1CE0-4ECE-996B-DF94BAC8771E}" type="pres">
      <dgm:prSet presAssocID="{1E91F36B-372F-4131-9C72-A3A9AFE70BE4}" presName="parentLin" presStyleCnt="0"/>
      <dgm:spPr/>
    </dgm:pt>
    <dgm:pt modelId="{B1EDB472-9FFC-48A1-9B76-7804A98754FF}" type="pres">
      <dgm:prSet presAssocID="{1E91F36B-372F-4131-9C72-A3A9AFE70BE4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E250B9FF-ABDC-4E61-873B-1C94AC3CFDF4}" type="pres">
      <dgm:prSet presAssocID="{1E91F36B-372F-4131-9C72-A3A9AFE70B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0E95B2-B017-4DA7-8D85-02B4055D409B}" type="pres">
      <dgm:prSet presAssocID="{1E91F36B-372F-4131-9C72-A3A9AFE70BE4}" presName="negativeSpace" presStyleCnt="0"/>
      <dgm:spPr/>
    </dgm:pt>
    <dgm:pt modelId="{ECD2C21B-6BCA-401F-B09C-327A2462CE20}" type="pres">
      <dgm:prSet presAssocID="{1E91F36B-372F-4131-9C72-A3A9AFE70BE4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B57870-7726-44BD-A6A1-D608721DE53D}" type="pres">
      <dgm:prSet presAssocID="{E2E61154-0B4E-4396-845C-F17B1023C66D}" presName="spaceBetweenRectangles" presStyleCnt="0"/>
      <dgm:spPr/>
    </dgm:pt>
    <dgm:pt modelId="{71AF73E6-FFFE-4A8E-BFA5-B1DEDA897997}" type="pres">
      <dgm:prSet presAssocID="{B8E46DCF-0737-47F0-AACD-F0491121DB4F}" presName="parentLin" presStyleCnt="0"/>
      <dgm:spPr/>
    </dgm:pt>
    <dgm:pt modelId="{075045E6-35B9-487B-A04D-106DD2DEFB3F}" type="pres">
      <dgm:prSet presAssocID="{B8E46DCF-0737-47F0-AACD-F0491121DB4F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D5E15731-B067-4748-AFBF-54A78D9243E5}" type="pres">
      <dgm:prSet presAssocID="{B8E46DCF-0737-47F0-AACD-F0491121DB4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CDB1F1-30A5-4C0F-9BAB-002DEE534DE3}" type="pres">
      <dgm:prSet presAssocID="{B8E46DCF-0737-47F0-AACD-F0491121DB4F}" presName="negativeSpace" presStyleCnt="0"/>
      <dgm:spPr/>
    </dgm:pt>
    <dgm:pt modelId="{13EE88C0-0C85-48B3-855C-E88ACDCB7233}" type="pres">
      <dgm:prSet presAssocID="{B8E46DCF-0737-47F0-AACD-F0491121DB4F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223D10-0CFA-4BA7-B80D-A1A25DE1F63E}" type="pres">
      <dgm:prSet presAssocID="{4E711704-2F80-49A3-A14B-03E98C78CB2F}" presName="spaceBetweenRectangles" presStyleCnt="0"/>
      <dgm:spPr/>
    </dgm:pt>
    <dgm:pt modelId="{F8959E13-F552-45DA-AC01-69141794A170}" type="pres">
      <dgm:prSet presAssocID="{0BF22989-338C-443A-A128-8723BB21F2B2}" presName="parentLin" presStyleCnt="0"/>
      <dgm:spPr/>
    </dgm:pt>
    <dgm:pt modelId="{ECAB1461-BCBB-4C2E-9F59-AEA30E8E87DD}" type="pres">
      <dgm:prSet presAssocID="{0BF22989-338C-443A-A128-8723BB21F2B2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AE99D4DA-DF89-4C8A-8565-EF533DFCBDB8}" type="pres">
      <dgm:prSet presAssocID="{0BF22989-338C-443A-A128-8723BB21F2B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845971-82D6-40DE-9444-92D6484424B6}" type="pres">
      <dgm:prSet presAssocID="{0BF22989-338C-443A-A128-8723BB21F2B2}" presName="negativeSpace" presStyleCnt="0"/>
      <dgm:spPr/>
    </dgm:pt>
    <dgm:pt modelId="{34CDBF29-38E0-4B5F-A6C5-90F3EB6AE416}" type="pres">
      <dgm:prSet presAssocID="{0BF22989-338C-443A-A128-8723BB21F2B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9228D1-366A-4CBF-9A40-AF14B00EB365}" type="presOf" srcId="{193F9789-B561-403F-A474-67BB7E910C26}" destId="{34CDBF29-38E0-4B5F-A6C5-90F3EB6AE416}" srcOrd="0" destOrd="0" presId="urn:microsoft.com/office/officeart/2005/8/layout/list1"/>
    <dgm:cxn modelId="{416C4388-9DE3-423F-B1C7-849CBB065DEB}" type="presOf" srcId="{1E91F36B-372F-4131-9C72-A3A9AFE70BE4}" destId="{B1EDB472-9FFC-48A1-9B76-7804A98754FF}" srcOrd="0" destOrd="0" presId="urn:microsoft.com/office/officeart/2005/8/layout/list1"/>
    <dgm:cxn modelId="{AD6942F5-1469-4916-BFE0-BD9E358DF1CD}" type="presOf" srcId="{ACE8FA7C-D6E4-4E8A-B5EE-EE6E13C7DC96}" destId="{AE4867EE-BCE7-465B-923B-6A8964166430}" srcOrd="0" destOrd="0" presId="urn:microsoft.com/office/officeart/2005/8/layout/list1"/>
    <dgm:cxn modelId="{FC4FBD70-EAB9-4EF9-923A-A2BB5B8504C7}" srcId="{49009B56-B5AF-417A-BE41-D03EC67F4D3A}" destId="{BAE560F4-F927-4747-BF9F-0398E736CA73}" srcOrd="2" destOrd="0" parTransId="{3C78C4AA-5593-4E20-89D9-B69F733626AF}" sibTransId="{BE4DEA4D-5184-4A55-A314-B60367C37118}"/>
    <dgm:cxn modelId="{113ED9A6-BC98-4235-858F-DD72B48F3D7C}" srcId="{B8E46DCF-0737-47F0-AACD-F0491121DB4F}" destId="{AF23A3B3-C0E8-4136-AB4B-9BA48A776C31}" srcOrd="0" destOrd="0" parTransId="{C9F03E0D-0E35-4F95-A38F-32255319735D}" sibTransId="{D2BA442A-03CF-417D-8C13-C2A6A216106F}"/>
    <dgm:cxn modelId="{F2F781D8-0ED8-4BBE-9A95-E7498EA2DB83}" type="presOf" srcId="{5EA04C30-E3EA-4A47-B809-51655342DF2B}" destId="{30E6FB59-9D41-4AE6-B038-70A0E28044DE}" srcOrd="0" destOrd="0" presId="urn:microsoft.com/office/officeart/2005/8/layout/list1"/>
    <dgm:cxn modelId="{257C48E6-8C95-40B3-913D-786CDAC0D65C}" type="presOf" srcId="{9B2D05A4-732D-421C-ABC4-2CBD26AD6419}" destId="{ECD2C21B-6BCA-401F-B09C-327A2462CE20}" srcOrd="0" destOrd="0" presId="urn:microsoft.com/office/officeart/2005/8/layout/list1"/>
    <dgm:cxn modelId="{87B93BB1-EE4C-4A1A-9903-88BCFA578012}" type="presOf" srcId="{ACE8FA7C-D6E4-4E8A-B5EE-EE6E13C7DC96}" destId="{B1AD5822-3ADB-458B-90D0-9974C1DE4BA7}" srcOrd="1" destOrd="0" presId="urn:microsoft.com/office/officeart/2005/8/layout/list1"/>
    <dgm:cxn modelId="{902768DB-6893-4375-9BBF-DA5BCCAF1C02}" srcId="{BAE560F4-F927-4747-BF9F-0398E736CA73}" destId="{80768BF1-8DBD-464C-B0A0-A919555202B6}" srcOrd="0" destOrd="0" parTransId="{4832D311-5A4A-40A9-A3E1-720CB7D7BA71}" sibTransId="{C0A0E861-04E1-4ECA-8F3D-34769BE31483}"/>
    <dgm:cxn modelId="{9BC01424-1C2E-45A0-898C-F1F05E66D6FB}" type="presOf" srcId="{AF23A3B3-C0E8-4136-AB4B-9BA48A776C31}" destId="{13EE88C0-0C85-48B3-855C-E88ACDCB7233}" srcOrd="0" destOrd="0" presId="urn:microsoft.com/office/officeart/2005/8/layout/list1"/>
    <dgm:cxn modelId="{EC6C8C10-8747-45EB-BB9E-EDB8F3CE3303}" type="presOf" srcId="{C4AA399F-4FDE-4B84-AF67-FCC1F2376DE7}" destId="{D2544D6B-A0E6-4483-8E2C-5350AE5312A6}" srcOrd="0" destOrd="0" presId="urn:microsoft.com/office/officeart/2005/8/layout/list1"/>
    <dgm:cxn modelId="{87BEAA4F-4EB1-40BF-845B-5D554EAC086E}" type="presOf" srcId="{B8E46DCF-0737-47F0-AACD-F0491121DB4F}" destId="{075045E6-35B9-487B-A04D-106DD2DEFB3F}" srcOrd="0" destOrd="0" presId="urn:microsoft.com/office/officeart/2005/8/layout/list1"/>
    <dgm:cxn modelId="{72340007-BA38-4B05-94DE-92C51226D660}" type="presOf" srcId="{80768BF1-8DBD-464C-B0A0-A919555202B6}" destId="{50E51449-E261-4639-938D-8F993CC1D191}" srcOrd="0" destOrd="0" presId="urn:microsoft.com/office/officeart/2005/8/layout/list1"/>
    <dgm:cxn modelId="{54C6E6E0-F7A6-495C-B59D-6EC0EB7040EB}" type="presOf" srcId="{0BF22989-338C-443A-A128-8723BB21F2B2}" destId="{ECAB1461-BCBB-4C2E-9F59-AEA30E8E87DD}" srcOrd="0" destOrd="0" presId="urn:microsoft.com/office/officeart/2005/8/layout/list1"/>
    <dgm:cxn modelId="{129F36EC-AA99-463A-8FB1-C01A44AFB168}" srcId="{49009B56-B5AF-417A-BE41-D03EC67F4D3A}" destId="{5EA04C30-E3EA-4A47-B809-51655342DF2B}" srcOrd="0" destOrd="0" parTransId="{429BFB30-3D10-4DB3-98D5-EC0F71A57401}" sibTransId="{8C16664D-F323-40EE-AD79-55B528E36386}"/>
    <dgm:cxn modelId="{932726C1-CE6E-40F6-AEBA-2BCBBCBD5B45}" type="presOf" srcId="{BAE560F4-F927-4747-BF9F-0398E736CA73}" destId="{F0CEC51F-D408-42B7-AB1B-1831D34E9387}" srcOrd="0" destOrd="0" presId="urn:microsoft.com/office/officeart/2005/8/layout/list1"/>
    <dgm:cxn modelId="{3BB942B1-1B4D-4F43-B1F4-8715D85C8506}" srcId="{1E91F36B-372F-4131-9C72-A3A9AFE70BE4}" destId="{9B2D05A4-732D-421C-ABC4-2CBD26AD6419}" srcOrd="0" destOrd="0" parTransId="{08618A90-107B-4527-9B11-572B03530A7F}" sibTransId="{24661226-FFB1-4749-974C-61E18045535A}"/>
    <dgm:cxn modelId="{42ABF39A-B0AB-4F83-AB34-0FFD359CB4B8}" type="presOf" srcId="{1E91F36B-372F-4131-9C72-A3A9AFE70BE4}" destId="{E250B9FF-ABDC-4E61-873B-1C94AC3CFDF4}" srcOrd="1" destOrd="0" presId="urn:microsoft.com/office/officeart/2005/8/layout/list1"/>
    <dgm:cxn modelId="{83D5DDBB-4952-4C56-B2A2-0A07269263C1}" type="presOf" srcId="{B8E46DCF-0737-47F0-AACD-F0491121DB4F}" destId="{D5E15731-B067-4748-AFBF-54A78D9243E5}" srcOrd="1" destOrd="0" presId="urn:microsoft.com/office/officeart/2005/8/layout/list1"/>
    <dgm:cxn modelId="{08C03B99-EBDE-4F8B-8AC2-F11754EC38BE}" srcId="{5EA04C30-E3EA-4A47-B809-51655342DF2B}" destId="{AD148840-0137-4809-8CFE-86E47BA3D357}" srcOrd="0" destOrd="0" parTransId="{914950D4-3786-495B-AFFF-B2EC68492BAD}" sibTransId="{8DCA4792-A248-413F-B17A-278646489CC5}"/>
    <dgm:cxn modelId="{B6EF0E5D-1B12-4C16-86D8-CB7E1A4EED5B}" type="presOf" srcId="{0BF22989-338C-443A-A128-8723BB21F2B2}" destId="{AE99D4DA-DF89-4C8A-8565-EF533DFCBDB8}" srcOrd="1" destOrd="0" presId="urn:microsoft.com/office/officeart/2005/8/layout/list1"/>
    <dgm:cxn modelId="{EBF9FF76-F3E3-47CA-9AD5-8BFC74311B23}" srcId="{49009B56-B5AF-417A-BE41-D03EC67F4D3A}" destId="{B8E46DCF-0737-47F0-AACD-F0491121DB4F}" srcOrd="4" destOrd="0" parTransId="{69EE50A9-5841-4C43-9718-ED3ED1C38733}" sibTransId="{4E711704-2F80-49A3-A14B-03E98C78CB2F}"/>
    <dgm:cxn modelId="{6BED425A-0876-49F5-9969-76DB3424B6A5}" type="presOf" srcId="{AD148840-0137-4809-8CFE-86E47BA3D357}" destId="{EB8B7A50-8899-4067-B004-1E1F19409CB8}" srcOrd="0" destOrd="0" presId="urn:microsoft.com/office/officeart/2005/8/layout/list1"/>
    <dgm:cxn modelId="{3CD29149-660F-4052-B876-584208BFF3BC}" srcId="{ACE8FA7C-D6E4-4E8A-B5EE-EE6E13C7DC96}" destId="{C4AA399F-4FDE-4B84-AF67-FCC1F2376DE7}" srcOrd="0" destOrd="0" parTransId="{347E0734-E035-47BC-A44D-70B11D2B581B}" sibTransId="{0C1245D9-4298-4303-819C-7D8C32E21A9F}"/>
    <dgm:cxn modelId="{55540274-C767-4039-85C1-67DF2D29C939}" type="presOf" srcId="{49009B56-B5AF-417A-BE41-D03EC67F4D3A}" destId="{41C1CAF5-5649-41E4-BDAA-DD0EB0C01050}" srcOrd="0" destOrd="0" presId="urn:microsoft.com/office/officeart/2005/8/layout/list1"/>
    <dgm:cxn modelId="{332B4646-09C9-4689-8170-D2A1A8D75DA5}" srcId="{49009B56-B5AF-417A-BE41-D03EC67F4D3A}" destId="{0BF22989-338C-443A-A128-8723BB21F2B2}" srcOrd="5" destOrd="0" parTransId="{3A1D0BE4-167B-4D10-A6F9-DA4E432FA163}" sibTransId="{BE786CD1-0748-4692-8D0B-3033D08FCD8F}"/>
    <dgm:cxn modelId="{99BD7973-B77C-4EB4-80A3-641819C5A586}" type="presOf" srcId="{BAE560F4-F927-4747-BF9F-0398E736CA73}" destId="{FE36E8A3-5AF2-489E-AE7B-4D9BBB119C0B}" srcOrd="1" destOrd="0" presId="urn:microsoft.com/office/officeart/2005/8/layout/list1"/>
    <dgm:cxn modelId="{791A5AAC-94B3-4062-816C-FEADDAABB96D}" srcId="{0BF22989-338C-443A-A128-8723BB21F2B2}" destId="{193F9789-B561-403F-A474-67BB7E910C26}" srcOrd="0" destOrd="0" parTransId="{40CCEE81-5AF1-4726-9D06-73620706B16A}" sibTransId="{8C1CD3C5-A9A0-48C8-99D8-4796C3F944E3}"/>
    <dgm:cxn modelId="{8C0BC462-96EE-495A-98D6-F18BE3E36A88}" srcId="{49009B56-B5AF-417A-BE41-D03EC67F4D3A}" destId="{1E91F36B-372F-4131-9C72-A3A9AFE70BE4}" srcOrd="3" destOrd="0" parTransId="{AD89C7D9-2295-4054-A4B0-AF32683A8F01}" sibTransId="{E2E61154-0B4E-4396-845C-F17B1023C66D}"/>
    <dgm:cxn modelId="{A76EF140-A5E0-4212-B84C-01BE22CCFB63}" srcId="{49009B56-B5AF-417A-BE41-D03EC67F4D3A}" destId="{ACE8FA7C-D6E4-4E8A-B5EE-EE6E13C7DC96}" srcOrd="1" destOrd="0" parTransId="{98C4202D-73FA-421D-BE76-C49D9203965A}" sibTransId="{7BD3702B-A5E6-4498-ABD8-C9C9BF286421}"/>
    <dgm:cxn modelId="{89BAD670-5D2A-49E5-87D8-470D4DB092C2}" type="presOf" srcId="{5EA04C30-E3EA-4A47-B809-51655342DF2B}" destId="{2519AE0A-C2B8-4A02-AB3E-EF96B4067F1C}" srcOrd="1" destOrd="0" presId="urn:microsoft.com/office/officeart/2005/8/layout/list1"/>
    <dgm:cxn modelId="{167561E0-DB34-4CC4-87D7-88E30B17B4D9}" type="presParOf" srcId="{41C1CAF5-5649-41E4-BDAA-DD0EB0C01050}" destId="{09FF8B28-B627-4719-9EE2-48A7415BBC34}" srcOrd="0" destOrd="0" presId="urn:microsoft.com/office/officeart/2005/8/layout/list1"/>
    <dgm:cxn modelId="{9C036DE3-5001-43A3-B7E7-F3B0AD26F682}" type="presParOf" srcId="{09FF8B28-B627-4719-9EE2-48A7415BBC34}" destId="{30E6FB59-9D41-4AE6-B038-70A0E28044DE}" srcOrd="0" destOrd="0" presId="urn:microsoft.com/office/officeart/2005/8/layout/list1"/>
    <dgm:cxn modelId="{8CA0BD51-A7EF-499E-94F3-F5CE132297EA}" type="presParOf" srcId="{09FF8B28-B627-4719-9EE2-48A7415BBC34}" destId="{2519AE0A-C2B8-4A02-AB3E-EF96B4067F1C}" srcOrd="1" destOrd="0" presId="urn:microsoft.com/office/officeart/2005/8/layout/list1"/>
    <dgm:cxn modelId="{86E96246-0205-4BBC-9CCE-4BA00F132576}" type="presParOf" srcId="{41C1CAF5-5649-41E4-BDAA-DD0EB0C01050}" destId="{66FC2AE7-391B-45C9-BC4B-3E6E82E86B6C}" srcOrd="1" destOrd="0" presId="urn:microsoft.com/office/officeart/2005/8/layout/list1"/>
    <dgm:cxn modelId="{65AF75B8-D8AC-4498-BA1D-C15826160B59}" type="presParOf" srcId="{41C1CAF5-5649-41E4-BDAA-DD0EB0C01050}" destId="{EB8B7A50-8899-4067-B004-1E1F19409CB8}" srcOrd="2" destOrd="0" presId="urn:microsoft.com/office/officeart/2005/8/layout/list1"/>
    <dgm:cxn modelId="{5BABD45B-F421-405F-B26F-DC17D63FB489}" type="presParOf" srcId="{41C1CAF5-5649-41E4-BDAA-DD0EB0C01050}" destId="{0B1F28E3-2D29-451C-B068-10D7BF2F51DF}" srcOrd="3" destOrd="0" presId="urn:microsoft.com/office/officeart/2005/8/layout/list1"/>
    <dgm:cxn modelId="{AB2D1666-366F-41C6-B6F6-AB0C366E6464}" type="presParOf" srcId="{41C1CAF5-5649-41E4-BDAA-DD0EB0C01050}" destId="{BC3E8FD8-0D7D-4421-AE87-9AA0C887E6E2}" srcOrd="4" destOrd="0" presId="urn:microsoft.com/office/officeart/2005/8/layout/list1"/>
    <dgm:cxn modelId="{16DFE1FE-A788-4218-86A1-AFEE9B939F68}" type="presParOf" srcId="{BC3E8FD8-0D7D-4421-AE87-9AA0C887E6E2}" destId="{AE4867EE-BCE7-465B-923B-6A8964166430}" srcOrd="0" destOrd="0" presId="urn:microsoft.com/office/officeart/2005/8/layout/list1"/>
    <dgm:cxn modelId="{8A207B5E-71CD-4F10-96CF-911E040435AF}" type="presParOf" srcId="{BC3E8FD8-0D7D-4421-AE87-9AA0C887E6E2}" destId="{B1AD5822-3ADB-458B-90D0-9974C1DE4BA7}" srcOrd="1" destOrd="0" presId="urn:microsoft.com/office/officeart/2005/8/layout/list1"/>
    <dgm:cxn modelId="{3E313D0D-2C73-4595-8E8B-91F60F1FA75C}" type="presParOf" srcId="{41C1CAF5-5649-41E4-BDAA-DD0EB0C01050}" destId="{09FEB8BC-27E3-4F57-A2A8-C75A0FE80932}" srcOrd="5" destOrd="0" presId="urn:microsoft.com/office/officeart/2005/8/layout/list1"/>
    <dgm:cxn modelId="{286ECDE7-1024-4392-83DA-DC902F5EB9D3}" type="presParOf" srcId="{41C1CAF5-5649-41E4-BDAA-DD0EB0C01050}" destId="{D2544D6B-A0E6-4483-8E2C-5350AE5312A6}" srcOrd="6" destOrd="0" presId="urn:microsoft.com/office/officeart/2005/8/layout/list1"/>
    <dgm:cxn modelId="{6934E692-80BE-4131-81E2-6B2E6AC441AC}" type="presParOf" srcId="{41C1CAF5-5649-41E4-BDAA-DD0EB0C01050}" destId="{B5A93CAE-2162-4B7B-A6B7-2FD7281933BF}" srcOrd="7" destOrd="0" presId="urn:microsoft.com/office/officeart/2005/8/layout/list1"/>
    <dgm:cxn modelId="{E5F98FDD-1257-425D-ABE3-AF4B720AC0A1}" type="presParOf" srcId="{41C1CAF5-5649-41E4-BDAA-DD0EB0C01050}" destId="{E371CA6F-9E98-490D-AF39-55DAC0885ABB}" srcOrd="8" destOrd="0" presId="urn:microsoft.com/office/officeart/2005/8/layout/list1"/>
    <dgm:cxn modelId="{08A5C462-50CD-4ABD-8B1D-38715CC35EE7}" type="presParOf" srcId="{E371CA6F-9E98-490D-AF39-55DAC0885ABB}" destId="{F0CEC51F-D408-42B7-AB1B-1831D34E9387}" srcOrd="0" destOrd="0" presId="urn:microsoft.com/office/officeart/2005/8/layout/list1"/>
    <dgm:cxn modelId="{82803AA4-1882-4848-9D71-6CB42C2FC5D3}" type="presParOf" srcId="{E371CA6F-9E98-490D-AF39-55DAC0885ABB}" destId="{FE36E8A3-5AF2-489E-AE7B-4D9BBB119C0B}" srcOrd="1" destOrd="0" presId="urn:microsoft.com/office/officeart/2005/8/layout/list1"/>
    <dgm:cxn modelId="{CF501475-3A41-4E24-A22E-A3179808DF45}" type="presParOf" srcId="{41C1CAF5-5649-41E4-BDAA-DD0EB0C01050}" destId="{6CC4584E-E297-410D-B7C3-06FED054343A}" srcOrd="9" destOrd="0" presId="urn:microsoft.com/office/officeart/2005/8/layout/list1"/>
    <dgm:cxn modelId="{86D2D1E7-1E1B-423F-A738-3A97114F540A}" type="presParOf" srcId="{41C1CAF5-5649-41E4-BDAA-DD0EB0C01050}" destId="{50E51449-E261-4639-938D-8F993CC1D191}" srcOrd="10" destOrd="0" presId="urn:microsoft.com/office/officeart/2005/8/layout/list1"/>
    <dgm:cxn modelId="{488B6226-5294-4418-A378-C7150C7A0F83}" type="presParOf" srcId="{41C1CAF5-5649-41E4-BDAA-DD0EB0C01050}" destId="{2A2E9679-56C3-4774-98D6-A418F0BB45B5}" srcOrd="11" destOrd="0" presId="urn:microsoft.com/office/officeart/2005/8/layout/list1"/>
    <dgm:cxn modelId="{88B78AB2-429C-463F-9A41-24060B7E9F04}" type="presParOf" srcId="{41C1CAF5-5649-41E4-BDAA-DD0EB0C01050}" destId="{71AE103F-1CE0-4ECE-996B-DF94BAC8771E}" srcOrd="12" destOrd="0" presId="urn:microsoft.com/office/officeart/2005/8/layout/list1"/>
    <dgm:cxn modelId="{2E3D2258-4923-4EDC-B16E-4F96AF0CF3AC}" type="presParOf" srcId="{71AE103F-1CE0-4ECE-996B-DF94BAC8771E}" destId="{B1EDB472-9FFC-48A1-9B76-7804A98754FF}" srcOrd="0" destOrd="0" presId="urn:microsoft.com/office/officeart/2005/8/layout/list1"/>
    <dgm:cxn modelId="{01BD2602-4748-44F3-9116-64AC36586473}" type="presParOf" srcId="{71AE103F-1CE0-4ECE-996B-DF94BAC8771E}" destId="{E250B9FF-ABDC-4E61-873B-1C94AC3CFDF4}" srcOrd="1" destOrd="0" presId="urn:microsoft.com/office/officeart/2005/8/layout/list1"/>
    <dgm:cxn modelId="{BE72BE26-DDBB-42A2-87A1-C6EAE50D4FAF}" type="presParOf" srcId="{41C1CAF5-5649-41E4-BDAA-DD0EB0C01050}" destId="{D60E95B2-B017-4DA7-8D85-02B4055D409B}" srcOrd="13" destOrd="0" presId="urn:microsoft.com/office/officeart/2005/8/layout/list1"/>
    <dgm:cxn modelId="{EC1CA7CF-15AC-46B8-970B-5F7689BF2993}" type="presParOf" srcId="{41C1CAF5-5649-41E4-BDAA-DD0EB0C01050}" destId="{ECD2C21B-6BCA-401F-B09C-327A2462CE20}" srcOrd="14" destOrd="0" presId="urn:microsoft.com/office/officeart/2005/8/layout/list1"/>
    <dgm:cxn modelId="{D10ED525-76A2-45DE-8156-BC39AD7C0436}" type="presParOf" srcId="{41C1CAF5-5649-41E4-BDAA-DD0EB0C01050}" destId="{27B57870-7726-44BD-A6A1-D608721DE53D}" srcOrd="15" destOrd="0" presId="urn:microsoft.com/office/officeart/2005/8/layout/list1"/>
    <dgm:cxn modelId="{764A5527-EBAD-457E-96C3-F971A8E5E999}" type="presParOf" srcId="{41C1CAF5-5649-41E4-BDAA-DD0EB0C01050}" destId="{71AF73E6-FFFE-4A8E-BFA5-B1DEDA897997}" srcOrd="16" destOrd="0" presId="urn:microsoft.com/office/officeart/2005/8/layout/list1"/>
    <dgm:cxn modelId="{CAB87DED-8D1A-49B8-9216-66E165B430A6}" type="presParOf" srcId="{71AF73E6-FFFE-4A8E-BFA5-B1DEDA897997}" destId="{075045E6-35B9-487B-A04D-106DD2DEFB3F}" srcOrd="0" destOrd="0" presId="urn:microsoft.com/office/officeart/2005/8/layout/list1"/>
    <dgm:cxn modelId="{849BCCB0-4E1C-4936-B329-9FDDE3E7F379}" type="presParOf" srcId="{71AF73E6-FFFE-4A8E-BFA5-B1DEDA897997}" destId="{D5E15731-B067-4748-AFBF-54A78D9243E5}" srcOrd="1" destOrd="0" presId="urn:microsoft.com/office/officeart/2005/8/layout/list1"/>
    <dgm:cxn modelId="{3E860C35-8068-4E91-B3C3-4EF49C32FC5D}" type="presParOf" srcId="{41C1CAF5-5649-41E4-BDAA-DD0EB0C01050}" destId="{A7CDB1F1-30A5-4C0F-9BAB-002DEE534DE3}" srcOrd="17" destOrd="0" presId="urn:microsoft.com/office/officeart/2005/8/layout/list1"/>
    <dgm:cxn modelId="{543FFE8D-FD94-4449-B90D-BBF573B725B9}" type="presParOf" srcId="{41C1CAF5-5649-41E4-BDAA-DD0EB0C01050}" destId="{13EE88C0-0C85-48B3-855C-E88ACDCB7233}" srcOrd="18" destOrd="0" presId="urn:microsoft.com/office/officeart/2005/8/layout/list1"/>
    <dgm:cxn modelId="{E50FBE42-87A2-4115-A370-91409681E736}" type="presParOf" srcId="{41C1CAF5-5649-41E4-BDAA-DD0EB0C01050}" destId="{A5223D10-0CFA-4BA7-B80D-A1A25DE1F63E}" srcOrd="19" destOrd="0" presId="urn:microsoft.com/office/officeart/2005/8/layout/list1"/>
    <dgm:cxn modelId="{12AA98C2-0B96-4DA3-B041-E3AA3E517C43}" type="presParOf" srcId="{41C1CAF5-5649-41E4-BDAA-DD0EB0C01050}" destId="{F8959E13-F552-45DA-AC01-69141794A170}" srcOrd="20" destOrd="0" presId="urn:microsoft.com/office/officeart/2005/8/layout/list1"/>
    <dgm:cxn modelId="{4588D558-DF88-4273-B92B-48995C510968}" type="presParOf" srcId="{F8959E13-F552-45DA-AC01-69141794A170}" destId="{ECAB1461-BCBB-4C2E-9F59-AEA30E8E87DD}" srcOrd="0" destOrd="0" presId="urn:microsoft.com/office/officeart/2005/8/layout/list1"/>
    <dgm:cxn modelId="{385CC7F9-7210-43DE-8ECE-7CC0975449D3}" type="presParOf" srcId="{F8959E13-F552-45DA-AC01-69141794A170}" destId="{AE99D4DA-DF89-4C8A-8565-EF533DFCBDB8}" srcOrd="1" destOrd="0" presId="urn:microsoft.com/office/officeart/2005/8/layout/list1"/>
    <dgm:cxn modelId="{6D9EDCB2-42D3-4425-9EE7-AFA39F8FAF07}" type="presParOf" srcId="{41C1CAF5-5649-41E4-BDAA-DD0EB0C01050}" destId="{8F845971-82D6-40DE-9444-92D6484424B6}" srcOrd="21" destOrd="0" presId="urn:microsoft.com/office/officeart/2005/8/layout/list1"/>
    <dgm:cxn modelId="{975233FB-7F41-4105-869A-0C6E5012125C}" type="presParOf" srcId="{41C1CAF5-5649-41E4-BDAA-DD0EB0C01050}" destId="{34CDBF29-38E0-4B5F-A6C5-90F3EB6AE41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A4AA4B-5A6F-45C1-BFAB-9161ABF37027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E9BF2661-5430-4E96-84DA-D156C5473771}">
      <dgm:prSet phldrT="[Texto]"/>
      <dgm:spPr/>
      <dgm:t>
        <a:bodyPr/>
        <a:lstStyle/>
        <a:p>
          <a:r>
            <a:rPr lang="es-ES" dirty="0" smtClean="0"/>
            <a:t>RECOGIDA DE EVIDENCIAS: </a:t>
          </a:r>
        </a:p>
        <a:p>
          <a:r>
            <a:rPr lang="es-ES" dirty="0" smtClean="0"/>
            <a:t>a) Informaciones de distintos tipos de  contenido</a:t>
          </a:r>
        </a:p>
        <a:p>
          <a:r>
            <a:rPr lang="es-ES" dirty="0" smtClean="0"/>
            <a:t>b) Tareas realizadas en clase o fuera de ella</a:t>
          </a:r>
        </a:p>
        <a:p>
          <a:r>
            <a:rPr lang="es-ES" dirty="0" smtClean="0"/>
            <a:t>c) Documentos en distintos soportes</a:t>
          </a:r>
          <a:endParaRPr lang="es-ES" dirty="0"/>
        </a:p>
      </dgm:t>
    </dgm:pt>
    <dgm:pt modelId="{4DF4031C-0050-4CFC-85C6-C3091D564974}" type="parTrans" cxnId="{28FD7A64-6CC8-4288-90ED-6940C84D418A}">
      <dgm:prSet/>
      <dgm:spPr/>
      <dgm:t>
        <a:bodyPr/>
        <a:lstStyle/>
        <a:p>
          <a:endParaRPr lang="es-ES"/>
        </a:p>
      </dgm:t>
    </dgm:pt>
    <dgm:pt modelId="{5D231772-781A-451B-B854-C76D07D964CF}" type="sibTrans" cxnId="{28FD7A64-6CC8-4288-90ED-6940C84D418A}">
      <dgm:prSet/>
      <dgm:spPr/>
      <dgm:t>
        <a:bodyPr/>
        <a:lstStyle/>
        <a:p>
          <a:endParaRPr lang="es-ES"/>
        </a:p>
      </dgm:t>
    </dgm:pt>
    <dgm:pt modelId="{C8C1F3F5-7EF6-436F-8F54-E83E959A0A11}">
      <dgm:prSet phldrT="[Texto]" phldr="1"/>
      <dgm:spPr/>
      <dgm:t>
        <a:bodyPr/>
        <a:lstStyle/>
        <a:p>
          <a:endParaRPr lang="es-ES"/>
        </a:p>
      </dgm:t>
    </dgm:pt>
    <dgm:pt modelId="{28053AB4-8C95-43AC-A625-EE8F19E0B300}" type="parTrans" cxnId="{1E77142E-81D9-4171-AF02-7665E28DB46F}">
      <dgm:prSet/>
      <dgm:spPr/>
      <dgm:t>
        <a:bodyPr/>
        <a:lstStyle/>
        <a:p>
          <a:endParaRPr lang="es-ES"/>
        </a:p>
      </dgm:t>
    </dgm:pt>
    <dgm:pt modelId="{247FAFD6-15A0-499C-A598-23187BC07F38}" type="sibTrans" cxnId="{1E77142E-81D9-4171-AF02-7665E28DB46F}">
      <dgm:prSet/>
      <dgm:spPr/>
      <dgm:t>
        <a:bodyPr/>
        <a:lstStyle/>
        <a:p>
          <a:endParaRPr lang="es-ES"/>
        </a:p>
      </dgm:t>
    </dgm:pt>
    <dgm:pt modelId="{18346D89-FEF7-4405-833B-38B34803EF8F}">
      <dgm:prSet phldrT="[Texto]"/>
      <dgm:spPr/>
      <dgm:t>
        <a:bodyPr/>
        <a:lstStyle/>
        <a:p>
          <a:r>
            <a:rPr lang="es-ES" dirty="0" smtClean="0"/>
            <a:t>SELECCIÓN DE EVIDENCIAS</a:t>
          </a:r>
          <a:endParaRPr lang="es-ES" dirty="0"/>
        </a:p>
      </dgm:t>
    </dgm:pt>
    <dgm:pt modelId="{C8143A16-E8F1-4DC9-9001-5DEC189AF1B7}" type="parTrans" cxnId="{B3A4FCFB-974E-4A20-963D-42FD46F1539E}">
      <dgm:prSet/>
      <dgm:spPr/>
      <dgm:t>
        <a:bodyPr/>
        <a:lstStyle/>
        <a:p>
          <a:endParaRPr lang="es-ES"/>
        </a:p>
      </dgm:t>
    </dgm:pt>
    <dgm:pt modelId="{C0B3E8BE-9CBA-4275-A01E-97EE37F60A3E}" type="sibTrans" cxnId="{B3A4FCFB-974E-4A20-963D-42FD46F1539E}">
      <dgm:prSet/>
      <dgm:spPr/>
      <dgm:t>
        <a:bodyPr/>
        <a:lstStyle/>
        <a:p>
          <a:endParaRPr lang="es-ES"/>
        </a:p>
      </dgm:t>
    </dgm:pt>
    <dgm:pt modelId="{21F74012-6CDB-4223-AA32-F4127FA9FF6B}">
      <dgm:prSet phldrT="[Texto]" phldr="1"/>
      <dgm:spPr/>
      <dgm:t>
        <a:bodyPr/>
        <a:lstStyle/>
        <a:p>
          <a:endParaRPr lang="es-ES" dirty="0"/>
        </a:p>
      </dgm:t>
    </dgm:pt>
    <dgm:pt modelId="{C98282AE-4E16-4BFF-B671-D2DF0F6DCE68}" type="parTrans" cxnId="{77C0CA51-E421-4084-8CD5-4F783BCB3930}">
      <dgm:prSet/>
      <dgm:spPr/>
      <dgm:t>
        <a:bodyPr/>
        <a:lstStyle/>
        <a:p>
          <a:endParaRPr lang="es-ES"/>
        </a:p>
      </dgm:t>
    </dgm:pt>
    <dgm:pt modelId="{95DCD10D-4018-46AA-AF8C-4940B764DA49}" type="sibTrans" cxnId="{77C0CA51-E421-4084-8CD5-4F783BCB3930}">
      <dgm:prSet/>
      <dgm:spPr/>
      <dgm:t>
        <a:bodyPr/>
        <a:lstStyle/>
        <a:p>
          <a:endParaRPr lang="es-ES"/>
        </a:p>
      </dgm:t>
    </dgm:pt>
    <dgm:pt modelId="{BDE4A8FF-C4FE-4917-867B-6C868F92DA18}">
      <dgm:prSet/>
      <dgm:spPr/>
      <dgm:t>
        <a:bodyPr/>
        <a:lstStyle/>
        <a:p>
          <a:r>
            <a:rPr lang="es-ES" dirty="0" smtClean="0">
              <a:solidFill>
                <a:schemeClr val="accent6">
                  <a:lumMod val="50000"/>
                </a:schemeClr>
              </a:solidFill>
            </a:rPr>
            <a:t>REFLEXIÓN SOBRE LAS EVIDENCIAS</a:t>
          </a:r>
        </a:p>
        <a:p>
          <a:r>
            <a:rPr lang="es-ES" dirty="0" smtClean="0">
              <a:solidFill>
                <a:schemeClr val="accent6">
                  <a:lumMod val="50000"/>
                </a:schemeClr>
              </a:solidFill>
            </a:rPr>
            <a:t>Se aconseja incluir puntos débiles y fuertes del proceso de aprendizaje y propuestas de mejora</a:t>
          </a:r>
          <a:endParaRPr lang="es-ES" dirty="0">
            <a:solidFill>
              <a:schemeClr val="accent6">
                <a:lumMod val="50000"/>
              </a:schemeClr>
            </a:solidFill>
          </a:endParaRPr>
        </a:p>
      </dgm:t>
    </dgm:pt>
    <dgm:pt modelId="{B0018DD5-948C-46AB-9CBF-5DF29D9528B8}" type="parTrans" cxnId="{F94C53ED-AB6B-48A4-8AFD-A7A047791D00}">
      <dgm:prSet/>
      <dgm:spPr/>
      <dgm:t>
        <a:bodyPr/>
        <a:lstStyle/>
        <a:p>
          <a:endParaRPr lang="es-ES"/>
        </a:p>
      </dgm:t>
    </dgm:pt>
    <dgm:pt modelId="{596FA35A-44B3-470E-B9D3-4EFC64EACEB3}" type="sibTrans" cxnId="{F94C53ED-AB6B-48A4-8AFD-A7A047791D00}">
      <dgm:prSet/>
      <dgm:spPr/>
      <dgm:t>
        <a:bodyPr/>
        <a:lstStyle/>
        <a:p>
          <a:endParaRPr lang="es-ES"/>
        </a:p>
      </dgm:t>
    </dgm:pt>
    <dgm:pt modelId="{5421704B-F99D-40BF-826A-01E912B61E06}">
      <dgm:prSet/>
      <dgm:spPr/>
      <dgm:t>
        <a:bodyPr/>
        <a:lstStyle/>
        <a:p>
          <a:r>
            <a:rPr lang="es-ES" dirty="0" smtClean="0"/>
            <a:t>PUBLICACIÓN DEL PORTFOLIO: ordenación de evidencias con estructura ordenada y comprensible</a:t>
          </a:r>
          <a:endParaRPr lang="es-ES" dirty="0"/>
        </a:p>
      </dgm:t>
    </dgm:pt>
    <dgm:pt modelId="{80B6B4CD-54FD-4D57-B668-509055B005B2}" type="parTrans" cxnId="{2C2B1EBF-7CF3-40FB-A9C6-8DCCFFCA8138}">
      <dgm:prSet/>
      <dgm:spPr/>
      <dgm:t>
        <a:bodyPr/>
        <a:lstStyle/>
        <a:p>
          <a:endParaRPr lang="es-ES"/>
        </a:p>
      </dgm:t>
    </dgm:pt>
    <dgm:pt modelId="{BEE4FEFA-DB08-4F03-8241-24BAB6B686A4}" type="sibTrans" cxnId="{2C2B1EBF-7CF3-40FB-A9C6-8DCCFFCA8138}">
      <dgm:prSet/>
      <dgm:spPr/>
      <dgm:t>
        <a:bodyPr/>
        <a:lstStyle/>
        <a:p>
          <a:endParaRPr lang="es-ES"/>
        </a:p>
      </dgm:t>
    </dgm:pt>
    <dgm:pt modelId="{BA34288D-E0D7-4A00-A7A6-1D94854720D8}" type="pres">
      <dgm:prSet presAssocID="{96A4AA4B-5A6F-45C1-BFAB-9161ABF37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3A1BF3-1C4C-4948-906F-95CA29F336EE}" type="pres">
      <dgm:prSet presAssocID="{E9BF2661-5430-4E96-84DA-D156C547377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32874C-97BA-49D9-B996-5A86B4DE519E}" type="pres">
      <dgm:prSet presAssocID="{E9BF2661-5430-4E96-84DA-D156C547377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1937C1-C789-4011-B60F-1F0F25846B8F}" type="pres">
      <dgm:prSet presAssocID="{18346D89-FEF7-4405-833B-38B34803EF8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53371F-37D2-4D73-8F73-50CD7D4C5079}" type="pres">
      <dgm:prSet presAssocID="{18346D89-FEF7-4405-833B-38B34803EF8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A864ED-5468-4BC3-8458-E19C613B1CF6}" type="pres">
      <dgm:prSet presAssocID="{BDE4A8FF-C4FE-4917-867B-6C868F92DA1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346DA6-4ACE-425F-9582-36F4FAF89676}" type="pres">
      <dgm:prSet presAssocID="{596FA35A-44B3-470E-B9D3-4EFC64EACEB3}" presName="spacer" presStyleCnt="0"/>
      <dgm:spPr/>
    </dgm:pt>
    <dgm:pt modelId="{A8C687D8-1E85-40C1-A594-17AEBA0E1F31}" type="pres">
      <dgm:prSet presAssocID="{5421704B-F99D-40BF-826A-01E912B61E06}" presName="parentText" presStyleLbl="node1" presStyleIdx="3" presStyleCnt="4" custLinFactY="1580" custLinFactNeighborX="-15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A4FCFB-974E-4A20-963D-42FD46F1539E}" srcId="{96A4AA4B-5A6F-45C1-BFAB-9161ABF37027}" destId="{18346D89-FEF7-4405-833B-38B34803EF8F}" srcOrd="1" destOrd="0" parTransId="{C8143A16-E8F1-4DC9-9001-5DEC189AF1B7}" sibTransId="{C0B3E8BE-9CBA-4275-A01E-97EE37F60A3E}"/>
    <dgm:cxn modelId="{EA108FF8-7F2B-4BD9-B371-76AD41CDED84}" type="presOf" srcId="{96A4AA4B-5A6F-45C1-BFAB-9161ABF37027}" destId="{BA34288D-E0D7-4A00-A7A6-1D94854720D8}" srcOrd="0" destOrd="0" presId="urn:microsoft.com/office/officeart/2005/8/layout/vList2"/>
    <dgm:cxn modelId="{28FD7A64-6CC8-4288-90ED-6940C84D418A}" srcId="{96A4AA4B-5A6F-45C1-BFAB-9161ABF37027}" destId="{E9BF2661-5430-4E96-84DA-D156C5473771}" srcOrd="0" destOrd="0" parTransId="{4DF4031C-0050-4CFC-85C6-C3091D564974}" sibTransId="{5D231772-781A-451B-B854-C76D07D964CF}"/>
    <dgm:cxn modelId="{F94C53ED-AB6B-48A4-8AFD-A7A047791D00}" srcId="{96A4AA4B-5A6F-45C1-BFAB-9161ABF37027}" destId="{BDE4A8FF-C4FE-4917-867B-6C868F92DA18}" srcOrd="2" destOrd="0" parTransId="{B0018DD5-948C-46AB-9CBF-5DF29D9528B8}" sibTransId="{596FA35A-44B3-470E-B9D3-4EFC64EACEB3}"/>
    <dgm:cxn modelId="{4C2336C7-C995-4E51-8A94-70481A360CAB}" type="presOf" srcId="{21F74012-6CDB-4223-AA32-F4127FA9FF6B}" destId="{DA53371F-37D2-4D73-8F73-50CD7D4C5079}" srcOrd="0" destOrd="0" presId="urn:microsoft.com/office/officeart/2005/8/layout/vList2"/>
    <dgm:cxn modelId="{1E77142E-81D9-4171-AF02-7665E28DB46F}" srcId="{E9BF2661-5430-4E96-84DA-D156C5473771}" destId="{C8C1F3F5-7EF6-436F-8F54-E83E959A0A11}" srcOrd="0" destOrd="0" parTransId="{28053AB4-8C95-43AC-A625-EE8F19E0B300}" sibTransId="{247FAFD6-15A0-499C-A598-23187BC07F38}"/>
    <dgm:cxn modelId="{AEBFBAA9-A3B5-4B22-A5ED-73E74D3282D4}" type="presOf" srcId="{E9BF2661-5430-4E96-84DA-D156C5473771}" destId="{433A1BF3-1C4C-4948-906F-95CA29F336EE}" srcOrd="0" destOrd="0" presId="urn:microsoft.com/office/officeart/2005/8/layout/vList2"/>
    <dgm:cxn modelId="{77C0CA51-E421-4084-8CD5-4F783BCB3930}" srcId="{18346D89-FEF7-4405-833B-38B34803EF8F}" destId="{21F74012-6CDB-4223-AA32-F4127FA9FF6B}" srcOrd="0" destOrd="0" parTransId="{C98282AE-4E16-4BFF-B671-D2DF0F6DCE68}" sibTransId="{95DCD10D-4018-46AA-AF8C-4940B764DA49}"/>
    <dgm:cxn modelId="{5617DEC5-FFFF-4332-8458-B538F40E1C9D}" type="presOf" srcId="{BDE4A8FF-C4FE-4917-867B-6C868F92DA18}" destId="{0CA864ED-5468-4BC3-8458-E19C613B1CF6}" srcOrd="0" destOrd="0" presId="urn:microsoft.com/office/officeart/2005/8/layout/vList2"/>
    <dgm:cxn modelId="{BEA5A4A8-0DD6-48C7-AE69-8F7E77101E19}" type="presOf" srcId="{18346D89-FEF7-4405-833B-38B34803EF8F}" destId="{471937C1-C789-4011-B60F-1F0F25846B8F}" srcOrd="0" destOrd="0" presId="urn:microsoft.com/office/officeart/2005/8/layout/vList2"/>
    <dgm:cxn modelId="{2C2B1EBF-7CF3-40FB-A9C6-8DCCFFCA8138}" srcId="{96A4AA4B-5A6F-45C1-BFAB-9161ABF37027}" destId="{5421704B-F99D-40BF-826A-01E912B61E06}" srcOrd="3" destOrd="0" parTransId="{80B6B4CD-54FD-4D57-B668-509055B005B2}" sibTransId="{BEE4FEFA-DB08-4F03-8241-24BAB6B686A4}"/>
    <dgm:cxn modelId="{AA219488-F300-4DFD-875C-4465189B7B88}" type="presOf" srcId="{C8C1F3F5-7EF6-436F-8F54-E83E959A0A11}" destId="{3B32874C-97BA-49D9-B996-5A86B4DE519E}" srcOrd="0" destOrd="0" presId="urn:microsoft.com/office/officeart/2005/8/layout/vList2"/>
    <dgm:cxn modelId="{FE4952AD-842D-496E-9D07-12D4F4F29D97}" type="presOf" srcId="{5421704B-F99D-40BF-826A-01E912B61E06}" destId="{A8C687D8-1E85-40C1-A594-17AEBA0E1F31}" srcOrd="0" destOrd="0" presId="urn:microsoft.com/office/officeart/2005/8/layout/vList2"/>
    <dgm:cxn modelId="{A311B67C-7738-4A0E-9536-DD3A581F7894}" type="presParOf" srcId="{BA34288D-E0D7-4A00-A7A6-1D94854720D8}" destId="{433A1BF3-1C4C-4948-906F-95CA29F336EE}" srcOrd="0" destOrd="0" presId="urn:microsoft.com/office/officeart/2005/8/layout/vList2"/>
    <dgm:cxn modelId="{677D7525-3AB8-4868-B7FE-49797C6A7D55}" type="presParOf" srcId="{BA34288D-E0D7-4A00-A7A6-1D94854720D8}" destId="{3B32874C-97BA-49D9-B996-5A86B4DE519E}" srcOrd="1" destOrd="0" presId="urn:microsoft.com/office/officeart/2005/8/layout/vList2"/>
    <dgm:cxn modelId="{5798458D-BB44-41B5-9A3C-7D24D597DCA3}" type="presParOf" srcId="{BA34288D-E0D7-4A00-A7A6-1D94854720D8}" destId="{471937C1-C789-4011-B60F-1F0F25846B8F}" srcOrd="2" destOrd="0" presId="urn:microsoft.com/office/officeart/2005/8/layout/vList2"/>
    <dgm:cxn modelId="{6AF039EB-A374-4C1F-9AFA-72085B147DC4}" type="presParOf" srcId="{BA34288D-E0D7-4A00-A7A6-1D94854720D8}" destId="{DA53371F-37D2-4D73-8F73-50CD7D4C5079}" srcOrd="3" destOrd="0" presId="urn:microsoft.com/office/officeart/2005/8/layout/vList2"/>
    <dgm:cxn modelId="{91081B83-4B8B-46A9-86FE-4149F86D7479}" type="presParOf" srcId="{BA34288D-E0D7-4A00-A7A6-1D94854720D8}" destId="{0CA864ED-5468-4BC3-8458-E19C613B1CF6}" srcOrd="4" destOrd="0" presId="urn:microsoft.com/office/officeart/2005/8/layout/vList2"/>
    <dgm:cxn modelId="{D3328F8D-C892-4422-954A-24688BB9ED6D}" type="presParOf" srcId="{BA34288D-E0D7-4A00-A7A6-1D94854720D8}" destId="{C4346DA6-4ACE-425F-9582-36F4FAF89676}" srcOrd="5" destOrd="0" presId="urn:microsoft.com/office/officeart/2005/8/layout/vList2"/>
    <dgm:cxn modelId="{2142DD50-D393-437C-B748-5EF2E97D9EEE}" type="presParOf" srcId="{BA34288D-E0D7-4A00-A7A6-1D94854720D8}" destId="{A8C687D8-1E85-40C1-A594-17AEBA0E1F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DB08B-E825-49DA-AD84-917EDEA6E632}">
      <dsp:nvSpPr>
        <dsp:cNvPr id="0" name=""/>
        <dsp:cNvSpPr/>
      </dsp:nvSpPr>
      <dsp:spPr>
        <a:xfrm>
          <a:off x="1655637" y="615797"/>
          <a:ext cx="4118276" cy="4118276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3DB2A-066B-4C83-AD41-9AC9580CD59F}">
      <dsp:nvSpPr>
        <dsp:cNvPr id="0" name=""/>
        <dsp:cNvSpPr/>
      </dsp:nvSpPr>
      <dsp:spPr>
        <a:xfrm>
          <a:off x="1655637" y="615797"/>
          <a:ext cx="4118276" cy="4118276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solidFill>
          <a:schemeClr val="accent6">
            <a:shade val="90000"/>
            <a:hueOff val="-190867"/>
            <a:satOff val="3809"/>
            <a:lumOff val="103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707EC-41E0-4188-B310-F7A515EF8BC0}">
      <dsp:nvSpPr>
        <dsp:cNvPr id="0" name=""/>
        <dsp:cNvSpPr/>
      </dsp:nvSpPr>
      <dsp:spPr>
        <a:xfrm>
          <a:off x="1655637" y="615797"/>
          <a:ext cx="4118276" cy="4118276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572FB-9121-4FC2-9A37-37275AF90AAE}">
      <dsp:nvSpPr>
        <dsp:cNvPr id="0" name=""/>
        <dsp:cNvSpPr/>
      </dsp:nvSpPr>
      <dsp:spPr>
        <a:xfrm>
          <a:off x="2767943" y="1728102"/>
          <a:ext cx="1893665" cy="1893665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3045264" y="2005423"/>
        <a:ext cx="1339023" cy="1339023"/>
      </dsp:txXfrm>
    </dsp:sp>
    <dsp:sp modelId="{34038E2A-563F-47DD-9816-14FB9A7703AD}">
      <dsp:nvSpPr>
        <dsp:cNvPr id="0" name=""/>
        <dsp:cNvSpPr/>
      </dsp:nvSpPr>
      <dsp:spPr>
        <a:xfrm>
          <a:off x="3051993" y="735"/>
          <a:ext cx="1325565" cy="1325565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ORGANIZACIÓN DEL CURRÍCULUM</a:t>
          </a:r>
          <a:endParaRPr lang="es-ES" sz="1100" kern="1200" dirty="0"/>
        </a:p>
      </dsp:txBody>
      <dsp:txXfrm>
        <a:off x="3246117" y="194859"/>
        <a:ext cx="937317" cy="937317"/>
      </dsp:txXfrm>
    </dsp:sp>
    <dsp:sp modelId="{3A47C7E2-6EFF-45D2-9F4E-2F073A0DB5C4}">
      <dsp:nvSpPr>
        <dsp:cNvPr id="0" name=""/>
        <dsp:cNvSpPr/>
      </dsp:nvSpPr>
      <dsp:spPr>
        <a:xfrm>
          <a:off x="4793932" y="3017861"/>
          <a:ext cx="1325565" cy="1325565"/>
        </a:xfrm>
        <a:prstGeom prst="ellipse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DINÁMICA DE ENSEÑANZA Y APRENDIZAJE</a:t>
          </a:r>
          <a:endParaRPr lang="es-ES" sz="1100" kern="1200" dirty="0"/>
        </a:p>
      </dsp:txBody>
      <dsp:txXfrm>
        <a:off x="4988056" y="3211985"/>
        <a:ext cx="937317" cy="937317"/>
      </dsp:txXfrm>
    </dsp:sp>
    <dsp:sp modelId="{BE656471-CEDC-4856-B60C-5B9B06E1BA9E}">
      <dsp:nvSpPr>
        <dsp:cNvPr id="0" name=""/>
        <dsp:cNvSpPr/>
      </dsp:nvSpPr>
      <dsp:spPr>
        <a:xfrm>
          <a:off x="1310054" y="3017861"/>
          <a:ext cx="1325565" cy="1325565"/>
        </a:xfrm>
        <a:prstGeom prst="ellipse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EVALUACIÓN</a:t>
          </a:r>
          <a:endParaRPr lang="es-ES" sz="1100" kern="1200" dirty="0"/>
        </a:p>
      </dsp:txBody>
      <dsp:txXfrm>
        <a:off x="1504178" y="3211985"/>
        <a:ext cx="937317" cy="9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30F5E-94D7-471C-B2B0-F8B43D52EB85}">
      <dsp:nvSpPr>
        <dsp:cNvPr id="0" name=""/>
        <dsp:cNvSpPr/>
      </dsp:nvSpPr>
      <dsp:spPr>
        <a:xfrm>
          <a:off x="3704114" y="2632536"/>
          <a:ext cx="1592926" cy="1592926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CARACTERÍSTICAS EVALUACIÓN FORMATIVA</a:t>
          </a:r>
          <a:endParaRPr lang="es-ES" sz="1100" kern="1200" dirty="0"/>
        </a:p>
      </dsp:txBody>
      <dsp:txXfrm>
        <a:off x="3937393" y="2865815"/>
        <a:ext cx="1126368" cy="1126368"/>
      </dsp:txXfrm>
    </dsp:sp>
    <dsp:sp modelId="{BFC26124-48F5-4B7F-8C69-BF9624997017}">
      <dsp:nvSpPr>
        <dsp:cNvPr id="0" name=""/>
        <dsp:cNvSpPr/>
      </dsp:nvSpPr>
      <dsp:spPr>
        <a:xfrm rot="16200000">
          <a:off x="4331355" y="2052030"/>
          <a:ext cx="338444" cy="5415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4382122" y="2211116"/>
        <a:ext cx="236911" cy="324957"/>
      </dsp:txXfrm>
    </dsp:sp>
    <dsp:sp modelId="{9242C354-BCFC-4758-8226-34C5BCC47A10}">
      <dsp:nvSpPr>
        <dsp:cNvPr id="0" name=""/>
        <dsp:cNvSpPr/>
      </dsp:nvSpPr>
      <dsp:spPr>
        <a:xfrm>
          <a:off x="3504998" y="2802"/>
          <a:ext cx="1991158" cy="199115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OBJETIVO: MEJORAR EL APRENDIZAJE</a:t>
          </a:r>
          <a:endParaRPr lang="es-ES" sz="1100" kern="1200" dirty="0"/>
        </a:p>
      </dsp:txBody>
      <dsp:txXfrm>
        <a:off x="3796596" y="294400"/>
        <a:ext cx="1407962" cy="1407962"/>
      </dsp:txXfrm>
    </dsp:sp>
    <dsp:sp modelId="{589B9E00-951D-48EC-82D2-3C2B57F9ED37}">
      <dsp:nvSpPr>
        <dsp:cNvPr id="0" name=""/>
        <dsp:cNvSpPr/>
      </dsp:nvSpPr>
      <dsp:spPr>
        <a:xfrm>
          <a:off x="5437527" y="3158202"/>
          <a:ext cx="338444" cy="5415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5037"/>
                <a:satOff val="-2309"/>
                <a:lumOff val="10709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25037"/>
                <a:satOff val="-2309"/>
                <a:lumOff val="10709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25037"/>
                <a:satOff val="-2309"/>
                <a:lumOff val="10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5437527" y="3266521"/>
        <a:ext cx="236911" cy="324957"/>
      </dsp:txXfrm>
    </dsp:sp>
    <dsp:sp modelId="{D267B923-19D7-4FE6-9106-1B6840A772B8}">
      <dsp:nvSpPr>
        <dsp:cNvPr id="0" name=""/>
        <dsp:cNvSpPr/>
      </dsp:nvSpPr>
      <dsp:spPr>
        <a:xfrm>
          <a:off x="5935616" y="2433420"/>
          <a:ext cx="1991158" cy="199115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DEBILIDAD: REQUIERE PREPARACIÓN O FORMACIÓN DEL ALUMNO</a:t>
          </a:r>
          <a:endParaRPr lang="es-ES" sz="1100" kern="1200" dirty="0"/>
        </a:p>
      </dsp:txBody>
      <dsp:txXfrm>
        <a:off x="6227214" y="2725018"/>
        <a:ext cx="1407962" cy="1407962"/>
      </dsp:txXfrm>
    </dsp:sp>
    <dsp:sp modelId="{4A8A8697-5D34-4F10-9F0A-9ADD9756A7AF}">
      <dsp:nvSpPr>
        <dsp:cNvPr id="0" name=""/>
        <dsp:cNvSpPr/>
      </dsp:nvSpPr>
      <dsp:spPr>
        <a:xfrm rot="5400000">
          <a:off x="4331355" y="4264374"/>
          <a:ext cx="338444" cy="5415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50074"/>
                <a:satOff val="-4618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4382122" y="4321927"/>
        <a:ext cx="236911" cy="324957"/>
      </dsp:txXfrm>
    </dsp:sp>
    <dsp:sp modelId="{BAFCF6E7-5E4C-4ED6-92CD-C2E5F678BFB3}">
      <dsp:nvSpPr>
        <dsp:cNvPr id="0" name=""/>
        <dsp:cNvSpPr/>
      </dsp:nvSpPr>
      <dsp:spPr>
        <a:xfrm>
          <a:off x="3504998" y="4864038"/>
          <a:ext cx="1991158" cy="199115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UTILIDAD: INCLUIR INFORMACIÓN NO CUANTIFICABLE PROVENIENTE DE CUESTIONARIOS</a:t>
          </a:r>
          <a:endParaRPr lang="es-ES" sz="1100" kern="1200" dirty="0"/>
        </a:p>
      </dsp:txBody>
      <dsp:txXfrm>
        <a:off x="3796596" y="5155636"/>
        <a:ext cx="1407962" cy="1407962"/>
      </dsp:txXfrm>
    </dsp:sp>
    <dsp:sp modelId="{11BDBCDE-5423-474E-A615-F49B1318D961}">
      <dsp:nvSpPr>
        <dsp:cNvPr id="0" name=""/>
        <dsp:cNvSpPr/>
      </dsp:nvSpPr>
      <dsp:spPr>
        <a:xfrm rot="10800000">
          <a:off x="3225183" y="3158202"/>
          <a:ext cx="338444" cy="5415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2"/>
                <a:satOff val="-6927"/>
                <a:lumOff val="321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10800000">
        <a:off x="3326716" y="3266521"/>
        <a:ext cx="236911" cy="324957"/>
      </dsp:txXfrm>
    </dsp:sp>
    <dsp:sp modelId="{DCBB224E-2E94-4D4E-B264-633709109D85}">
      <dsp:nvSpPr>
        <dsp:cNvPr id="0" name=""/>
        <dsp:cNvSpPr/>
      </dsp:nvSpPr>
      <dsp:spPr>
        <a:xfrm>
          <a:off x="1074380" y="2433420"/>
          <a:ext cx="1991158" cy="199115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SIGNIFICADO: PROCESO CONTINUO DE ACOPLO DE INFORMACIÓN SOBRE EL ALCANCE DEL APRENDIZAJE</a:t>
          </a:r>
          <a:endParaRPr lang="es-ES" sz="1100" kern="1200" dirty="0"/>
        </a:p>
      </dsp:txBody>
      <dsp:txXfrm>
        <a:off x="1365978" y="2725018"/>
        <a:ext cx="1407962" cy="1407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3"/>
          </a:xfrm>
          <a:prstGeom prst="rect">
            <a:avLst/>
          </a:prstGeom>
        </p:spPr>
        <p:txBody>
          <a:bodyPr vert="horz" lIns="92498" tIns="46250" rIns="92498" bIns="4625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2498" tIns="46250" rIns="92498" bIns="46250" rtlCol="0"/>
          <a:lstStyle>
            <a:lvl1pPr algn="r">
              <a:defRPr sz="1200"/>
            </a:lvl1pPr>
          </a:lstStyle>
          <a:p>
            <a:fld id="{1231FE87-A5B0-4F7B-BBF2-647E4852FE1A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21582" cy="493633"/>
          </a:xfrm>
          <a:prstGeom prst="rect">
            <a:avLst/>
          </a:prstGeom>
        </p:spPr>
        <p:txBody>
          <a:bodyPr vert="horz" lIns="92498" tIns="46250" rIns="92498" bIns="4625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2498" tIns="46250" rIns="92498" bIns="46250" rtlCol="0" anchor="b"/>
          <a:lstStyle>
            <a:lvl1pPr algn="r">
              <a:defRPr sz="1200"/>
            </a:lvl1pPr>
          </a:lstStyle>
          <a:p>
            <a:fld id="{FA2C03DB-A4DA-4CB5-8956-226B5035AC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08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CE362-2E84-4AB5-87AB-45D8071C9475}" type="datetimeFigureOut">
              <a:rPr lang="es-ES" smtClean="0"/>
              <a:pPr/>
              <a:t>17/05/2018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250C-0BB9-4289-BEFC-B4077CA88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1.tv/videoteca/es/index/0-44/auto-evaluacion-analisis-estudiantes-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1.tv/videoteca/es/index/0-37/portfolios-primar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2428868"/>
            <a:ext cx="6912768" cy="22860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latin typeface="Baskerville Old Face" pitchFamily="18" charset="0"/>
              </a:rPr>
              <a:t>INSTRUMENTOS Y TÉCNICAS DE EVALUACIÓN METODOLOGÍAS ACTIVAS</a:t>
            </a:r>
            <a:endParaRPr lang="es-ES" b="1" dirty="0"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929718" cy="1752600"/>
          </a:xfrm>
        </p:spPr>
        <p:txBody>
          <a:bodyPr/>
          <a:lstStyle/>
          <a:p>
            <a:endParaRPr lang="es-ES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0" y="5929330"/>
            <a:ext cx="7643834" cy="92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2000240"/>
            <a:ext cx="6048672" cy="3571900"/>
          </a:xfrm>
        </p:spPr>
        <p:txBody>
          <a:bodyPr>
            <a:normAutofit fontScale="85000" lnSpcReduction="20000"/>
          </a:bodyPr>
          <a:lstStyle/>
          <a:p>
            <a:r>
              <a:rPr lang="es-ES" sz="2400" b="1" u="sng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INCONVENIENTES</a:t>
            </a:r>
          </a:p>
          <a:p>
            <a:r>
              <a:rPr lang="es-ES" sz="2400" b="1" u="sng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 DEL PORTFOLIO</a:t>
            </a:r>
          </a:p>
          <a:p>
            <a:endParaRPr lang="es-ES" sz="2400" u="sng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Baskerville Old Face" pitchFamily="18" charset="0"/>
              </a:rPr>
              <a:t>Inseguridad del alumno </a:t>
            </a:r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frente el proceso de elaboración del portfolio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Puede llegar a suponer </a:t>
            </a:r>
            <a:r>
              <a:rPr lang="es-ES" sz="2400" b="1" dirty="0" smtClean="0">
                <a:solidFill>
                  <a:schemeClr val="tx1"/>
                </a:solidFill>
                <a:latin typeface="Baskerville Old Face" pitchFamily="18" charset="0"/>
              </a:rPr>
              <a:t>excesivo tiempo </a:t>
            </a:r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por parte del profesor y del alumno, si no se seleccionan aspectos clave a recopilar.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Exigencia: implica </a:t>
            </a:r>
            <a:r>
              <a:rPr lang="es-ES" sz="2400" b="1" dirty="0" smtClean="0">
                <a:solidFill>
                  <a:schemeClr val="tx1"/>
                </a:solidFill>
                <a:latin typeface="Baskerville Old Face" pitchFamily="18" charset="0"/>
              </a:rPr>
              <a:t>alto nivel de autodisciplina y responsabilidad del alumno </a:t>
            </a:r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(punto fuerte – punto débil)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Carácter “subjetivo” de la evaluación a través del portfolio</a:t>
            </a:r>
          </a:p>
          <a:p>
            <a:pPr>
              <a:buFont typeface="Arial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428596" y="285728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928670"/>
            <a:ext cx="6048672" cy="4156514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APARTADOS DE ELABORACIÓN DEL PORTFOLIO</a:t>
            </a:r>
          </a:p>
          <a:p>
            <a:endParaRPr lang="es-E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42844" y="214290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9" name="8 Diagrama"/>
          <p:cNvGraphicFramePr/>
          <p:nvPr/>
        </p:nvGraphicFramePr>
        <p:xfrm>
          <a:off x="2071670" y="1714488"/>
          <a:ext cx="535785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57422" y="142852"/>
            <a:ext cx="5454938" cy="85725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FASES PARA EL DESARROLLO DEL PORTFOLIO (</a:t>
            </a:r>
            <a:r>
              <a:rPr lang="es-E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Barberá</a:t>
            </a:r>
            <a:r>
              <a:rPr lang="es-E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, 2005)</a:t>
            </a:r>
          </a:p>
          <a:p>
            <a:pPr algn="just"/>
            <a:endParaRPr lang="es-E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285720" y="214290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9" name="8 Diagrama"/>
          <p:cNvGraphicFramePr/>
          <p:nvPr/>
        </p:nvGraphicFramePr>
        <p:xfrm>
          <a:off x="2071670" y="1214422"/>
          <a:ext cx="535785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1670" y="1071546"/>
            <a:ext cx="5429288" cy="4572032"/>
          </a:xfrm>
        </p:spPr>
        <p:txBody>
          <a:bodyPr>
            <a:normAutofit fontScale="92500" lnSpcReduction="20000"/>
          </a:bodyPr>
          <a:lstStyle/>
          <a:p>
            <a:r>
              <a:rPr lang="es-ES" sz="2400" u="sng" dirty="0" smtClean="0">
                <a:solidFill>
                  <a:schemeClr val="bg1"/>
                </a:solidFill>
                <a:latin typeface="Baskerville Old Face" pitchFamily="18" charset="0"/>
              </a:rPr>
              <a:t>CRITERIOS DE EVALUACIÓN DEL PORTFOLIO</a:t>
            </a:r>
          </a:p>
          <a:p>
            <a:endParaRPr lang="es-ES" sz="2400" u="sng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s-ES" sz="2400" u="sng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1.Presentación y organización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2.Redacción clara y comprensiva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3.Información actual, diversa y seleccionada con criterio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4.Equilibrio entre la información aportada por fuentes externas, por el profesor y la propia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5. Selección de actividades complementarias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6.Aportaciones de contenidos, ideas y sugerencias propias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7. Implicación, participación y compromiso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428596" y="214290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57422" y="4786322"/>
            <a:ext cx="4214842" cy="178595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Desde estos criterios se </a:t>
            </a:r>
            <a:r>
              <a:rPr lang="es-ES" sz="2400" b="1" dirty="0" smtClean="0">
                <a:solidFill>
                  <a:schemeClr val="tx1"/>
                </a:solidFill>
                <a:latin typeface="Baskerville Old Face" pitchFamily="18" charset="0"/>
              </a:rPr>
              <a:t>juzga, valora, califica y conceptúa </a:t>
            </a:r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sobre un determinado aspecto del proceso y se establecen </a:t>
            </a:r>
            <a:r>
              <a:rPr lang="es-ES" sz="3400" dirty="0" smtClean="0">
                <a:solidFill>
                  <a:schemeClr val="bg1"/>
                </a:solidFill>
                <a:latin typeface="Baskerville Old Face" pitchFamily="18" charset="0"/>
              </a:rPr>
              <a:t>niveles progresivos de dominio</a:t>
            </a:r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 relativos al desempeño que una persona muestra respecto de un proceso o producción determinada (Martín Rojas, 2008)</a:t>
            </a:r>
            <a:endParaRPr lang="es-E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500034" y="285728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2 Subtítulo"/>
          <p:cNvSpPr txBox="1">
            <a:spLocks/>
          </p:cNvSpPr>
          <p:nvPr/>
        </p:nvSpPr>
        <p:spPr>
          <a:xfrm>
            <a:off x="2428860" y="1643050"/>
            <a:ext cx="4000528" cy="3071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RÚBRICAS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CONCEPTO: Instrumento de evaluación basado en una escala cuantitativa y/o cualitativa asociada a unos criterios preestablecidos que miden acciones del alumnado sobre los aspectos de la tarea o actividad que serán evaluados (Torres y Perera, 2010)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85918" y="0"/>
            <a:ext cx="7358082" cy="5214950"/>
          </a:xfrm>
        </p:spPr>
        <p:txBody>
          <a:bodyPr>
            <a:normAutofit/>
          </a:bodyPr>
          <a:lstStyle/>
          <a:p>
            <a:pPr algn="just"/>
            <a:endParaRPr lang="es-E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Baskerville Old Face" pitchFamily="18" charset="0"/>
            </a:endParaRPr>
          </a:p>
          <a:p>
            <a:pPr algn="just"/>
            <a:r>
              <a:rPr lang="es-E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En definitiva, </a:t>
            </a:r>
            <a:r>
              <a:rPr lang="es-E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la rúbrica es una herramienta versátil que puede utilizarse de forma diferente para evaluar y </a:t>
            </a:r>
            <a:r>
              <a:rPr lang="es-E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tutorizar</a:t>
            </a:r>
            <a:r>
              <a:rPr lang="es-E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 los trabajos de los alumnos</a:t>
            </a:r>
            <a:r>
              <a:rPr lang="es-E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 (Torres y Perera, 2010)</a:t>
            </a:r>
          </a:p>
          <a:p>
            <a:pPr algn="just"/>
            <a:endParaRPr lang="es-ES" sz="18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/>
            <a:endParaRPr lang="es-E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357158" y="214290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2 Subtítulo"/>
          <p:cNvSpPr txBox="1">
            <a:spLocks/>
          </p:cNvSpPr>
          <p:nvPr/>
        </p:nvSpPr>
        <p:spPr>
          <a:xfrm>
            <a:off x="3009888" y="581004"/>
            <a:ext cx="4954872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-1" y="2143117"/>
          <a:ext cx="9144000" cy="24288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04816">
                <a:tc rowSpan="2">
                  <a:txBody>
                    <a:bodyPr/>
                    <a:lstStyle/>
                    <a:p>
                      <a:r>
                        <a:rPr lang="es-ES" dirty="0" smtClean="0"/>
                        <a:t>CONCEPTOS</a:t>
                      </a:r>
                      <a:endParaRPr lang="es-E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s-ES" dirty="0" smtClean="0"/>
                        <a:t>ESCALAS / NIVELES</a:t>
                      </a:r>
                      <a:r>
                        <a:rPr lang="es-ES" baseline="0" dirty="0" smtClean="0"/>
                        <a:t> DE EJECUCIÓN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0481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  <a:tr h="1619261">
                <a:tc>
                  <a:txBody>
                    <a:bodyPr/>
                    <a:lstStyle/>
                    <a:p>
                      <a:r>
                        <a:rPr lang="es-ES" dirty="0" smtClean="0"/>
                        <a:t>ASPECTOS A EVALUAR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CRITERIOS EVIDENCIAS A ALCANZAR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CRITERIOS EVIDENCIAS A ALCANZAR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CRITERIOS EVIDENCIAS A ALCANZAR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CRITERIOS EVIDENCIAS A ALCANZAR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3108" y="4643446"/>
            <a:ext cx="5214974" cy="1928826"/>
          </a:xfrm>
        </p:spPr>
        <p:txBody>
          <a:bodyPr>
            <a:normAutofit/>
          </a:bodyPr>
          <a:lstStyle/>
          <a:p>
            <a:pPr algn="just"/>
            <a:endParaRPr lang="es-E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28596" y="285728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1571612"/>
            <a:ext cx="4929222" cy="4071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VENTAJAS DE LA RÚBRICA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dirty="0" smtClean="0">
                <a:latin typeface="Baskerville Old Face" pitchFamily="18" charset="0"/>
              </a:rPr>
              <a:t>Los criterios de la medición están explícitos y se conocen previamente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dirty="0" smtClean="0">
              <a:latin typeface="Baskerville Old Face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Permiten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describir cualitativamente distintos niveles de logro que el alumno debe alcanzar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baseline="0" dirty="0" smtClean="0">
                <a:latin typeface="Baskerville Old Face" pitchFamily="18" charset="0"/>
              </a:rPr>
              <a:t>Facilita</a:t>
            </a:r>
            <a:r>
              <a:rPr lang="es-ES" sz="2400" dirty="0" smtClean="0">
                <a:latin typeface="Baskerville Old Face" pitchFamily="18" charset="0"/>
              </a:rPr>
              <a:t> procesos de autoevaluación, permitiendo conocer al alumno sus fortalezas y debilidades con claridad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3108" y="4643446"/>
            <a:ext cx="5214974" cy="1928826"/>
          </a:xfrm>
        </p:spPr>
        <p:txBody>
          <a:bodyPr>
            <a:normAutofit/>
          </a:bodyPr>
          <a:lstStyle/>
          <a:p>
            <a:pPr algn="just"/>
            <a:endParaRPr lang="es-E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28596" y="285728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571480"/>
            <a:ext cx="4929222" cy="592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INCONVENIENTES DE LA RÚBRICA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noProof="0" dirty="0" smtClean="0">
                <a:latin typeface="Baskerville Old Face" pitchFamily="18" charset="0"/>
              </a:rPr>
              <a:t>El alumno puede tender a centrarse más en la calificación que en el aprendizaje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Puede</a:t>
            </a:r>
            <a:r>
              <a:rPr kumimoji="0" lang="es-E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generar conformismo dentro del alumnado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baseline="0" noProof="0" dirty="0" smtClean="0">
                <a:latin typeface="Baskerville Old Face" pitchFamily="18" charset="0"/>
              </a:rPr>
              <a:t>Promueve la estandarización tanto de los profesores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3108" y="4643446"/>
            <a:ext cx="5214974" cy="1928826"/>
          </a:xfrm>
        </p:spPr>
        <p:txBody>
          <a:bodyPr>
            <a:normAutofit/>
          </a:bodyPr>
          <a:lstStyle/>
          <a:p>
            <a:pPr algn="just"/>
            <a:endParaRPr lang="es-E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28596" y="285728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857232"/>
            <a:ext cx="4929222" cy="5500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FASES PARA EL DISEÑO DE UNA RÚBRICA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noProof="0" dirty="0" smtClean="0">
                <a:latin typeface="Baskerville Old Face" pitchFamily="18" charset="0"/>
              </a:rPr>
              <a:t>1. Diseña una tabla con el número de líneas horizontales de tus objetivos del proyecto.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dirty="0" smtClean="0">
                <a:latin typeface="Baskerville Old Face" pitchFamily="18" charset="0"/>
              </a:rPr>
              <a:t>Haz cuatro columnas e indica en la parte superior de cada columna los puntos que equivalen a uno de los cuatro niveles de competencia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dirty="0" smtClean="0">
                <a:latin typeface="Baskerville Old Face" pitchFamily="18" charset="0"/>
              </a:rPr>
              <a:t>(Ejemplo: “competente avanzado- 4 puntos”, “competente- 3 puntos”, “Parcialmente competente – 2 puntos” y “No competente – 1 punto”.</a:t>
            </a:r>
            <a:endParaRPr lang="es-ES" sz="2400" noProof="0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28596" y="285728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571480"/>
            <a:ext cx="4929222" cy="628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FASES PARA EL DISEÑO DE UNA RÚBRICA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(</a:t>
            </a:r>
            <a:r>
              <a:rPr lang="es-ES" sz="2400" dirty="0" err="1" smtClean="0">
                <a:latin typeface="Baskerville Old Face" pitchFamily="18" charset="0"/>
              </a:rPr>
              <a:t>B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arrus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, 2014)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dirty="0" smtClean="0">
                <a:latin typeface="Baskerville Old Face" pitchFamily="18" charset="0"/>
              </a:rPr>
              <a:t>2. Lista con los objetivos hacia abajo del lado izquierdo de la página. Escribe cada componente del proyecto que el alumno debe completar (Planificación, contenido, diseño, elementos técnicos, trabajo en grupo)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dirty="0" smtClean="0">
              <a:latin typeface="Baskerville Old Face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noProof="0" dirty="0" smtClean="0">
                <a:latin typeface="Baskerville Old Face" pitchFamily="18" charset="0"/>
              </a:rPr>
              <a:t>Sé claro en tus objetivos de manera que los alumnos conozcan todos los componentes del proyecto.</a:t>
            </a:r>
          </a:p>
        </p:txBody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728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 smtClean="0">
                <a:solidFill>
                  <a:schemeClr val="bg1"/>
                </a:solidFill>
                <a:latin typeface="Baskerville Old Face" pitchFamily="18" charset="0"/>
              </a:rPr>
              <a:t>Cuando hablamos de evaluación formativa, nos remitimos a la siguiente definición:</a:t>
            </a:r>
            <a:endParaRPr lang="es-ES" sz="2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43042" y="2643182"/>
            <a:ext cx="5572164" cy="25003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“Aquella que pretende que los estudiantes realicen tareas que responden a demandas del mundo real, lo que implica aplicar de forma significativa el conocimiento y demostrar la posesión de habilidades y competencias, ejerciéndolas” (</a:t>
            </a:r>
            <a:r>
              <a:rPr lang="es-E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Mueller</a:t>
            </a: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0" y="5929330"/>
            <a:ext cx="7643834" cy="92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3880" y="4143380"/>
            <a:ext cx="9252520" cy="1301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28596" y="285728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0"/>
            <a:ext cx="4929222" cy="3857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FASES PARA EL DISEÑO DE UNA RÚBRICA (</a:t>
            </a:r>
            <a:r>
              <a:rPr lang="es-E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B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arrus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, 2014)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noProof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3. Define los indicadores para cada nivel de competencia en las casillas correspondientes en medio de la rúbrica. Escribe una descripción clara del objetivo completado en el nivel de habilidad correspondiente; llena todos los espacios.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dirty="0" smtClean="0">
                <a:latin typeface="Baskerville Old Face" pitchFamily="18" charset="0"/>
              </a:rPr>
              <a:t>Es usual dividir cada criterio en CUATRO NIVELES. Generalmente se parte de la descripción de los niveles “óptimo” y “Pésimo” y se completa después con la redacción de los niveles intermedios (</a:t>
            </a:r>
            <a:r>
              <a:rPr lang="es-ES" sz="2400" dirty="0" err="1" smtClean="0">
                <a:latin typeface="Baskerville Old Face" pitchFamily="18" charset="0"/>
              </a:rPr>
              <a:t>Mertler</a:t>
            </a:r>
            <a:r>
              <a:rPr lang="es-ES" sz="2400" dirty="0" smtClean="0">
                <a:latin typeface="Baskerville Old Face" pitchFamily="18" charset="0"/>
              </a:rPr>
              <a:t>, 2001, p. 5)</a:t>
            </a:r>
            <a:endParaRPr lang="es-ES" sz="2400" noProof="0" dirty="0" smtClean="0">
              <a:latin typeface="Baskerville Old Face" pitchFamily="18" charset="0"/>
            </a:endParaRPr>
          </a:p>
        </p:txBody>
      </p:sp>
      <p:pic>
        <p:nvPicPr>
          <p:cNvPr id="2050" name="Picture 2" descr="G:\CFIE 15.16 C\planificación rúbri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3" y="3571875"/>
            <a:ext cx="7493027" cy="19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6" name="Picture 5" descr="G:\CFIE 15.16 C\250px-Junta_de_Castilla_y_León váli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40"/>
            <a:ext cx="2000232" cy="1285860"/>
          </a:xfrm>
          <a:prstGeom prst="rect">
            <a:avLst/>
          </a:prstGeom>
          <a:noFill/>
        </p:spPr>
      </p:pic>
      <p:pic>
        <p:nvPicPr>
          <p:cNvPr id="7" name="Picture 2" descr="G:\CFIE 15.16 C\encabezado cfie segovia_s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9975" y="5476875"/>
            <a:ext cx="1724025" cy="1381125"/>
          </a:xfrm>
          <a:prstGeom prst="rect">
            <a:avLst/>
          </a:prstGeom>
          <a:noFill/>
        </p:spPr>
      </p:pic>
      <p:sp>
        <p:nvSpPr>
          <p:cNvPr id="9" name="8 Elipse"/>
          <p:cNvSpPr/>
          <p:nvPr/>
        </p:nvSpPr>
        <p:spPr>
          <a:xfrm>
            <a:off x="428596" y="285728"/>
            <a:ext cx="1353312" cy="1353312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0"/>
            <a:ext cx="4929222" cy="4000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</p:txBody>
      </p:sp>
      <p:pic>
        <p:nvPicPr>
          <p:cNvPr id="1027" name="Picture 3" descr="G:\CFIE 15.16 C\rubrica1 brujula del tiemp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7203" cy="6866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6" name="Picture 5" descr="G:\CFIE 15.16 C\250px-Junta_de_Castilla_y_León váli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40"/>
            <a:ext cx="2000232" cy="1285860"/>
          </a:xfrm>
          <a:prstGeom prst="rect">
            <a:avLst/>
          </a:prstGeom>
          <a:noFill/>
        </p:spPr>
      </p:pic>
      <p:pic>
        <p:nvPicPr>
          <p:cNvPr id="7" name="Picture 2" descr="G:\CFIE 15.16 C\encabezado cfie segovia_s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9975" y="5476875"/>
            <a:ext cx="1724025" cy="1381125"/>
          </a:xfrm>
          <a:prstGeom prst="rect">
            <a:avLst/>
          </a:prstGeom>
          <a:noFill/>
        </p:spPr>
      </p:pic>
      <p:sp>
        <p:nvSpPr>
          <p:cNvPr id="9" name="8 Elipse"/>
          <p:cNvSpPr/>
          <p:nvPr/>
        </p:nvSpPr>
        <p:spPr>
          <a:xfrm>
            <a:off x="214282" y="0"/>
            <a:ext cx="1353312" cy="1353312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0"/>
            <a:ext cx="4929222" cy="4000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</p:txBody>
      </p:sp>
      <p:pic>
        <p:nvPicPr>
          <p:cNvPr id="2050" name="Picture 2" descr="G:\CFIE 15.16 C\rbricas-proyecto-charrapps-1-6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642918"/>
            <a:ext cx="4929222" cy="6215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DIARIO</a:t>
            </a:r>
            <a:r>
              <a:rPr lang="es-ES" sz="24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  <a:hlinkClick r:id="rId3"/>
              </a:rPr>
              <a:t>S</a:t>
            </a:r>
            <a:endParaRPr lang="es-ES" sz="2400" u="sng" dirty="0" smtClean="0">
              <a:solidFill>
                <a:schemeClr val="accent6">
                  <a:lumMod val="40000"/>
                  <a:lumOff val="60000"/>
                </a:schemeClr>
              </a:solidFill>
              <a:latin typeface="Baskerville Old Fac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noProof="0" dirty="0" smtClean="0">
                <a:latin typeface="Baskerville Old Face" pitchFamily="18" charset="0"/>
              </a:rPr>
              <a:t>PAUTAS PARA SU ELABORACIÓN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2400" noProof="0" dirty="0" smtClean="0">
                <a:latin typeface="Baskerville Old Face" pitchFamily="18" charset="0"/>
              </a:rPr>
              <a:t>Guiar al alumnado para la escritura del diario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0" i="0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Establecer </a:t>
            </a:r>
            <a:r>
              <a:rPr kumimoji="0" lang="es-ES" sz="2400" b="1" i="0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tiempos dentro del aula </a:t>
            </a:r>
            <a:r>
              <a:rPr kumimoji="0" lang="es-ES" sz="2400" b="0" i="0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para completar el diario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2400" noProof="0" dirty="0" smtClean="0">
                <a:latin typeface="Baskerville Old Face" pitchFamily="18" charset="0"/>
              </a:rPr>
              <a:t>No es un resumen de la actividad desarrollada en clase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0" i="0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Debe</a:t>
            </a:r>
            <a:r>
              <a:rPr kumimoji="0" lang="es-ES" sz="2400" b="0" i="0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contar con el </a:t>
            </a:r>
            <a:r>
              <a:rPr kumimoji="0" lang="es-ES" sz="2400" b="0" i="0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feedback</a:t>
            </a:r>
            <a:r>
              <a:rPr kumimoji="0" lang="es-ES" sz="2400" b="0" i="0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del profesor</a:t>
            </a:r>
            <a:endParaRPr kumimoji="0" lang="es-ES" sz="24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571472" y="571480"/>
            <a:ext cx="1353312" cy="1353312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0"/>
            <a:ext cx="4929222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DIARIOS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</p:txBody>
      </p:sp>
      <p:pic>
        <p:nvPicPr>
          <p:cNvPr id="1026" name="Picture 2" descr="G:\CFIE 15.16 C\RÑÚBRICA DE DIARIO PERSONAL 2 SEP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53"/>
            <a:ext cx="9144000" cy="689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0"/>
            <a:ext cx="4929222" cy="6072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DIANA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2400" dirty="0" smtClean="0">
              <a:latin typeface="Baskerville Old Fac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noProof="0" dirty="0" smtClean="0">
                <a:latin typeface="Baskerville Old Face" pitchFamily="18" charset="0"/>
              </a:rPr>
              <a:t>CONCEPTO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dirty="0" smtClean="0">
                <a:latin typeface="Baskerville Old Face" pitchFamily="18" charset="0"/>
              </a:rPr>
              <a:t>Herramienta de evaluación participativa visual y rápida, que permite acotar un número determinado de criterios de evaluación que conocen previamente a la realización de la actividad. Estos criterios están relacionados con un </a:t>
            </a:r>
            <a:r>
              <a:rPr lang="es-ES" sz="2400" b="1" dirty="0" smtClean="0">
                <a:latin typeface="Baskerville Old Face" pitchFamily="18" charset="0"/>
              </a:rPr>
              <a:t>número determinado de niveles </a:t>
            </a:r>
            <a:r>
              <a:rPr lang="es-ES" sz="2400" dirty="0" smtClean="0">
                <a:latin typeface="Baskerville Old Face" pitchFamily="18" charset="0"/>
              </a:rPr>
              <a:t>que corresponderán a la valoración que demos a cada uno de ellos.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noProof="0" dirty="0" smtClean="0">
                <a:latin typeface="Baskerville Old Face" pitchFamily="18" charset="0"/>
              </a:rPr>
              <a:t>Cada porción de la diana está relacionada con un aspecto del proyecto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14282" y="285728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alpha val="90000"/>
              <a:hueOff val="56396"/>
              <a:satOff val="-2645"/>
              <a:lumOff val="11299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0"/>
            <a:ext cx="4929222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EJEMPLOS DE DIANAS DE EVALUACIÓN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</p:txBody>
      </p:sp>
      <p:pic>
        <p:nvPicPr>
          <p:cNvPr id="6146" name="Picture 2" descr="G:\CFIE 15.16 C\DIANA BUE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08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0"/>
            <a:ext cx="4929222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</p:txBody>
      </p:sp>
      <p:pic>
        <p:nvPicPr>
          <p:cNvPr id="7170" name="Picture 2" descr="G:\CFIE 15.16 C\Evaluacin-aprendizaje diana tril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u="sng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BIBLIOGRAFÍA EVALUACIÓN FORMATIVA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</p:txBody>
      </p:sp>
      <p:pic>
        <p:nvPicPr>
          <p:cNvPr id="4098" name="Picture 2" descr="G:\CFIE 15.16 C\bibliograf´`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0925"/>
            <a:ext cx="9144000" cy="441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2214546" y="0"/>
            <a:ext cx="4929222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400" noProof="0" dirty="0" smtClean="0">
              <a:latin typeface="Baskerville Old Face" pitchFamily="18" charset="0"/>
            </a:endParaRPr>
          </a:p>
        </p:txBody>
      </p:sp>
      <p:pic>
        <p:nvPicPr>
          <p:cNvPr id="5122" name="Picture 2" descr="G:\CFIE 15.16 C\bibliograf´`ia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144000" cy="4905375"/>
          </a:xfrm>
          <a:prstGeom prst="rect">
            <a:avLst/>
          </a:prstGeom>
          <a:noFill/>
        </p:spPr>
      </p:pic>
      <p:pic>
        <p:nvPicPr>
          <p:cNvPr id="6" name="Picture 2" descr="Licencia de Creative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38" y="5617536"/>
            <a:ext cx="1634657" cy="57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491880" y="5517232"/>
            <a:ext cx="3527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 smtClean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Este obra está bajo una </a:t>
            </a:r>
            <a:r>
              <a:rPr lang="es-ES" b="0" i="0" u="none" strike="noStrike" dirty="0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licencia de </a:t>
            </a:r>
            <a:r>
              <a:rPr lang="es-ES" b="0" i="0" u="none" strike="noStrike" dirty="0" err="1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Creative</a:t>
            </a:r>
            <a:r>
              <a:rPr lang="es-ES" b="0" i="0" u="none" strike="noStrike" dirty="0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lang="es-ES" b="0" i="0" u="none" strike="noStrike" dirty="0" err="1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Commons</a:t>
            </a:r>
            <a:r>
              <a:rPr lang="es-ES" b="0" i="0" u="none" strike="noStrike" dirty="0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 Reconocimiento-</a:t>
            </a:r>
            <a:r>
              <a:rPr lang="es-ES" b="0" i="0" u="none" strike="noStrike" dirty="0" err="1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NoComercial</a:t>
            </a:r>
            <a:r>
              <a:rPr lang="es-ES" b="0" i="0" u="none" strike="noStrike" dirty="0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-</a:t>
            </a:r>
            <a:r>
              <a:rPr lang="es-ES" b="0" i="0" u="none" strike="noStrike" dirty="0" err="1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CompartirIgual</a:t>
            </a:r>
            <a:r>
              <a:rPr lang="es-ES" b="0" i="0" u="none" strike="noStrike" dirty="0" smtClean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 4.0 Internacional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04665"/>
            <a:ext cx="9144000" cy="1224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solidFill>
                  <a:schemeClr val="bg1"/>
                </a:solidFill>
                <a:latin typeface="Baskerville Old Face" pitchFamily="18" charset="0"/>
              </a:rPr>
              <a:t>EVALUACIÓN FORMATIVA</a:t>
            </a:r>
            <a:endParaRPr lang="es-ES" sz="31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2285992"/>
            <a:ext cx="5786478" cy="4071966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Char char="•"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Todo proceso de evaluación cuya finalidad sea mejorar los procesos de enseñanza – aprendizaje</a:t>
            </a:r>
          </a:p>
          <a:p>
            <a:pPr algn="just">
              <a:buFont typeface="Arial" charset="0"/>
              <a:buChar char="•"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 finalidad no es calificar al alumno, sino de disponer de información que permita saber cómo ayudar al alumnado a mejorar y aprender más…</a:t>
            </a:r>
          </a:p>
          <a:p>
            <a:pPr algn="just">
              <a:buFont typeface="Arial" charset="0"/>
              <a:buChar char="•"/>
            </a:pPr>
            <a:endParaRPr lang="es-E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(López Pastor, 2012)</a:t>
            </a:r>
          </a:p>
          <a:p>
            <a:pPr algn="just">
              <a:buFont typeface="Arial" charset="0"/>
              <a:buChar char="•"/>
            </a:pPr>
            <a:endParaRPr lang="es-E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Arial" charset="0"/>
              <a:buChar char="•"/>
            </a:pPr>
            <a:endParaRPr lang="es-E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0" y="5929330"/>
            <a:ext cx="7643834" cy="92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3880" y="3789040"/>
            <a:ext cx="925252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 smtClean="0">
                <a:solidFill>
                  <a:schemeClr val="bg1"/>
                </a:solidFill>
                <a:latin typeface="Baskerville Old Face" pitchFamily="18" charset="0"/>
              </a:rPr>
              <a:t>		EVALUACIÓN FORMATIVA</a:t>
            </a:r>
            <a:endParaRPr lang="es-ES" sz="2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107157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</a:t>
            </a:r>
            <a:r>
              <a:rPr lang="es-ES" sz="2800" dirty="0" smtClean="0">
                <a:solidFill>
                  <a:schemeClr val="bg1"/>
                </a:solidFill>
              </a:rPr>
              <a:t>La evaluación formativa se considera como recurso formativo que apoya durante toda la secuencia didáctica y persigue el objetivo de facilitar el aprendizaje, tomando en consideración el proceso pero sin despreciar el valor del resultado. (Pozuelos, 2007)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0" y="5929330"/>
            <a:ext cx="7643834" cy="92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3880" y="3789040"/>
            <a:ext cx="827253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637333871"/>
              </p:ext>
            </p:extLst>
          </p:nvPr>
        </p:nvGraphicFramePr>
        <p:xfrm>
          <a:off x="928662" y="1857364"/>
          <a:ext cx="7429552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443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4572FB-9121-4FC2-9A37-37275AF90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>
                                            <p:graphicEl>
                                              <a:dgm id="{2B4572FB-9121-4FC2-9A37-37275AF90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038E2A-563F-47DD-9816-14FB9A770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34038E2A-563F-47DD-9816-14FB9A770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D707EC-41E0-4188-B310-F7A515EF8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C4D707EC-41E0-4188-B310-F7A515EF8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47C7E2-6EFF-45D2-9F4E-2F073A0DB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3A47C7E2-6EFF-45D2-9F4E-2F073A0DB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93DB2A-066B-4C83-AD41-9AC9580CD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D693DB2A-066B-4C83-AD41-9AC9580CD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656471-CEDC-4856-B60C-5B9B06E1B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BE656471-CEDC-4856-B60C-5B9B06E1B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7DB08B-E825-49DA-AD84-917EDEA6E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6E7DB08B-E825-49DA-AD84-917EDEA6E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054552" cy="720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s-ES" sz="2800" b="1" dirty="0">
              <a:solidFill>
                <a:schemeClr val="bg2">
                  <a:lumMod val="2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929718" cy="1752600"/>
          </a:xfrm>
        </p:spPr>
        <p:txBody>
          <a:bodyPr/>
          <a:lstStyle/>
          <a:p>
            <a:endParaRPr lang="es-ES" dirty="0" smtClean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004806074"/>
              </p:ext>
            </p:extLst>
          </p:nvPr>
        </p:nvGraphicFramePr>
        <p:xfrm>
          <a:off x="0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357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2000240"/>
            <a:ext cx="6314474" cy="10001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s-ES" sz="2400" b="1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3143248"/>
            <a:ext cx="6786610" cy="3022056"/>
          </a:xfrm>
        </p:spPr>
        <p:txBody>
          <a:bodyPr>
            <a:noAutofit/>
          </a:bodyPr>
          <a:lstStyle/>
          <a:p>
            <a:pPr algn="just"/>
            <a:endParaRPr lang="es-ES" sz="2800" dirty="0" smtClean="0">
              <a:solidFill>
                <a:schemeClr val="tx1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500166" y="3643314"/>
            <a:ext cx="7072362" cy="216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G:\CFIE 15.16 C\QUÉ QUIERO EVALU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17008"/>
            <a:ext cx="6858047" cy="4559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5729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solidFill>
                  <a:schemeClr val="bg1"/>
                </a:solidFill>
                <a:latin typeface="Baskerville Old Face" pitchFamily="18" charset="0"/>
              </a:rPr>
              <a:t>ALGUNOS INSTRUMENTOS PARA </a:t>
            </a:r>
            <a:r>
              <a:rPr lang="es-ES" sz="2800" smtClean="0">
                <a:solidFill>
                  <a:schemeClr val="bg1"/>
                </a:solidFill>
                <a:latin typeface="Baskerville Old Face" pitchFamily="18" charset="0"/>
              </a:rPr>
              <a:t>LA EVALUACIÓN FORMATIVA</a:t>
            </a:r>
            <a:endParaRPr lang="es-ES" sz="28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0" y="5929330"/>
            <a:ext cx="7643834" cy="92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3880" y="3789040"/>
            <a:ext cx="925252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97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2071678"/>
            <a:ext cx="6048672" cy="371477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PORTFOLI</a:t>
            </a: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  <a:hlinkClick r:id="rId3"/>
              </a:rPr>
              <a:t>O</a:t>
            </a:r>
            <a:endParaRPr lang="es-ES" sz="2400" b="1" dirty="0" smtClean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Documento personal elaborado por el alumno durante el proyecto.</a:t>
            </a:r>
          </a:p>
          <a:p>
            <a:pPr algn="just"/>
            <a:r>
              <a:rPr lang="es-ES" sz="2400" u="sng" dirty="0" smtClean="0">
                <a:solidFill>
                  <a:schemeClr val="tx1"/>
                </a:solidFill>
                <a:latin typeface="Baskerville Old Face" pitchFamily="18" charset="0"/>
              </a:rPr>
              <a:t>Contiene: 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-colección estructurada de los materiales utilizados (textos, vídeos, páginas web…)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  <a:latin typeface="Baskerville Old Face" pitchFamily="18" charset="0"/>
              </a:rPr>
              <a:t>-Creaciones producidas a lo largo del proyecto</a:t>
            </a:r>
            <a:endParaRPr lang="es-E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428596" y="285728"/>
            <a:ext cx="1353312" cy="1353312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LD PAP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endParaRPr lang="es-ES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00232" y="2143116"/>
            <a:ext cx="5812128" cy="3500462"/>
          </a:xfrm>
        </p:spPr>
        <p:txBody>
          <a:bodyPr>
            <a:normAutofit fontScale="92500"/>
          </a:bodyPr>
          <a:lstStyle/>
          <a:p>
            <a:r>
              <a:rPr lang="es-ES" sz="2400" u="sng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VENTAJAS DEL PORTFOLIO</a:t>
            </a:r>
          </a:p>
          <a:p>
            <a:endParaRPr lang="es-ES" sz="2200" u="sng" dirty="0" smtClean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>
                <a:solidFill>
                  <a:schemeClr val="tx1"/>
                </a:solidFill>
                <a:latin typeface="Baskerville Old Face" pitchFamily="18" charset="0"/>
              </a:rPr>
              <a:t> Ofrece información amplia sobre el proceso de aprendizaje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>
                <a:solidFill>
                  <a:schemeClr val="tx1"/>
                </a:solidFill>
                <a:latin typeface="Baskerville Old Face" pitchFamily="18" charset="0"/>
              </a:rPr>
              <a:t>Admite el uso de la evaluación formativa para el proceso de aprendizaje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>
                <a:solidFill>
                  <a:schemeClr val="tx1"/>
                </a:solidFill>
                <a:latin typeface="Baskerville Old Face" pitchFamily="18" charset="0"/>
              </a:rPr>
              <a:t>Tiene </a:t>
            </a:r>
            <a:r>
              <a:rPr lang="es-ES" sz="2200" b="1" dirty="0" smtClean="0">
                <a:solidFill>
                  <a:schemeClr val="tx1"/>
                </a:solidFill>
                <a:latin typeface="Baskerville Old Face" pitchFamily="18" charset="0"/>
              </a:rPr>
              <a:t>carácter cooperativo</a:t>
            </a:r>
            <a:r>
              <a:rPr lang="es-ES" sz="2200" dirty="0" smtClean="0">
                <a:solidFill>
                  <a:schemeClr val="tx1"/>
                </a:solidFill>
                <a:latin typeface="Baskerville Old Face" pitchFamily="18" charset="0"/>
              </a:rPr>
              <a:t>: implicación de docente y alumno en organización y desempeño de tarea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>
                <a:solidFill>
                  <a:schemeClr val="tx1"/>
                </a:solidFill>
                <a:latin typeface="Baskerville Old Face" pitchFamily="18" charset="0"/>
              </a:rPr>
              <a:t>Desarrolla el alumno la </a:t>
            </a:r>
            <a:r>
              <a:rPr lang="es-ES" sz="2200" b="1" dirty="0" smtClean="0">
                <a:solidFill>
                  <a:schemeClr val="tx1"/>
                </a:solidFill>
                <a:latin typeface="Baskerville Old Face" pitchFamily="18" charset="0"/>
              </a:rPr>
              <a:t>autonomía y el pensamiento crítico reflexivo</a:t>
            </a:r>
          </a:p>
          <a:p>
            <a:pPr>
              <a:buFont typeface="Arial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500034" y="357166"/>
            <a:ext cx="1353312" cy="13533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678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1112</Words>
  <Application>Microsoft Office PowerPoint</Application>
  <PresentationFormat>Presentación en pantalla (4:3)</PresentationFormat>
  <Paragraphs>171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Baskerville Old Face</vt:lpstr>
      <vt:lpstr>Calibri</vt:lpstr>
      <vt:lpstr>source sans pro</vt:lpstr>
      <vt:lpstr>Tema de Office</vt:lpstr>
      <vt:lpstr>INSTRUMENTOS Y TÉCNICAS DE EVALUACIÓN METODOLOGÍAS ACTIVAS</vt:lpstr>
      <vt:lpstr>Cuando hablamos de evaluación formativa, nos remitimos a la siguiente definición:</vt:lpstr>
      <vt:lpstr>EVALUACIÓN FORMATIVA</vt:lpstr>
      <vt:lpstr>  EVALUACIÓN FORMATIVA</vt:lpstr>
      <vt:lpstr>Presentación de PowerPoint</vt:lpstr>
      <vt:lpstr>Presentación de PowerPoint</vt:lpstr>
      <vt:lpstr>ALGUNOS INSTRUMENTOS PARA LA EVALUACIÓN FORMATIVA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TEÓRICA 3  APRENDIZAJE BASADO EN PROYECTOS</dc:title>
  <dc:creator>javier e Inés</dc:creator>
  <cp:lastModifiedBy>SANDRA NARANJO MORATO</cp:lastModifiedBy>
  <cp:revision>187</cp:revision>
  <dcterms:created xsi:type="dcterms:W3CDTF">2014-11-01T07:05:47Z</dcterms:created>
  <dcterms:modified xsi:type="dcterms:W3CDTF">2018-05-17T16:47:48Z</dcterms:modified>
</cp:coreProperties>
</file>