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E38F0BC-6F0D-4581-B541-2086816C25B6}" v="779" dt="2023-10-24T11:25:09.3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2629" y="1371600"/>
            <a:ext cx="5935540" cy="2696866"/>
          </a:xfrm>
        </p:spPr>
        <p:txBody>
          <a:bodyPr anchor="t">
            <a:normAutofit/>
          </a:bodyPr>
          <a:lstStyle>
            <a:lvl1pPr algn="l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2629" y="4584879"/>
            <a:ext cx="593554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CD3FD-BE54-4400-942B-C6C15AA73DFD}" type="datetimeFigureOut">
              <a:rPr lang="en-US" smtClean="0"/>
              <a:t>10/24/2023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CD32-A6C8-4BA5-B3DF-D8325E32CAA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368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CD3FD-BE54-4400-942B-C6C15AA73DFD}" type="datetimeFigureOut">
              <a:rPr lang="en-US" smtClean="0"/>
              <a:t>10/24/2023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CD32-A6C8-4BA5-B3DF-D8325E32CAA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162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98077" y="1401097"/>
            <a:ext cx="2155722" cy="477586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401097"/>
            <a:ext cx="8232058" cy="477586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CD3FD-BE54-4400-942B-C6C15AA73DFD}" type="datetimeFigureOut">
              <a:rPr lang="en-US" smtClean="0"/>
              <a:t>10/24/2023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CD32-A6C8-4BA5-B3DF-D8325E32CAA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791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CD3FD-BE54-4400-942B-C6C15AA73DFD}" type="datetimeFigureOut">
              <a:rPr lang="en-US" smtClean="0"/>
              <a:t>10/24/2023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CD32-A6C8-4BA5-B3DF-D8325E32CAA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627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9" y="1709738"/>
            <a:ext cx="9214884" cy="3159974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2628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CD3FD-BE54-4400-942B-C6C15AA73DFD}" type="datetimeFigureOut">
              <a:rPr lang="en-US" smtClean="0"/>
              <a:t>10/24/2023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CD32-A6C8-4BA5-B3DF-D8325E32CAA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589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2849526"/>
            <a:ext cx="5105400" cy="32104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849526"/>
            <a:ext cx="5105400" cy="32104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CD3FD-BE54-4400-942B-C6C15AA73DFD}" type="datetimeFigureOut">
              <a:rPr lang="en-US" smtClean="0"/>
              <a:t>10/24/2023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CD32-A6C8-4BA5-B3DF-D8325E32CAA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408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8" y="1371599"/>
            <a:ext cx="10442760" cy="9397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2628" y="2311353"/>
            <a:ext cx="5084947" cy="695372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12628" y="3006725"/>
            <a:ext cx="5084947" cy="31829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311353"/>
            <a:ext cx="5183188" cy="695372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006725"/>
            <a:ext cx="5183188" cy="31829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CD3FD-BE54-4400-942B-C6C15AA73DFD}" type="datetimeFigureOut">
              <a:rPr lang="en-US" smtClean="0"/>
              <a:t>10/24/2023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CD32-A6C8-4BA5-B3DF-D8325E32CAA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046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CD3FD-BE54-4400-942B-C6C15AA73DFD}" type="datetimeFigureOut">
              <a:rPr lang="en-US" smtClean="0"/>
              <a:t>10/24/2023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CD32-A6C8-4BA5-B3DF-D8325E32CAA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439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CD3FD-BE54-4400-942B-C6C15AA73DFD}" type="datetimeFigureOut">
              <a:rPr lang="en-US" smtClean="0"/>
              <a:t>10/24/2023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CD32-A6C8-4BA5-B3DF-D8325E32CAA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066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8" y="1463038"/>
            <a:ext cx="3859397" cy="1471548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12628" y="2934586"/>
            <a:ext cx="3859397" cy="29344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CD3FD-BE54-4400-942B-C6C15AA73DFD}" type="datetimeFigureOut">
              <a:rPr lang="en-US" smtClean="0"/>
              <a:t>10/24/2023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CD32-A6C8-4BA5-B3DF-D8325E32CAA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738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8" y="1463038"/>
            <a:ext cx="3859397" cy="1471548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12628" y="2934586"/>
            <a:ext cx="3859397" cy="29344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CD3FD-BE54-4400-942B-C6C15AA73DFD}" type="datetimeFigureOut">
              <a:rPr lang="en-US" smtClean="0"/>
              <a:t>10/24/2023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CD32-A6C8-4BA5-B3DF-D8325E32CAA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007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371601"/>
            <a:ext cx="10363200" cy="118757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4399" y="2559171"/>
            <a:ext cx="10363200" cy="33826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1262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F07CD3FD-BE54-4400-942B-C6C15AA73DFD}" type="datetimeFigureOut">
              <a:rPr lang="en-US" smtClean="0"/>
              <a:t>10/24/2023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A4C0CD32-A6C8-4BA5-B3DF-D8325E32CAA4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209B62C-3402-4623-9A7C-AA048B56F8C3}"/>
              </a:ext>
            </a:extLst>
          </p:cNvPr>
          <p:cNvCxnSpPr>
            <a:cxnSpLocks/>
          </p:cNvCxnSpPr>
          <p:nvPr/>
        </p:nvCxnSpPr>
        <p:spPr>
          <a:xfrm>
            <a:off x="990600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6803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76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8575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209B62C-3402-4623-9A7C-AA048B56F8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90600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063F27BC-7079-4FF7-8F7C-ABC82FA3C2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4F549C5-B5B6-4898-8630-053866568A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1" descr="Dibujos en un papel de colores">
            <a:extLst>
              <a:ext uri="{FF2B5EF4-FFF2-40B4-BE49-F238E27FC236}">
                <a16:creationId xmlns:a16="http://schemas.microsoft.com/office/drawing/2014/main" id="{6D339D36-ACC9-604D-4D43-6D6B3FACE67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r="-2" b="15603"/>
          <a:stretch/>
        </p:blipFill>
        <p:spPr>
          <a:xfrm>
            <a:off x="20" y="10"/>
            <a:ext cx="12191980" cy="6857989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2417C94B-E6B8-6655-76A3-036D54966905}"/>
              </a:ext>
            </a:extLst>
          </p:cNvPr>
          <p:cNvSpPr txBox="1"/>
          <p:nvPr/>
        </p:nvSpPr>
        <p:spPr>
          <a:xfrm>
            <a:off x="914401" y="1371600"/>
            <a:ext cx="4532128" cy="3607591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INSTRUCCIONES PARA REALIZAR TU ESPACIO DE ACTIVIDADES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BB540B4-1543-ED69-ED26-0C9BB1DBD71A}"/>
              </a:ext>
            </a:extLst>
          </p:cNvPr>
          <p:cNvSpPr txBox="1"/>
          <p:nvPr/>
        </p:nvSpPr>
        <p:spPr>
          <a:xfrm>
            <a:off x="6359156" y="1371601"/>
            <a:ext cx="4694326" cy="4419600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20000"/>
              </a:lnSpc>
              <a:spcAft>
                <a:spcPts val="600"/>
              </a:spcAft>
              <a:buSzPct val="87000"/>
            </a:pPr>
            <a:r>
              <a:rPr lang="en-US" sz="1600" b="1" dirty="0">
                <a:solidFill>
                  <a:srgbClr val="FFFFFF"/>
                </a:solidFill>
              </a:rPr>
              <a:t>INSTRUCCIONES</a:t>
            </a:r>
          </a:p>
          <a:p>
            <a:pPr marL="342900" indent="-342900" algn="just">
              <a:lnSpc>
                <a:spcPct val="120000"/>
              </a:lnSpc>
              <a:spcAft>
                <a:spcPts val="600"/>
              </a:spcAft>
              <a:buAutoNum type="arabicPeriod"/>
            </a:pPr>
            <a:r>
              <a:rPr lang="en-US" sz="1600" b="1" dirty="0">
                <a:solidFill>
                  <a:srgbClr val="FFFFFF"/>
                </a:solidFill>
              </a:rPr>
              <a:t>Debes </a:t>
            </a:r>
            <a:r>
              <a:rPr lang="en-US" sz="1600" b="1" err="1">
                <a:solidFill>
                  <a:srgbClr val="FFFFFF"/>
                </a:solidFill>
              </a:rPr>
              <a:t>entender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err="1">
                <a:solidFill>
                  <a:srgbClr val="FFFFFF"/>
                </a:solidFill>
              </a:rPr>
              <a:t>correctamente</a:t>
            </a:r>
            <a:r>
              <a:rPr lang="en-US" sz="1600" b="1" dirty="0">
                <a:solidFill>
                  <a:srgbClr val="FFFFFF"/>
                </a:solidFill>
              </a:rPr>
              <a:t> lo que se </a:t>
            </a:r>
            <a:r>
              <a:rPr lang="en-US" sz="1600" b="1" err="1">
                <a:solidFill>
                  <a:srgbClr val="FFFFFF"/>
                </a:solidFill>
              </a:rPr>
              <a:t>pide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err="1">
                <a:solidFill>
                  <a:srgbClr val="FFFFFF"/>
                </a:solidFill>
              </a:rPr>
              <a:t>en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err="1">
                <a:solidFill>
                  <a:srgbClr val="FFFFFF"/>
                </a:solidFill>
              </a:rPr>
              <a:t>cada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err="1">
                <a:solidFill>
                  <a:srgbClr val="FFFFFF"/>
                </a:solidFill>
              </a:rPr>
              <a:t>actividad</a:t>
            </a:r>
            <a:r>
              <a:rPr lang="en-US" sz="1600" b="1" dirty="0">
                <a:solidFill>
                  <a:srgbClr val="FFFFFF"/>
                </a:solidFill>
              </a:rPr>
              <a:t>.</a:t>
            </a:r>
          </a:p>
          <a:p>
            <a:pPr marL="342900" indent="-342900" algn="just">
              <a:lnSpc>
                <a:spcPct val="120000"/>
              </a:lnSpc>
              <a:spcAft>
                <a:spcPts val="600"/>
              </a:spcAft>
              <a:buAutoNum type="arabicPeriod"/>
            </a:pPr>
            <a:r>
              <a:rPr lang="en-US" sz="1600" b="1" dirty="0">
                <a:solidFill>
                  <a:srgbClr val="FFFFFF"/>
                </a:solidFill>
              </a:rPr>
              <a:t>Hasta la </a:t>
            </a:r>
            <a:r>
              <a:rPr lang="en-US" sz="1600" b="1" err="1">
                <a:solidFill>
                  <a:srgbClr val="FFFFFF"/>
                </a:solidFill>
              </a:rPr>
              <a:t>actividad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err="1">
                <a:solidFill>
                  <a:srgbClr val="FFFFFF"/>
                </a:solidFill>
              </a:rPr>
              <a:t>número</a:t>
            </a:r>
            <a:r>
              <a:rPr lang="en-US" sz="1600" b="1" dirty="0">
                <a:solidFill>
                  <a:srgbClr val="FFFFFF"/>
                </a:solidFill>
              </a:rPr>
              <a:t> 3 es </a:t>
            </a:r>
            <a:r>
              <a:rPr lang="en-US" sz="1600" b="1" err="1">
                <a:solidFill>
                  <a:srgbClr val="FFFFFF"/>
                </a:solidFill>
              </a:rPr>
              <a:t>obligatorio</a:t>
            </a:r>
            <a:r>
              <a:rPr lang="en-US" sz="1600" b="1" dirty="0">
                <a:solidFill>
                  <a:srgbClr val="FFFFFF"/>
                </a:solidFill>
              </a:rPr>
              <a:t>. Si al </a:t>
            </a:r>
            <a:r>
              <a:rPr lang="en-US" sz="1600" b="1" err="1">
                <a:solidFill>
                  <a:srgbClr val="FFFFFF"/>
                </a:solidFill>
              </a:rPr>
              <a:t>llegar</a:t>
            </a:r>
            <a:r>
              <a:rPr lang="en-US" sz="1600" b="1" dirty="0">
                <a:solidFill>
                  <a:srgbClr val="FFFFFF"/>
                </a:solidFill>
              </a:rPr>
              <a:t> a </a:t>
            </a:r>
            <a:r>
              <a:rPr lang="en-US" sz="1600" b="1" err="1">
                <a:solidFill>
                  <a:srgbClr val="FFFFFF"/>
                </a:solidFill>
              </a:rPr>
              <a:t>esta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err="1">
                <a:solidFill>
                  <a:srgbClr val="FFFFFF"/>
                </a:solidFill>
              </a:rPr>
              <a:t>actividad</a:t>
            </a:r>
            <a:r>
              <a:rPr lang="en-US" sz="1600" b="1" dirty="0">
                <a:solidFill>
                  <a:srgbClr val="FFFFFF"/>
                </a:solidFill>
              </a:rPr>
              <a:t> has </a:t>
            </a:r>
            <a:r>
              <a:rPr lang="en-US" sz="1600" b="1" err="1">
                <a:solidFill>
                  <a:srgbClr val="FFFFFF"/>
                </a:solidFill>
              </a:rPr>
              <a:t>encontrado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err="1">
                <a:solidFill>
                  <a:srgbClr val="FFFFFF"/>
                </a:solidFill>
              </a:rPr>
              <a:t>alguna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err="1">
                <a:solidFill>
                  <a:srgbClr val="FFFFFF"/>
                </a:solidFill>
              </a:rPr>
              <a:t>dificultad</a:t>
            </a:r>
            <a:r>
              <a:rPr lang="en-US" sz="1600" b="1" dirty="0">
                <a:solidFill>
                  <a:srgbClr val="FFFFFF"/>
                </a:solidFill>
              </a:rPr>
              <a:t>, </a:t>
            </a:r>
            <a:r>
              <a:rPr lang="en-US" sz="1600" b="1" err="1">
                <a:solidFill>
                  <a:srgbClr val="FFFFFF"/>
                </a:solidFill>
              </a:rPr>
              <a:t>pasa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err="1">
                <a:solidFill>
                  <a:srgbClr val="FFFFFF"/>
                </a:solidFill>
              </a:rPr>
              <a:t>directamente</a:t>
            </a:r>
            <a:r>
              <a:rPr lang="en-US" sz="1600" b="1" dirty="0">
                <a:solidFill>
                  <a:srgbClr val="FFFFFF"/>
                </a:solidFill>
              </a:rPr>
              <a:t> al REPOSTAJE; </a:t>
            </a:r>
            <a:r>
              <a:rPr lang="en-US" sz="1600" b="1" err="1">
                <a:solidFill>
                  <a:srgbClr val="FFFFFF"/>
                </a:solidFill>
              </a:rPr>
              <a:t>después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err="1">
                <a:solidFill>
                  <a:srgbClr val="FFFFFF"/>
                </a:solidFill>
              </a:rPr>
              <a:t>podrás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err="1">
                <a:solidFill>
                  <a:srgbClr val="FFFFFF"/>
                </a:solidFill>
              </a:rPr>
              <a:t>continuar</a:t>
            </a:r>
            <a:r>
              <a:rPr lang="en-US" sz="1600" b="1" dirty="0">
                <a:solidFill>
                  <a:srgbClr val="FFFFFF"/>
                </a:solidFill>
              </a:rPr>
              <a:t> a la meta o </a:t>
            </a:r>
            <a:r>
              <a:rPr lang="en-US" sz="1600" b="1" err="1">
                <a:solidFill>
                  <a:srgbClr val="FFFFFF"/>
                </a:solidFill>
              </a:rPr>
              <a:t>podrías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err="1">
                <a:solidFill>
                  <a:srgbClr val="FFFFFF"/>
                </a:solidFill>
              </a:rPr>
              <a:t>regresar</a:t>
            </a:r>
            <a:r>
              <a:rPr lang="en-US" sz="1600" b="1" dirty="0">
                <a:solidFill>
                  <a:srgbClr val="FFFFFF"/>
                </a:solidFill>
              </a:rPr>
              <a:t> para </a:t>
            </a:r>
            <a:r>
              <a:rPr lang="en-US" sz="1600" b="1" err="1">
                <a:solidFill>
                  <a:srgbClr val="FFFFFF"/>
                </a:solidFill>
              </a:rPr>
              <a:t>comprender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err="1">
                <a:solidFill>
                  <a:srgbClr val="FFFFFF"/>
                </a:solidFill>
              </a:rPr>
              <a:t>mejor</a:t>
            </a:r>
            <a:r>
              <a:rPr lang="en-US" sz="1600" b="1" dirty="0">
                <a:solidFill>
                  <a:srgbClr val="FFFFFF"/>
                </a:solidFill>
              </a:rPr>
              <a:t> las </a:t>
            </a:r>
            <a:r>
              <a:rPr lang="en-US" sz="1600" b="1" err="1">
                <a:solidFill>
                  <a:srgbClr val="FFFFFF"/>
                </a:solidFill>
              </a:rPr>
              <a:t>actividades</a:t>
            </a:r>
            <a:r>
              <a:rPr lang="en-US" sz="1600" b="1" dirty="0">
                <a:solidFill>
                  <a:srgbClr val="FFFFFF"/>
                </a:solidFill>
              </a:rPr>
              <a:t>  </a:t>
            </a:r>
            <a:r>
              <a:rPr lang="en-US" sz="1600" b="1" err="1">
                <a:solidFill>
                  <a:srgbClr val="FFFFFF"/>
                </a:solidFill>
              </a:rPr>
              <a:t>en</a:t>
            </a:r>
            <a:r>
              <a:rPr lang="en-US" sz="1600" b="1" dirty="0">
                <a:solidFill>
                  <a:srgbClr val="FFFFFF"/>
                </a:solidFill>
              </a:rPr>
              <a:t> las que has </a:t>
            </a:r>
            <a:r>
              <a:rPr lang="en-US" sz="1600" b="1" err="1">
                <a:solidFill>
                  <a:srgbClr val="FFFFFF"/>
                </a:solidFill>
              </a:rPr>
              <a:t>tenido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err="1">
                <a:solidFill>
                  <a:srgbClr val="FFFFFF"/>
                </a:solidFill>
              </a:rPr>
              <a:t>problemas</a:t>
            </a:r>
            <a:r>
              <a:rPr lang="en-US" sz="1600" b="1" dirty="0">
                <a:solidFill>
                  <a:srgbClr val="FFFFFF"/>
                </a:solidFill>
              </a:rPr>
              <a:t>.</a:t>
            </a:r>
          </a:p>
          <a:p>
            <a:pPr marL="342900" indent="-342900" algn="just">
              <a:lnSpc>
                <a:spcPct val="120000"/>
              </a:lnSpc>
              <a:spcAft>
                <a:spcPts val="600"/>
              </a:spcAft>
              <a:buAutoNum type="arabicPeriod"/>
            </a:pPr>
            <a:r>
              <a:rPr lang="en-US" sz="1600" b="1" err="1">
                <a:solidFill>
                  <a:srgbClr val="FFFFFF"/>
                </a:solidFill>
              </a:rPr>
              <a:t>Recuerda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err="1">
                <a:solidFill>
                  <a:srgbClr val="FFFFFF"/>
                </a:solidFill>
              </a:rPr>
              <a:t>disfrutar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err="1">
                <a:solidFill>
                  <a:srgbClr val="FFFFFF"/>
                </a:solidFill>
              </a:rPr>
              <a:t>en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err="1">
                <a:solidFill>
                  <a:srgbClr val="FFFFFF"/>
                </a:solidFill>
              </a:rPr>
              <a:t>el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err="1">
                <a:solidFill>
                  <a:srgbClr val="FFFFFF"/>
                </a:solidFill>
              </a:rPr>
              <a:t>poceso</a:t>
            </a:r>
            <a:r>
              <a:rPr lang="en-US" sz="1600" b="1" dirty="0">
                <a:solidFill>
                  <a:srgbClr val="FFFFFF"/>
                </a:solidFill>
              </a:rPr>
              <a:t>. No se </a:t>
            </a:r>
            <a:r>
              <a:rPr lang="en-US" sz="1600" b="1" err="1">
                <a:solidFill>
                  <a:srgbClr val="FFFFFF"/>
                </a:solidFill>
              </a:rPr>
              <a:t>trata</a:t>
            </a:r>
            <a:r>
              <a:rPr lang="en-US" sz="1600" b="1" dirty="0">
                <a:solidFill>
                  <a:srgbClr val="FFFFFF"/>
                </a:solidFill>
              </a:rPr>
              <a:t> de </a:t>
            </a:r>
            <a:r>
              <a:rPr lang="en-US" sz="1600" b="1" err="1">
                <a:solidFill>
                  <a:srgbClr val="FFFFFF"/>
                </a:solidFill>
              </a:rPr>
              <a:t>llegar</a:t>
            </a:r>
            <a:r>
              <a:rPr lang="en-US" sz="1600" b="1" dirty="0">
                <a:solidFill>
                  <a:srgbClr val="FFFFFF"/>
                </a:solidFill>
              </a:rPr>
              <a:t> lo antes </a:t>
            </a:r>
            <a:r>
              <a:rPr lang="en-US" sz="1600" b="1" err="1">
                <a:solidFill>
                  <a:srgbClr val="FFFFFF"/>
                </a:solidFill>
              </a:rPr>
              <a:t>posible</a:t>
            </a:r>
            <a:r>
              <a:rPr lang="en-US" sz="1600" b="1" dirty="0">
                <a:solidFill>
                  <a:srgbClr val="FFFFFF"/>
                </a:solidFill>
              </a:rPr>
              <a:t>, se </a:t>
            </a:r>
            <a:r>
              <a:rPr lang="en-US" sz="1600" b="1" err="1">
                <a:solidFill>
                  <a:srgbClr val="FFFFFF"/>
                </a:solidFill>
              </a:rPr>
              <a:t>trata</a:t>
            </a:r>
            <a:r>
              <a:rPr lang="en-US" sz="1600" b="1" dirty="0">
                <a:solidFill>
                  <a:srgbClr val="FFFFFF"/>
                </a:solidFill>
              </a:rPr>
              <a:t> de </a:t>
            </a:r>
            <a:r>
              <a:rPr lang="en-US" sz="1600" b="1" err="1">
                <a:solidFill>
                  <a:srgbClr val="FFFFFF"/>
                </a:solidFill>
              </a:rPr>
              <a:t>hacerlo</a:t>
            </a:r>
            <a:r>
              <a:rPr lang="en-US" sz="1600" b="1" dirty="0">
                <a:solidFill>
                  <a:srgbClr val="FFFFFF"/>
                </a:solidFill>
              </a:rPr>
              <a:t> bien, no de </a:t>
            </a:r>
            <a:r>
              <a:rPr lang="en-US" sz="1600" b="1" err="1">
                <a:solidFill>
                  <a:srgbClr val="FFFFFF"/>
                </a:solidFill>
              </a:rPr>
              <a:t>llegar</a:t>
            </a:r>
            <a:r>
              <a:rPr lang="en-US" sz="1600" b="1" dirty="0">
                <a:solidFill>
                  <a:srgbClr val="FFFFFF"/>
                </a:solidFill>
              </a:rPr>
              <a:t> antes que </a:t>
            </a:r>
            <a:r>
              <a:rPr lang="en-US" sz="1600" b="1" err="1">
                <a:solidFill>
                  <a:srgbClr val="FFFFFF"/>
                </a:solidFill>
              </a:rPr>
              <a:t>nadie</a:t>
            </a:r>
            <a:r>
              <a:rPr lang="en-US" sz="1600" b="1" dirty="0">
                <a:solidFill>
                  <a:srgbClr val="FFFFFF"/>
                </a:solidFill>
              </a:rPr>
              <a:t>.</a:t>
            </a:r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endParaRPr lang="en-US" sz="1600" b="1" dirty="0">
              <a:solidFill>
                <a:schemeClr val="bg1"/>
              </a:solidFill>
              <a:ea typeface="+mn-lt"/>
              <a:cs typeface="+mn-lt"/>
            </a:endParaRP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s-ES" sz="1600" b="1" dirty="0">
                <a:solidFill>
                  <a:schemeClr val="bg1"/>
                </a:solidFill>
                <a:ea typeface="+mn-lt"/>
                <a:cs typeface="+mn-lt"/>
              </a:rPr>
              <a:t>Rosa Ana Garrote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s-ES" sz="1600" b="1" dirty="0">
                <a:solidFill>
                  <a:schemeClr val="bg1"/>
                </a:solidFill>
              </a:rPr>
              <a:t>Música 1º ESO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F43DFA6-AAD3-45D1-9463-5131054B32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90600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78662D2F-A0A2-FB34-022F-2B15B696BE32}"/>
              </a:ext>
            </a:extLst>
          </p:cNvPr>
          <p:cNvSpPr txBox="1"/>
          <p:nvPr/>
        </p:nvSpPr>
        <p:spPr>
          <a:xfrm>
            <a:off x="1690352" y="6171126"/>
            <a:ext cx="274320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s-E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DashVTI">
  <a:themeElements>
    <a:clrScheme name="AnalogousFromLightSeedRightStep">
      <a:dk1>
        <a:srgbClr val="000000"/>
      </a:dk1>
      <a:lt1>
        <a:srgbClr val="FFFFFF"/>
      </a:lt1>
      <a:dk2>
        <a:srgbClr val="2F361E"/>
      </a:dk2>
      <a:lt2>
        <a:srgbClr val="E8E2E4"/>
      </a:lt2>
      <a:accent1>
        <a:srgbClr val="75AA99"/>
      </a:accent1>
      <a:accent2>
        <a:srgbClr val="6AABB2"/>
      </a:accent2>
      <a:accent3>
        <a:srgbClr val="82A5C9"/>
      </a:accent3>
      <a:accent4>
        <a:srgbClr val="757BC4"/>
      </a:accent4>
      <a:accent5>
        <a:srgbClr val="A48ECE"/>
      </a:accent5>
      <a:accent6>
        <a:srgbClr val="B175C4"/>
      </a:accent6>
      <a:hlink>
        <a:srgbClr val="AE6980"/>
      </a:hlink>
      <a:folHlink>
        <a:srgbClr val="7F7F7F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0A75137F-CDEB-4E94-A788-9D255EBE1B91}" vid="{DE9A6A09-5855-45A3-8E99-4290ED24057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DashVTI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85</cp:revision>
  <dcterms:created xsi:type="dcterms:W3CDTF">2023-10-24T11:07:10Z</dcterms:created>
  <dcterms:modified xsi:type="dcterms:W3CDTF">2023-10-24T11:25:57Z</dcterms:modified>
</cp:coreProperties>
</file>