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38F0BC-6F0D-4581-B541-2086816C25B6}" v="779" dt="2023-10-24T11:25:09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5610A-17B4-4656-93CF-E1D9982860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629" y="1371600"/>
            <a:ext cx="5935540" cy="2696866"/>
          </a:xfrm>
        </p:spPr>
        <p:txBody>
          <a:bodyPr anchor="t"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51C80B-DFD6-415B-BA5B-E56E510CD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629" y="4584879"/>
            <a:ext cx="5935540" cy="1287887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2065B-06FF-4991-9F8A-4BE25457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0DF2FA-C604-45D8-A633-11D3742E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E5DA9-2D04-4850-AB9F-BD353816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368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4BB7-3F30-4C31-9BB2-8EC24FC0A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F4134-70F5-4EE6-88BE-49D129630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EABC7-C044-44DE-B303-55A0581DA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A63E1-5BC5-402E-9916-BAB84BCF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EF915-AF64-4ECC-8B1A-B7E6A89B7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62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09414-2AA1-4D8E-A00A-C092FBC92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8077" y="1401097"/>
            <a:ext cx="2155722" cy="47758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C3A78-37C5-46D0-9DF4-CB78AF883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01097"/>
            <a:ext cx="8232058" cy="47758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8705E-925D-4F57-8268-107CE3CF4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E207E-070D-4EC8-A44C-21F1815FD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D01D1-C266-4161-A820-C084B9801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91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8B246-6A68-46BE-9DBD-614FA8CF4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47706-8D18-4093-A7C1-F30D7543C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7C8FC-AAEA-4AB6-9DB5-2503F58F0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616B-3F08-4869-A522-773C3894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30CE6-9124-4B3A-A912-AE16B5C3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27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78885-57B2-4930-BD7D-CBF916ED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9" y="1709738"/>
            <a:ext cx="9214884" cy="31599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E495E4-2F8B-4CC7-88AC-A312067E6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5018567"/>
            <a:ext cx="7907079" cy="107388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85CC9-BAD3-4807-90BB-97DA2D6A6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8CEF-165F-4D7E-9666-5CD0156B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EBC3D-3277-4D34-9F67-71040C21E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8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477A4-4D01-45B6-9563-0BF13BA72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17E00-96AC-45F0-82B2-9F601E9B93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849526"/>
            <a:ext cx="5105400" cy="32104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BA30CD-95C0-427B-A571-A7D8A53278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849526"/>
            <a:ext cx="5105400" cy="3210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67CAC-53E4-44AF-BEAC-8FFB96F05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D9F3A-E7F0-45E7-AFA8-0D4A669EC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F008B-58BB-45FF-923F-5909DAB49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08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7B549-9E51-42E0-992A-73E775957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371599"/>
            <a:ext cx="10442760" cy="9397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A5FDC-7C4B-45FB-8462-E2CE79919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2628" y="2311353"/>
            <a:ext cx="5084947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8B686-2E92-45B9-A3D7-9DCAA0C50B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2628" y="3006725"/>
            <a:ext cx="5084947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ADB526-4A44-47B6-8D14-93202E590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11353"/>
            <a:ext cx="5183188" cy="69537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4177CA-5C13-4311-BFD3-B98FBD942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06725"/>
            <a:ext cx="5183188" cy="3182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A255A-4CB5-40CA-B756-1AA5E27C2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3072C4-10F1-49B8-B0BF-69204EDDC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ACC97-44C1-4887-909B-E6732D3C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46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7D313-943A-47E0-8A7A-DFFBCC297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AC25A7-81C8-4AA1-AD9F-C78A451FD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F54740-6022-46B2-9C55-B60E9651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497C9-6B5E-46D6-8FE9-0A5E0CF7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43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740D3C-270A-401A-810C-2F86BBBB8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BE9F8-1765-4F36-A4DE-1DB13602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90CF9E-A6C6-4873-ADBE-7A293931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6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8CDF8-00AD-4441-A6D5-9D7A659E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330AF-CB7E-420A-AE8A-E02E90325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3257AD-2422-4CDA-9C55-700F4B5BF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B7454-C1CC-46F2-A6FB-1FE786C4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77DBE-6CC7-421B-AB5E-341E20BD9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EAB8F-7526-4CDB-B782-FAD8B3E70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3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1647F-5A61-44C9-81DC-331C9AE5D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628" y="1463038"/>
            <a:ext cx="3859397" cy="147154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627A0F-F1B8-49BE-A0FF-7FE16E3BDC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D1BD6-1519-4431-9FAF-7D4F412997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2628" y="2934586"/>
            <a:ext cx="3859397" cy="29344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A587A0-353B-42C2-BA96-B1ADEDF64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D3FD-BE54-4400-942B-C6C15AA73DF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5A88E-3957-4B76-B1BE-41640292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7C5FD-E56A-4C66-8F23-087F95A2F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CD32-A6C8-4BA5-B3DF-D8325E32CA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0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B4E786-7636-4278-8595-D365D28A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371601"/>
            <a:ext cx="10363200" cy="11875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740849-7059-4C70-992B-5304D2E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399" y="2559171"/>
            <a:ext cx="10363200" cy="3382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FEBF6-CEA6-4332-87B3-697807571C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2628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F07CD3FD-BE54-4400-942B-C6C15AA73DFD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BAF94-621C-43E1-BA0C-410A689903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767622" y="6356350"/>
            <a:ext cx="4040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D19E5-9E16-48C9-AAE2-0C70679A8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07995" y="6356350"/>
            <a:ext cx="7230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cap="all" spc="300" baseline="0">
                <a:solidFill>
                  <a:schemeClr val="tx1"/>
                </a:solidFill>
              </a:defRPr>
            </a:lvl1pPr>
          </a:lstStyle>
          <a:p>
            <a:fld id="{A4C0CD32-A6C8-4BA5-B3DF-D8325E32CAA4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209B62C-3402-4623-9A7C-AA048B56F8C3}"/>
              </a:ext>
            </a:extLst>
          </p:cNvPr>
          <p:cNvCxnSpPr>
            <a:cxnSpLocks/>
          </p:cNvCxnSpPr>
          <p:nvPr/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80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7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76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51560" indent="-28575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228600" algn="l" defTabSz="914400" rtl="0" eaLnBrk="1" latinLnBrk="0" hangingPunct="1">
        <a:lnSpc>
          <a:spcPct val="120000"/>
        </a:lnSpc>
        <a:spcBef>
          <a:spcPts val="500"/>
        </a:spcBef>
        <a:buSzPct val="87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209B62C-3402-4623-9A7C-AA048B56F8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063F27BC-7079-4FF7-8F7C-ABC82FA3C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F549C5-B5B6-4898-8630-053866568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1" descr="Dibujos en un papel de colores">
            <a:extLst>
              <a:ext uri="{FF2B5EF4-FFF2-40B4-BE49-F238E27FC236}">
                <a16:creationId xmlns:a16="http://schemas.microsoft.com/office/drawing/2014/main" id="{6D339D36-ACC9-604D-4D43-6D6B3FACE6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r="-2" b="15603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417C94B-E6B8-6655-76A3-036D54966905}"/>
              </a:ext>
            </a:extLst>
          </p:cNvPr>
          <p:cNvSpPr txBox="1"/>
          <p:nvPr/>
        </p:nvSpPr>
        <p:spPr>
          <a:xfrm>
            <a:off x="914401" y="1371600"/>
            <a:ext cx="4532128" cy="360759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INSTRUCCIONES PARA REALIZAR TU ESPACIO DE ACTIVIDADES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BB540B4-1543-ED69-ED26-0C9BB1DBD71A}"/>
              </a:ext>
            </a:extLst>
          </p:cNvPr>
          <p:cNvSpPr txBox="1"/>
          <p:nvPr/>
        </p:nvSpPr>
        <p:spPr>
          <a:xfrm>
            <a:off x="6359156" y="1371601"/>
            <a:ext cx="4694326" cy="4419600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SzPct val="87000"/>
            </a:pPr>
            <a:r>
              <a:rPr lang="en-US" sz="1600" b="1" dirty="0">
                <a:solidFill>
                  <a:srgbClr val="FFFFFF"/>
                </a:solidFill>
              </a:rPr>
              <a:t>INSTRUCCIONES</a:t>
            </a:r>
          </a:p>
          <a:p>
            <a:pPr marL="342900" indent="-342900" algn="just">
              <a:lnSpc>
                <a:spcPct val="120000"/>
              </a:lnSpc>
              <a:spcAft>
                <a:spcPts val="600"/>
              </a:spcAft>
              <a:buAutoNum type="arabicPeriod"/>
            </a:pPr>
            <a:r>
              <a:rPr lang="en-US" sz="1600" b="1" dirty="0">
                <a:solidFill>
                  <a:srgbClr val="FFFFFF"/>
                </a:solidFill>
              </a:rPr>
              <a:t>Debes </a:t>
            </a:r>
            <a:r>
              <a:rPr lang="en-US" sz="1600" b="1" err="1">
                <a:solidFill>
                  <a:srgbClr val="FFFFFF"/>
                </a:solidFill>
              </a:rPr>
              <a:t>entender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err="1">
                <a:solidFill>
                  <a:srgbClr val="FFFFFF"/>
                </a:solidFill>
              </a:rPr>
              <a:t>correctamente</a:t>
            </a:r>
            <a:r>
              <a:rPr lang="en-US" sz="1600" b="1" dirty="0">
                <a:solidFill>
                  <a:srgbClr val="FFFFFF"/>
                </a:solidFill>
              </a:rPr>
              <a:t> lo que se </a:t>
            </a:r>
            <a:r>
              <a:rPr lang="en-US" sz="1600" b="1" err="1">
                <a:solidFill>
                  <a:srgbClr val="FFFFFF"/>
                </a:solidFill>
              </a:rPr>
              <a:t>pide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err="1">
                <a:solidFill>
                  <a:srgbClr val="FFFFFF"/>
                </a:solidFill>
              </a:rPr>
              <a:t>en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err="1">
                <a:solidFill>
                  <a:srgbClr val="FFFFFF"/>
                </a:solidFill>
              </a:rPr>
              <a:t>cada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err="1">
                <a:solidFill>
                  <a:srgbClr val="FFFFFF"/>
                </a:solidFill>
              </a:rPr>
              <a:t>actividad</a:t>
            </a:r>
            <a:r>
              <a:rPr lang="en-US" sz="1600" b="1" dirty="0">
                <a:solidFill>
                  <a:srgbClr val="FFFFFF"/>
                </a:solidFill>
              </a:rPr>
              <a:t>.</a:t>
            </a:r>
          </a:p>
          <a:p>
            <a:pPr marL="342900" indent="-342900" algn="just">
              <a:lnSpc>
                <a:spcPct val="120000"/>
              </a:lnSpc>
              <a:spcAft>
                <a:spcPts val="600"/>
              </a:spcAft>
              <a:buAutoNum type="arabicPeriod"/>
            </a:pPr>
            <a:r>
              <a:rPr lang="en-US" sz="1600" b="1" dirty="0">
                <a:solidFill>
                  <a:srgbClr val="FFFFFF"/>
                </a:solidFill>
              </a:rPr>
              <a:t>Hasta la </a:t>
            </a:r>
            <a:r>
              <a:rPr lang="en-US" sz="1600" b="1" err="1">
                <a:solidFill>
                  <a:srgbClr val="FFFFFF"/>
                </a:solidFill>
              </a:rPr>
              <a:t>actividad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err="1">
                <a:solidFill>
                  <a:srgbClr val="FFFFFF"/>
                </a:solidFill>
              </a:rPr>
              <a:t>número</a:t>
            </a:r>
            <a:r>
              <a:rPr lang="en-US" sz="1600" b="1" dirty="0">
                <a:solidFill>
                  <a:srgbClr val="FFFFFF"/>
                </a:solidFill>
              </a:rPr>
              <a:t> 3 es </a:t>
            </a:r>
            <a:r>
              <a:rPr lang="en-US" sz="1600" b="1" err="1">
                <a:solidFill>
                  <a:srgbClr val="FFFFFF"/>
                </a:solidFill>
              </a:rPr>
              <a:t>obligatorio</a:t>
            </a:r>
            <a:r>
              <a:rPr lang="en-US" sz="1600" b="1" dirty="0">
                <a:solidFill>
                  <a:srgbClr val="FFFFFF"/>
                </a:solidFill>
              </a:rPr>
              <a:t>. Si al </a:t>
            </a:r>
            <a:r>
              <a:rPr lang="en-US" sz="1600" b="1" err="1">
                <a:solidFill>
                  <a:srgbClr val="FFFFFF"/>
                </a:solidFill>
              </a:rPr>
              <a:t>llegar</a:t>
            </a:r>
            <a:r>
              <a:rPr lang="en-US" sz="1600" b="1" dirty="0">
                <a:solidFill>
                  <a:srgbClr val="FFFFFF"/>
                </a:solidFill>
              </a:rPr>
              <a:t> a </a:t>
            </a:r>
            <a:r>
              <a:rPr lang="en-US" sz="1600" b="1" err="1">
                <a:solidFill>
                  <a:srgbClr val="FFFFFF"/>
                </a:solidFill>
              </a:rPr>
              <a:t>esta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err="1">
                <a:solidFill>
                  <a:srgbClr val="FFFFFF"/>
                </a:solidFill>
              </a:rPr>
              <a:t>actividad</a:t>
            </a:r>
            <a:r>
              <a:rPr lang="en-US" sz="1600" b="1" dirty="0">
                <a:solidFill>
                  <a:srgbClr val="FFFFFF"/>
                </a:solidFill>
              </a:rPr>
              <a:t> has </a:t>
            </a:r>
            <a:r>
              <a:rPr lang="en-US" sz="1600" b="1" err="1">
                <a:solidFill>
                  <a:srgbClr val="FFFFFF"/>
                </a:solidFill>
              </a:rPr>
              <a:t>encontrado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err="1">
                <a:solidFill>
                  <a:srgbClr val="FFFFFF"/>
                </a:solidFill>
              </a:rPr>
              <a:t>alguna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err="1">
                <a:solidFill>
                  <a:srgbClr val="FFFFFF"/>
                </a:solidFill>
              </a:rPr>
              <a:t>dificultad</a:t>
            </a:r>
            <a:r>
              <a:rPr lang="en-US" sz="1600" b="1" dirty="0">
                <a:solidFill>
                  <a:srgbClr val="FFFFFF"/>
                </a:solidFill>
              </a:rPr>
              <a:t>, </a:t>
            </a:r>
            <a:r>
              <a:rPr lang="en-US" sz="1600" b="1" err="1">
                <a:solidFill>
                  <a:srgbClr val="FFFFFF"/>
                </a:solidFill>
              </a:rPr>
              <a:t>pasa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err="1">
                <a:solidFill>
                  <a:srgbClr val="FFFFFF"/>
                </a:solidFill>
              </a:rPr>
              <a:t>directamente</a:t>
            </a:r>
            <a:r>
              <a:rPr lang="en-US" sz="1600" b="1" dirty="0">
                <a:solidFill>
                  <a:srgbClr val="FFFFFF"/>
                </a:solidFill>
              </a:rPr>
              <a:t> al REPOSTAJE; </a:t>
            </a:r>
            <a:r>
              <a:rPr lang="en-US" sz="1600" b="1" err="1">
                <a:solidFill>
                  <a:srgbClr val="FFFFFF"/>
                </a:solidFill>
              </a:rPr>
              <a:t>después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err="1">
                <a:solidFill>
                  <a:srgbClr val="FFFFFF"/>
                </a:solidFill>
              </a:rPr>
              <a:t>podrás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err="1">
                <a:solidFill>
                  <a:srgbClr val="FFFFFF"/>
                </a:solidFill>
              </a:rPr>
              <a:t>continuar</a:t>
            </a:r>
            <a:r>
              <a:rPr lang="en-US" sz="1600" b="1" dirty="0">
                <a:solidFill>
                  <a:srgbClr val="FFFFFF"/>
                </a:solidFill>
              </a:rPr>
              <a:t> a la meta o </a:t>
            </a:r>
            <a:r>
              <a:rPr lang="en-US" sz="1600" b="1" err="1">
                <a:solidFill>
                  <a:srgbClr val="FFFFFF"/>
                </a:solidFill>
              </a:rPr>
              <a:t>podrías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err="1">
                <a:solidFill>
                  <a:srgbClr val="FFFFFF"/>
                </a:solidFill>
              </a:rPr>
              <a:t>regresar</a:t>
            </a:r>
            <a:r>
              <a:rPr lang="en-US" sz="1600" b="1" dirty="0">
                <a:solidFill>
                  <a:srgbClr val="FFFFFF"/>
                </a:solidFill>
              </a:rPr>
              <a:t> para </a:t>
            </a:r>
            <a:r>
              <a:rPr lang="en-US" sz="1600" b="1" err="1">
                <a:solidFill>
                  <a:srgbClr val="FFFFFF"/>
                </a:solidFill>
              </a:rPr>
              <a:t>comprender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err="1">
                <a:solidFill>
                  <a:srgbClr val="FFFFFF"/>
                </a:solidFill>
              </a:rPr>
              <a:t>mejor</a:t>
            </a:r>
            <a:r>
              <a:rPr lang="en-US" sz="1600" b="1" dirty="0">
                <a:solidFill>
                  <a:srgbClr val="FFFFFF"/>
                </a:solidFill>
              </a:rPr>
              <a:t> las </a:t>
            </a:r>
            <a:r>
              <a:rPr lang="en-US" sz="1600" b="1" err="1">
                <a:solidFill>
                  <a:srgbClr val="FFFFFF"/>
                </a:solidFill>
              </a:rPr>
              <a:t>actividades</a:t>
            </a:r>
            <a:r>
              <a:rPr lang="en-US" sz="1600" b="1" dirty="0">
                <a:solidFill>
                  <a:srgbClr val="FFFFFF"/>
                </a:solidFill>
              </a:rPr>
              <a:t>  </a:t>
            </a:r>
            <a:r>
              <a:rPr lang="en-US" sz="1600" b="1" err="1">
                <a:solidFill>
                  <a:srgbClr val="FFFFFF"/>
                </a:solidFill>
              </a:rPr>
              <a:t>en</a:t>
            </a:r>
            <a:r>
              <a:rPr lang="en-US" sz="1600" b="1" dirty="0">
                <a:solidFill>
                  <a:srgbClr val="FFFFFF"/>
                </a:solidFill>
              </a:rPr>
              <a:t> las que has </a:t>
            </a:r>
            <a:r>
              <a:rPr lang="en-US" sz="1600" b="1" err="1">
                <a:solidFill>
                  <a:srgbClr val="FFFFFF"/>
                </a:solidFill>
              </a:rPr>
              <a:t>tenido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err="1">
                <a:solidFill>
                  <a:srgbClr val="FFFFFF"/>
                </a:solidFill>
              </a:rPr>
              <a:t>problemas</a:t>
            </a:r>
            <a:r>
              <a:rPr lang="en-US" sz="1600" b="1" dirty="0">
                <a:solidFill>
                  <a:srgbClr val="FFFFFF"/>
                </a:solidFill>
              </a:rPr>
              <a:t>.</a:t>
            </a:r>
          </a:p>
          <a:p>
            <a:pPr marL="342900" indent="-342900" algn="just">
              <a:lnSpc>
                <a:spcPct val="120000"/>
              </a:lnSpc>
              <a:spcAft>
                <a:spcPts val="600"/>
              </a:spcAft>
              <a:buAutoNum type="arabicPeriod"/>
            </a:pPr>
            <a:r>
              <a:rPr lang="en-US" sz="1600" b="1" err="1">
                <a:solidFill>
                  <a:srgbClr val="FFFFFF"/>
                </a:solidFill>
              </a:rPr>
              <a:t>Recuerda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err="1">
                <a:solidFill>
                  <a:srgbClr val="FFFFFF"/>
                </a:solidFill>
              </a:rPr>
              <a:t>disfrutar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err="1">
                <a:solidFill>
                  <a:srgbClr val="FFFFFF"/>
                </a:solidFill>
              </a:rPr>
              <a:t>en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err="1">
                <a:solidFill>
                  <a:srgbClr val="FFFFFF"/>
                </a:solidFill>
              </a:rPr>
              <a:t>el</a:t>
            </a:r>
            <a:r>
              <a:rPr lang="en-US" sz="1600" b="1" dirty="0">
                <a:solidFill>
                  <a:srgbClr val="FFFFFF"/>
                </a:solidFill>
              </a:rPr>
              <a:t> </a:t>
            </a:r>
            <a:r>
              <a:rPr lang="en-US" sz="1600" b="1" err="1">
                <a:solidFill>
                  <a:srgbClr val="FFFFFF"/>
                </a:solidFill>
              </a:rPr>
              <a:t>poceso</a:t>
            </a:r>
            <a:r>
              <a:rPr lang="en-US" sz="1600" b="1" dirty="0">
                <a:solidFill>
                  <a:srgbClr val="FFFFFF"/>
                </a:solidFill>
              </a:rPr>
              <a:t>. No se </a:t>
            </a:r>
            <a:r>
              <a:rPr lang="en-US" sz="1600" b="1" err="1">
                <a:solidFill>
                  <a:srgbClr val="FFFFFF"/>
                </a:solidFill>
              </a:rPr>
              <a:t>trata</a:t>
            </a:r>
            <a:r>
              <a:rPr lang="en-US" sz="1600" b="1" dirty="0">
                <a:solidFill>
                  <a:srgbClr val="FFFFFF"/>
                </a:solidFill>
              </a:rPr>
              <a:t> de </a:t>
            </a:r>
            <a:r>
              <a:rPr lang="en-US" sz="1600" b="1" err="1">
                <a:solidFill>
                  <a:srgbClr val="FFFFFF"/>
                </a:solidFill>
              </a:rPr>
              <a:t>llegar</a:t>
            </a:r>
            <a:r>
              <a:rPr lang="en-US" sz="1600" b="1" dirty="0">
                <a:solidFill>
                  <a:srgbClr val="FFFFFF"/>
                </a:solidFill>
              </a:rPr>
              <a:t> lo antes </a:t>
            </a:r>
            <a:r>
              <a:rPr lang="en-US" sz="1600" b="1" err="1">
                <a:solidFill>
                  <a:srgbClr val="FFFFFF"/>
                </a:solidFill>
              </a:rPr>
              <a:t>posible</a:t>
            </a:r>
            <a:r>
              <a:rPr lang="en-US" sz="1600" b="1" dirty="0">
                <a:solidFill>
                  <a:srgbClr val="FFFFFF"/>
                </a:solidFill>
              </a:rPr>
              <a:t>, se </a:t>
            </a:r>
            <a:r>
              <a:rPr lang="en-US" sz="1600" b="1" err="1">
                <a:solidFill>
                  <a:srgbClr val="FFFFFF"/>
                </a:solidFill>
              </a:rPr>
              <a:t>trata</a:t>
            </a:r>
            <a:r>
              <a:rPr lang="en-US" sz="1600" b="1" dirty="0">
                <a:solidFill>
                  <a:srgbClr val="FFFFFF"/>
                </a:solidFill>
              </a:rPr>
              <a:t> de </a:t>
            </a:r>
            <a:r>
              <a:rPr lang="en-US" sz="1600" b="1" err="1">
                <a:solidFill>
                  <a:srgbClr val="FFFFFF"/>
                </a:solidFill>
              </a:rPr>
              <a:t>hacerlo</a:t>
            </a:r>
            <a:r>
              <a:rPr lang="en-US" sz="1600" b="1" dirty="0">
                <a:solidFill>
                  <a:srgbClr val="FFFFFF"/>
                </a:solidFill>
              </a:rPr>
              <a:t> bien, no de </a:t>
            </a:r>
            <a:r>
              <a:rPr lang="en-US" sz="1600" b="1" err="1">
                <a:solidFill>
                  <a:srgbClr val="FFFFFF"/>
                </a:solidFill>
              </a:rPr>
              <a:t>llegar</a:t>
            </a:r>
            <a:r>
              <a:rPr lang="en-US" sz="1600" b="1" dirty="0">
                <a:solidFill>
                  <a:srgbClr val="FFFFFF"/>
                </a:solidFill>
              </a:rPr>
              <a:t> antes que </a:t>
            </a:r>
            <a:r>
              <a:rPr lang="en-US" sz="1600" b="1" err="1">
                <a:solidFill>
                  <a:srgbClr val="FFFFFF"/>
                </a:solidFill>
              </a:rPr>
              <a:t>nadie</a:t>
            </a:r>
            <a:r>
              <a:rPr lang="en-US" sz="1600" b="1" dirty="0">
                <a:solidFill>
                  <a:srgbClr val="FFFFFF"/>
                </a:solidFill>
              </a:rPr>
              <a:t>.</a:t>
            </a: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endParaRPr lang="en-US" sz="1600" b="1" dirty="0">
              <a:solidFill>
                <a:schemeClr val="bg1"/>
              </a:solidFill>
              <a:ea typeface="+mn-lt"/>
              <a:cs typeface="+mn-lt"/>
            </a:endParaRP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s-ES" sz="1600" b="1" dirty="0">
                <a:solidFill>
                  <a:schemeClr val="bg1"/>
                </a:solidFill>
                <a:ea typeface="+mn-lt"/>
                <a:cs typeface="+mn-lt"/>
              </a:rPr>
              <a:t>Rosa Ana Garrote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s-ES" sz="1600" b="1" dirty="0">
                <a:solidFill>
                  <a:schemeClr val="bg1"/>
                </a:solidFill>
              </a:rPr>
              <a:t>Música 1º ESO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F43DFA6-AAD3-45D1-9463-5131054B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90600" y="1031001"/>
            <a:ext cx="97886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>
            <a:extLst>
              <a:ext uri="{FF2B5EF4-FFF2-40B4-BE49-F238E27FC236}">
                <a16:creationId xmlns:a16="http://schemas.microsoft.com/office/drawing/2014/main" id="{78662D2F-A0A2-FB34-022F-2B15B696BE32}"/>
              </a:ext>
            </a:extLst>
          </p:cNvPr>
          <p:cNvSpPr txBox="1"/>
          <p:nvPr/>
        </p:nvSpPr>
        <p:spPr>
          <a:xfrm>
            <a:off x="1690352" y="6171126"/>
            <a:ext cx="2743200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s-E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DashVTI">
  <a:themeElements>
    <a:clrScheme name="AnalogousFromLightSeedRightStep">
      <a:dk1>
        <a:srgbClr val="000000"/>
      </a:dk1>
      <a:lt1>
        <a:srgbClr val="FFFFFF"/>
      </a:lt1>
      <a:dk2>
        <a:srgbClr val="2F361E"/>
      </a:dk2>
      <a:lt2>
        <a:srgbClr val="E8E2E4"/>
      </a:lt2>
      <a:accent1>
        <a:srgbClr val="75AA99"/>
      </a:accent1>
      <a:accent2>
        <a:srgbClr val="6AABB2"/>
      </a:accent2>
      <a:accent3>
        <a:srgbClr val="82A5C9"/>
      </a:accent3>
      <a:accent4>
        <a:srgbClr val="757BC4"/>
      </a:accent4>
      <a:accent5>
        <a:srgbClr val="A48ECE"/>
      </a:accent5>
      <a:accent6>
        <a:srgbClr val="B175C4"/>
      </a:accent6>
      <a:hlink>
        <a:srgbClr val="AE6980"/>
      </a:hlink>
      <a:folHlink>
        <a:srgbClr val="7F7F7F"/>
      </a:folHlink>
    </a:clrScheme>
    <a:fontScheme name="grandview display">
      <a:majorFont>
        <a:latin typeface="Grandview Display"/>
        <a:ea typeface=""/>
        <a:cs typeface=""/>
      </a:majorFont>
      <a:minorFont>
        <a:latin typeface="Grandview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shVTI" id="{0A75137F-CDEB-4E94-A788-9D255EBE1B91}" vid="{DE9A6A09-5855-45A3-8E99-4290ED2405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DashVTI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85</cp:revision>
  <dcterms:created xsi:type="dcterms:W3CDTF">2023-10-24T11:07:10Z</dcterms:created>
  <dcterms:modified xsi:type="dcterms:W3CDTF">2023-10-24T11:25:57Z</dcterms:modified>
</cp:coreProperties>
</file>