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FDFBD3-D8B2-A2CA-D27F-82699ECB4040}" v="372" dt="2023-06-13T09:08:23.3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Tuesday, June 13,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27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86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54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Tuesday, June 13,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436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8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90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64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90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632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7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Tuesday, June 13,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8154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9646535-AEF6-4883-A4F9-EEC1F8B43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E18C31E-4970-445B-8708-68FBB86DED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C03E49-9410-44F8-BAE9-E96A49282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Canica con tonos marrones y aguamarina">
            <a:extLst>
              <a:ext uri="{FF2B5EF4-FFF2-40B4-BE49-F238E27FC236}">
                <a16:creationId xmlns:a16="http://schemas.microsoft.com/office/drawing/2014/main" id="{D9D41199-C894-8D93-8B8C-B76C3D6A083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440" r="7" b="12574"/>
          <a:stretch/>
        </p:blipFill>
        <p:spPr>
          <a:xfrm>
            <a:off x="691214" y="10"/>
            <a:ext cx="11500787" cy="6857990"/>
          </a:xfrm>
          <a:custGeom>
            <a:avLst/>
            <a:gdLst/>
            <a:ahLst/>
            <a:cxnLst/>
            <a:rect l="l" t="t" r="r" b="b"/>
            <a:pathLst>
              <a:path w="11500787" h="6858000">
                <a:moveTo>
                  <a:pt x="629759" y="0"/>
                </a:moveTo>
                <a:lnTo>
                  <a:pt x="11500787" y="0"/>
                </a:lnTo>
                <a:lnTo>
                  <a:pt x="11500787" y="6858000"/>
                </a:lnTo>
                <a:lnTo>
                  <a:pt x="1473110" y="6858000"/>
                </a:lnTo>
                <a:lnTo>
                  <a:pt x="1372441" y="6756044"/>
                </a:lnTo>
                <a:cubicBezTo>
                  <a:pt x="1183996" y="6557083"/>
                  <a:pt x="1029169" y="6351056"/>
                  <a:pt x="916189" y="6137525"/>
                </a:cubicBezTo>
                <a:cubicBezTo>
                  <a:pt x="395786" y="5516721"/>
                  <a:pt x="178511" y="4501496"/>
                  <a:pt x="57412" y="3264987"/>
                </a:cubicBezTo>
                <a:cubicBezTo>
                  <a:pt x="-63688" y="2028479"/>
                  <a:pt x="3282" y="1268334"/>
                  <a:pt x="291807" y="604484"/>
                </a:cubicBezTo>
                <a:cubicBezTo>
                  <a:pt x="402742" y="406058"/>
                  <a:pt x="492877" y="244837"/>
                  <a:pt x="566111" y="113845"/>
                </a:cubicBezTo>
                <a:close/>
              </a:path>
            </a:pathLst>
          </a:cu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6F1CA90-84C9-4052-98FA-85AB762EA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53239"/>
            <a:ext cx="1945626" cy="2940332"/>
          </a:xfrm>
          <a:custGeom>
            <a:avLst/>
            <a:gdLst>
              <a:gd name="connsiteX0" fmla="*/ 513846 w 1945626"/>
              <a:gd name="connsiteY0" fmla="*/ 379 h 2940332"/>
              <a:gd name="connsiteX1" fmla="*/ 598835 w 1945626"/>
              <a:gd name="connsiteY1" fmla="*/ 16329 h 2940332"/>
              <a:gd name="connsiteX2" fmla="*/ 660162 w 1945626"/>
              <a:gd name="connsiteY2" fmla="*/ 33387 h 2940332"/>
              <a:gd name="connsiteX3" fmla="*/ 747566 w 1945626"/>
              <a:gd name="connsiteY3" fmla="*/ 71368 h 2940332"/>
              <a:gd name="connsiteX4" fmla="*/ 836103 w 1945626"/>
              <a:gd name="connsiteY4" fmla="*/ 228136 h 2940332"/>
              <a:gd name="connsiteX5" fmla="*/ 934638 w 1945626"/>
              <a:gd name="connsiteY5" fmla="*/ 692980 h 2940332"/>
              <a:gd name="connsiteX6" fmla="*/ 934173 w 1945626"/>
              <a:gd name="connsiteY6" fmla="*/ 1014093 h 2940332"/>
              <a:gd name="connsiteX7" fmla="*/ 1158868 w 1945626"/>
              <a:gd name="connsiteY7" fmla="*/ 894326 h 2940332"/>
              <a:gd name="connsiteX8" fmla="*/ 1454063 w 1945626"/>
              <a:gd name="connsiteY8" fmla="*/ 766829 h 2940332"/>
              <a:gd name="connsiteX9" fmla="*/ 1653815 w 1945626"/>
              <a:gd name="connsiteY9" fmla="*/ 744926 h 2940332"/>
              <a:gd name="connsiteX10" fmla="*/ 1779046 w 1945626"/>
              <a:gd name="connsiteY10" fmla="*/ 802542 h 2940332"/>
              <a:gd name="connsiteX11" fmla="*/ 1902834 w 1945626"/>
              <a:gd name="connsiteY11" fmla="*/ 955446 h 2940332"/>
              <a:gd name="connsiteX12" fmla="*/ 1889331 w 1945626"/>
              <a:gd name="connsiteY12" fmla="*/ 1266097 h 2940332"/>
              <a:gd name="connsiteX13" fmla="*/ 1746887 w 1945626"/>
              <a:gd name="connsiteY13" fmla="*/ 1376846 h 2940332"/>
              <a:gd name="connsiteX14" fmla="*/ 1245343 w 1945626"/>
              <a:gd name="connsiteY14" fmla="*/ 1574533 h 2940332"/>
              <a:gd name="connsiteX15" fmla="*/ 1538786 w 1945626"/>
              <a:gd name="connsiteY15" fmla="*/ 1756399 h 2940332"/>
              <a:gd name="connsiteX16" fmla="*/ 1603978 w 1945626"/>
              <a:gd name="connsiteY16" fmla="*/ 1808707 h 2940332"/>
              <a:gd name="connsiteX17" fmla="*/ 1654843 w 1945626"/>
              <a:gd name="connsiteY17" fmla="*/ 1838803 h 2940332"/>
              <a:gd name="connsiteX18" fmla="*/ 1808573 w 1945626"/>
              <a:gd name="connsiteY18" fmla="*/ 2047880 h 2940332"/>
              <a:gd name="connsiteX19" fmla="*/ 1733898 w 1945626"/>
              <a:gd name="connsiteY19" fmla="*/ 2234436 h 2940332"/>
              <a:gd name="connsiteX20" fmla="*/ 1671127 w 1945626"/>
              <a:gd name="connsiteY20" fmla="*/ 2312666 h 2940332"/>
              <a:gd name="connsiteX21" fmla="*/ 1526107 w 1945626"/>
              <a:gd name="connsiteY21" fmla="*/ 2399914 h 2940332"/>
              <a:gd name="connsiteX22" fmla="*/ 1308164 w 1945626"/>
              <a:gd name="connsiteY22" fmla="*/ 2364355 h 2940332"/>
              <a:gd name="connsiteX23" fmla="*/ 873875 w 1945626"/>
              <a:gd name="connsiteY23" fmla="*/ 2090912 h 2940332"/>
              <a:gd name="connsiteX24" fmla="*/ 913969 w 1945626"/>
              <a:gd name="connsiteY24" fmla="*/ 2348122 h 2940332"/>
              <a:gd name="connsiteX25" fmla="*/ 904331 w 1945626"/>
              <a:gd name="connsiteY25" fmla="*/ 2694023 h 2940332"/>
              <a:gd name="connsiteX26" fmla="*/ 838829 w 1945626"/>
              <a:gd name="connsiteY26" fmla="*/ 2855791 h 2940332"/>
              <a:gd name="connsiteX27" fmla="*/ 610270 w 1945626"/>
              <a:gd name="connsiteY27" fmla="*/ 2940308 h 2940332"/>
              <a:gd name="connsiteX28" fmla="*/ 338884 w 1945626"/>
              <a:gd name="connsiteY28" fmla="*/ 2851153 h 2940332"/>
              <a:gd name="connsiteX29" fmla="*/ 264673 w 1945626"/>
              <a:gd name="connsiteY29" fmla="*/ 2716596 h 2940332"/>
              <a:gd name="connsiteX30" fmla="*/ 213448 w 1945626"/>
              <a:gd name="connsiteY30" fmla="*/ 2032524 h 2940332"/>
              <a:gd name="connsiteX31" fmla="*/ 28368 w 1945626"/>
              <a:gd name="connsiteY31" fmla="*/ 2162811 h 2940332"/>
              <a:gd name="connsiteX32" fmla="*/ 0 w 1945626"/>
              <a:gd name="connsiteY32" fmla="*/ 2182781 h 2940332"/>
              <a:gd name="connsiteX33" fmla="*/ 0 w 1945626"/>
              <a:gd name="connsiteY33" fmla="*/ 756775 h 2940332"/>
              <a:gd name="connsiteX34" fmla="*/ 65864 w 1945626"/>
              <a:gd name="connsiteY34" fmla="*/ 801963 h 2940332"/>
              <a:gd name="connsiteX35" fmla="*/ 362440 w 1945626"/>
              <a:gd name="connsiteY35" fmla="*/ 1005436 h 2940332"/>
              <a:gd name="connsiteX36" fmla="*/ 273233 w 1945626"/>
              <a:gd name="connsiteY36" fmla="*/ 408766 h 2940332"/>
              <a:gd name="connsiteX37" fmla="*/ 308948 w 1945626"/>
              <a:gd name="connsiteY37" fmla="*/ 83788 h 2940332"/>
              <a:gd name="connsiteX38" fmla="*/ 431757 w 1945626"/>
              <a:gd name="connsiteY38" fmla="*/ 10866 h 2940332"/>
              <a:gd name="connsiteX39" fmla="*/ 513846 w 1945626"/>
              <a:gd name="connsiteY39" fmla="*/ 379 h 2940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945626" h="2940332">
                <a:moveTo>
                  <a:pt x="513846" y="379"/>
                </a:moveTo>
                <a:cubicBezTo>
                  <a:pt x="540767" y="1886"/>
                  <a:pt x="568171" y="7800"/>
                  <a:pt x="598835" y="16329"/>
                </a:cubicBezTo>
                <a:cubicBezTo>
                  <a:pt x="610584" y="15040"/>
                  <a:pt x="635373" y="24214"/>
                  <a:pt x="660162" y="33387"/>
                </a:cubicBezTo>
                <a:cubicBezTo>
                  <a:pt x="696700" y="41271"/>
                  <a:pt x="733239" y="49157"/>
                  <a:pt x="747566" y="71368"/>
                </a:cubicBezTo>
                <a:cubicBezTo>
                  <a:pt x="785393" y="91002"/>
                  <a:pt x="815335" y="147175"/>
                  <a:pt x="836103" y="228136"/>
                </a:cubicBezTo>
                <a:cubicBezTo>
                  <a:pt x="867334" y="296059"/>
                  <a:pt x="897121" y="459270"/>
                  <a:pt x="934638" y="692980"/>
                </a:cubicBezTo>
                <a:cubicBezTo>
                  <a:pt x="961848" y="832691"/>
                  <a:pt x="932885" y="1002343"/>
                  <a:pt x="934173" y="1014093"/>
                </a:cubicBezTo>
                <a:cubicBezTo>
                  <a:pt x="968135" y="998478"/>
                  <a:pt x="1080483" y="938594"/>
                  <a:pt x="1158868" y="894326"/>
                </a:cubicBezTo>
                <a:cubicBezTo>
                  <a:pt x="1194119" y="890461"/>
                  <a:pt x="1305177" y="818827"/>
                  <a:pt x="1454063" y="766829"/>
                </a:cubicBezTo>
                <a:cubicBezTo>
                  <a:pt x="1591200" y="716118"/>
                  <a:pt x="1559814" y="755233"/>
                  <a:pt x="1653815" y="744926"/>
                </a:cubicBezTo>
                <a:cubicBezTo>
                  <a:pt x="1689065" y="741061"/>
                  <a:pt x="1726892" y="760696"/>
                  <a:pt x="1779046" y="802542"/>
                </a:cubicBezTo>
                <a:cubicBezTo>
                  <a:pt x="1842950" y="843100"/>
                  <a:pt x="1872892" y="899273"/>
                  <a:pt x="1902834" y="955446"/>
                </a:cubicBezTo>
                <a:cubicBezTo>
                  <a:pt x="1961429" y="1056041"/>
                  <a:pt x="1962563" y="1174829"/>
                  <a:pt x="1889331" y="1266097"/>
                </a:cubicBezTo>
                <a:cubicBezTo>
                  <a:pt x="1857946" y="1305212"/>
                  <a:pt x="1813522" y="1333866"/>
                  <a:pt x="1746887" y="1376846"/>
                </a:cubicBezTo>
                <a:cubicBezTo>
                  <a:pt x="1458288" y="1456055"/>
                  <a:pt x="1471326" y="1466516"/>
                  <a:pt x="1245343" y="1574533"/>
                </a:cubicBezTo>
                <a:cubicBezTo>
                  <a:pt x="1538786" y="1756399"/>
                  <a:pt x="1538786" y="1756399"/>
                  <a:pt x="1538786" y="1756399"/>
                </a:cubicBezTo>
                <a:cubicBezTo>
                  <a:pt x="1553112" y="1778611"/>
                  <a:pt x="1579189" y="1799534"/>
                  <a:pt x="1603978" y="1808707"/>
                </a:cubicBezTo>
                <a:cubicBezTo>
                  <a:pt x="1617016" y="1819169"/>
                  <a:pt x="1641805" y="1828342"/>
                  <a:pt x="1654843" y="1838803"/>
                </a:cubicBezTo>
                <a:cubicBezTo>
                  <a:pt x="1759151" y="1922496"/>
                  <a:pt x="1802131" y="1989130"/>
                  <a:pt x="1808573" y="2047880"/>
                </a:cubicBezTo>
                <a:cubicBezTo>
                  <a:pt x="1803265" y="2107918"/>
                  <a:pt x="1786207" y="2169244"/>
                  <a:pt x="1733898" y="2234436"/>
                </a:cubicBezTo>
                <a:cubicBezTo>
                  <a:pt x="1722148" y="2235724"/>
                  <a:pt x="1712974" y="2260512"/>
                  <a:pt x="1671127" y="2312666"/>
                </a:cubicBezTo>
                <a:cubicBezTo>
                  <a:pt x="1639742" y="2351780"/>
                  <a:pt x="1595319" y="2380434"/>
                  <a:pt x="1526107" y="2399914"/>
                </a:cubicBezTo>
                <a:cubicBezTo>
                  <a:pt x="1456895" y="2419394"/>
                  <a:pt x="1383817" y="2403625"/>
                  <a:pt x="1308164" y="2364355"/>
                </a:cubicBezTo>
                <a:cubicBezTo>
                  <a:pt x="873875" y="2090912"/>
                  <a:pt x="873875" y="2090912"/>
                  <a:pt x="873875" y="2090912"/>
                </a:cubicBezTo>
                <a:cubicBezTo>
                  <a:pt x="898509" y="2207123"/>
                  <a:pt x="897220" y="2195373"/>
                  <a:pt x="913969" y="2348122"/>
                </a:cubicBezTo>
                <a:cubicBezTo>
                  <a:pt x="920256" y="2513909"/>
                  <a:pt x="921390" y="2632697"/>
                  <a:pt x="904331" y="2694023"/>
                </a:cubicBezTo>
                <a:cubicBezTo>
                  <a:pt x="888561" y="2767100"/>
                  <a:pt x="870214" y="2816676"/>
                  <a:pt x="838829" y="2855791"/>
                </a:cubicBezTo>
                <a:cubicBezTo>
                  <a:pt x="798271" y="2919694"/>
                  <a:pt x="717309" y="2940463"/>
                  <a:pt x="610270" y="2940308"/>
                </a:cubicBezTo>
                <a:cubicBezTo>
                  <a:pt x="491480" y="2941442"/>
                  <a:pt x="404076" y="2903461"/>
                  <a:pt x="338884" y="2851153"/>
                </a:cubicBezTo>
                <a:cubicBezTo>
                  <a:pt x="286730" y="2809307"/>
                  <a:pt x="271115" y="2775346"/>
                  <a:pt x="264673" y="2716596"/>
                </a:cubicBezTo>
                <a:cubicBezTo>
                  <a:pt x="213448" y="2032524"/>
                  <a:pt x="213448" y="2032524"/>
                  <a:pt x="213448" y="2032524"/>
                </a:cubicBezTo>
                <a:cubicBezTo>
                  <a:pt x="133414" y="2088864"/>
                  <a:pt x="73388" y="2131120"/>
                  <a:pt x="28368" y="2162811"/>
                </a:cubicBezTo>
                <a:lnTo>
                  <a:pt x="0" y="2182781"/>
                </a:lnTo>
                <a:lnTo>
                  <a:pt x="0" y="756775"/>
                </a:lnTo>
                <a:lnTo>
                  <a:pt x="65864" y="801963"/>
                </a:lnTo>
                <a:cubicBezTo>
                  <a:pt x="362440" y="1005436"/>
                  <a:pt x="362440" y="1005436"/>
                  <a:pt x="362440" y="1005436"/>
                </a:cubicBezTo>
                <a:cubicBezTo>
                  <a:pt x="273233" y="408766"/>
                  <a:pt x="273233" y="408766"/>
                  <a:pt x="273233" y="408766"/>
                </a:cubicBezTo>
                <a:cubicBezTo>
                  <a:pt x="234272" y="270344"/>
                  <a:pt x="246177" y="162018"/>
                  <a:pt x="308948" y="83788"/>
                </a:cubicBezTo>
                <a:cubicBezTo>
                  <a:pt x="340333" y="44673"/>
                  <a:pt x="384756" y="16020"/>
                  <a:pt x="431757" y="10866"/>
                </a:cubicBezTo>
                <a:cubicBezTo>
                  <a:pt x="460488" y="1770"/>
                  <a:pt x="486925" y="-1129"/>
                  <a:pt x="513846" y="379"/>
                </a:cubicBezTo>
                <a:close/>
              </a:path>
            </a:pathLst>
          </a:cu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D8BFF2-0855-4839-E8D7-C0BC89CF688E}"/>
              </a:ext>
            </a:extLst>
          </p:cNvPr>
          <p:cNvSpPr txBox="1"/>
          <p:nvPr/>
        </p:nvSpPr>
        <p:spPr>
          <a:xfrm>
            <a:off x="1022355" y="694802"/>
            <a:ext cx="9939130" cy="341632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</a:t>
            </a:r>
            <a:r>
              <a:rPr lang="en-US" sz="3600" dirty="0">
                <a:solidFill>
                  <a:schemeClr val="bg1"/>
                </a:solidFill>
              </a:rPr>
              <a:t>NSTRUCCIONES PARA REALIZAR LA ACTIVIDAD:</a:t>
            </a:r>
          </a:p>
          <a:p>
            <a:r>
              <a:rPr lang="en-US" sz="3600" dirty="0">
                <a:solidFill>
                  <a:schemeClr val="bg1"/>
                </a:solidFill>
              </a:rPr>
              <a:t>1ª </a:t>
            </a:r>
            <a:r>
              <a:rPr lang="en-US" sz="3600" err="1">
                <a:solidFill>
                  <a:schemeClr val="bg1"/>
                </a:solidFill>
              </a:rPr>
              <a:t>Escuchar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err="1">
                <a:solidFill>
                  <a:schemeClr val="bg1"/>
                </a:solidFill>
              </a:rPr>
              <a:t>el</a:t>
            </a:r>
            <a:r>
              <a:rPr lang="en-US" sz="3600">
                <a:solidFill>
                  <a:schemeClr val="bg1"/>
                </a:solidFill>
              </a:rPr>
              <a:t> audio</a:t>
            </a:r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2º </a:t>
            </a:r>
            <a:r>
              <a:rPr lang="en-US" sz="3600" err="1">
                <a:solidFill>
                  <a:schemeClr val="bg1"/>
                </a:solidFill>
              </a:rPr>
              <a:t>Visualizar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err="1">
                <a:solidFill>
                  <a:schemeClr val="bg1"/>
                </a:solidFill>
              </a:rPr>
              <a:t>los</a:t>
            </a:r>
            <a:r>
              <a:rPr lang="en-US" sz="3600">
                <a:solidFill>
                  <a:schemeClr val="bg1"/>
                </a:solidFill>
              </a:rPr>
              <a:t> videos</a:t>
            </a:r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3º Leer </a:t>
            </a:r>
            <a:r>
              <a:rPr lang="en-US" sz="3600" err="1">
                <a:solidFill>
                  <a:schemeClr val="bg1"/>
                </a:solidFill>
              </a:rPr>
              <a:t>los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err="1">
                <a:solidFill>
                  <a:schemeClr val="bg1"/>
                </a:solidFill>
              </a:rPr>
              <a:t>contenidos</a:t>
            </a:r>
            <a:endParaRPr lang="en-US" sz="360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4º </a:t>
            </a:r>
            <a:r>
              <a:rPr lang="en-US" sz="3600" err="1">
                <a:solidFill>
                  <a:schemeClr val="bg1"/>
                </a:solidFill>
              </a:rPr>
              <a:t>Realizar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err="1">
                <a:solidFill>
                  <a:schemeClr val="bg1"/>
                </a:solidFill>
              </a:rPr>
              <a:t>el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err="1">
                <a:solidFill>
                  <a:schemeClr val="bg1"/>
                </a:solidFill>
              </a:rPr>
              <a:t>cuestionario</a:t>
            </a:r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3EAB86-E120-48E5-6D6F-61128B88204C}"/>
              </a:ext>
            </a:extLst>
          </p:cNvPr>
          <p:cNvSpPr txBox="1"/>
          <p:nvPr/>
        </p:nvSpPr>
        <p:spPr>
          <a:xfrm>
            <a:off x="1374912" y="5830956"/>
            <a:ext cx="932621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Jose Antonio Rodríguez. </a:t>
            </a:r>
            <a:r>
              <a:rPr lang="en-US" dirty="0" err="1">
                <a:solidFill>
                  <a:srgbClr val="FF0000"/>
                </a:solidFill>
              </a:rPr>
              <a:t>Formacion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Profesional</a:t>
            </a:r>
            <a:r>
              <a:rPr lang="en-US" dirty="0">
                <a:solidFill>
                  <a:srgbClr val="FF0000"/>
                </a:solidFill>
              </a:rPr>
              <a:t>.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FPB del </a:t>
            </a:r>
            <a:r>
              <a:rPr lang="en-US" dirty="0" err="1">
                <a:solidFill>
                  <a:srgbClr val="FF0000"/>
                </a:solidFill>
              </a:rPr>
              <a:t>Titulo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Básico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cocina</a:t>
            </a:r>
            <a:r>
              <a:rPr lang="en-US" dirty="0">
                <a:solidFill>
                  <a:srgbClr val="FF0000"/>
                </a:solidFill>
              </a:rPr>
              <a:t> y </a:t>
            </a:r>
            <a:r>
              <a:rPr lang="en-US" dirty="0" err="1">
                <a:solidFill>
                  <a:srgbClr val="FF0000"/>
                </a:solidFill>
              </a:rPr>
              <a:t>restauración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AnalogousFromLightSeedLeftStep">
      <a:dk1>
        <a:srgbClr val="000000"/>
      </a:dk1>
      <a:lt1>
        <a:srgbClr val="FFFFFF"/>
      </a:lt1>
      <a:dk2>
        <a:srgbClr val="203922"/>
      </a:dk2>
      <a:lt2>
        <a:srgbClr val="E8E4E2"/>
      </a:lt2>
      <a:accent1>
        <a:srgbClr val="80A7BA"/>
      </a:accent1>
      <a:accent2>
        <a:srgbClr val="76ACA7"/>
      </a:accent2>
      <a:accent3>
        <a:srgbClr val="81AA95"/>
      </a:accent3>
      <a:accent4>
        <a:srgbClr val="78B07C"/>
      </a:accent4>
      <a:accent5>
        <a:srgbClr val="8EA980"/>
      </a:accent5>
      <a:accent6>
        <a:srgbClr val="9AA772"/>
      </a:accent6>
      <a:hlink>
        <a:srgbClr val="A8765E"/>
      </a:hlink>
      <a:folHlink>
        <a:srgbClr val="7F7F7F"/>
      </a:folHlink>
    </a:clrScheme>
    <a:fontScheme name="Blob">
      <a:majorFont>
        <a:latin typeface="Rockwell Nova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BlobVTI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37</cp:revision>
  <dcterms:created xsi:type="dcterms:W3CDTF">2023-06-13T09:00:38Z</dcterms:created>
  <dcterms:modified xsi:type="dcterms:W3CDTF">2023-06-13T09:08:26Z</dcterms:modified>
</cp:coreProperties>
</file>