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60AF10-19B4-6202-45F7-21C0A04AC0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AF4B89-11DA-2083-94F0-3BC9F0089C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841E37B-A4FE-B9DD-E620-7A8A82206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98991F-2E7D-9479-55A8-B669D705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C7FFC1-F7B8-A4D6-745B-48DF5380D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8258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5FD151-829B-E2A9-29F5-567A1628A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FA00953-E63A-7775-C4A8-6599F8329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BD0A43-DE40-F7D3-C3BF-EBE791DC0A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2E9D1F6-8D64-515B-4597-24319512B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3C2051-AAFB-14B5-3E6E-EF452D1D1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6594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8240D64-E46E-7162-0E5B-B27BBAF709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1BDB651-181F-FB16-5323-14E77540B1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0561285-0762-1ED5-1489-0FC949E5E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1F09D0-A4A8-8D4B-3BCA-CF53EAA54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E345030-1741-22BC-D084-0CB8A3EA4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473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92ED24-22FD-5E86-B04E-3836F30546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9142C2-76A8-61D1-793E-CA40C8586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15FC79-A062-CF09-0083-51ACA64F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23756C-407B-1D74-2822-67D84721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CFAA9D-FFF8-19C7-C5BD-9B504A398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9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B87CFF-61C9-D13B-5F7A-4ACF1F55B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3E2000-9C4C-9E45-8A60-AC87753CB8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99BFD0-13C1-DEEA-6A4D-686C43D6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52B848-47AE-6935-9FBD-8580644ED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5A8534-588E-25FF-9F1C-F514844EF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72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063870-2283-9FBB-DD57-DC3C5A087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BE32D3-7452-27A9-AEE8-72AF8ADA7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62786F-8E09-2F57-55B9-6CE06A664D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DF40257-6EC8-1017-0607-7F1918B8B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F2D597-3A35-13F7-F63B-2119823E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945420-B4A3-639D-4761-81B6B75C2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89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DE9199-0FF2-4D2F-34AD-D856EA512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9B84C2-FC7E-9801-9D08-2105DEEB3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81DF3DC-D1F1-892C-3BA1-1D7A3C89F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E95FCD6-790C-F5ED-89C8-8522400B73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7C1BF4-E081-3311-0726-D60FE4745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DD418D8-D390-BFCF-3F7A-F8E7DA4EE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CBEEB3B-81EA-1F99-6D61-6E29405AD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C863582-DF27-1CBC-B16B-08543C6E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1758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141F64-97F5-1CE4-EEC4-CAAD9B8A5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04D512F-F4A1-AAA3-1ACF-A97E3FA63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70E019E-3B4F-8829-B4CD-A10F32659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4A3ACF4-396A-347F-0854-7B41E72C1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4941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C976120-1FB5-E132-BAE3-EA0F030A4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542A85A-B8E8-4F75-8785-569E84E89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4C0D37A-EB53-3BB1-9EC2-6D6FC5EC7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86186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33CB32-1359-82D6-0CC0-9EC41FD11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A43724-13FA-988D-E893-F173C89DAC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76A152A-DD2E-120D-7069-D67043A5A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10E2D7B-E81A-3519-DEBB-388F2B79B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03A05A1-CA9C-EEC6-4D00-E54E2F0F9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3D105EE-A835-5346-76E3-F5B431A8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00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5AA3-FBA0-7215-EE47-A388E49BB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31A946C-3C70-35B2-11C3-930853707C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BBBE6D-C739-B98F-A448-BD5E396B5E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AE1D26-6834-19BE-78B7-0F8E48025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BAE547-B93B-A6E9-B785-15C267E11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0606790-1AD9-5A63-92B0-58DFD56E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58793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A90FE47-71F7-4DE3-CE3B-3D4608924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AE6B13-082E-F31E-34F5-E6331835A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5C97A6-20AA-41DD-5DF5-FE1F822E1F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E819278-C541-422B-8D7F-BB567B14E875}" type="datetimeFigureOut">
              <a:rPr lang="es-ES" smtClean="0"/>
              <a:t>15/06/2024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871506-3C23-2E77-A297-F77FE0CD06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4CFB07-0746-5F7C-AC5E-1144246F33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84B844-0304-4963-A998-5C6E1DB7FC9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7745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9808" b="-9808"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3" name="Freeform 3"/>
          <p:cNvSpPr/>
          <p:nvPr/>
        </p:nvSpPr>
        <p:spPr>
          <a:xfrm>
            <a:off x="414794" y="1489018"/>
            <a:ext cx="8609155" cy="5368982"/>
          </a:xfrm>
          <a:custGeom>
            <a:avLst/>
            <a:gdLst/>
            <a:ahLst/>
            <a:cxnLst/>
            <a:rect l="l" t="t" r="r" b="b"/>
            <a:pathLst>
              <a:path w="12913733" h="8053473">
                <a:moveTo>
                  <a:pt x="0" y="0"/>
                </a:moveTo>
                <a:lnTo>
                  <a:pt x="12913732" y="0"/>
                </a:lnTo>
                <a:lnTo>
                  <a:pt x="12913732" y="8053473"/>
                </a:lnTo>
                <a:lnTo>
                  <a:pt x="0" y="80534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4" name="TextBox 4"/>
          <p:cNvSpPr txBox="1"/>
          <p:nvPr/>
        </p:nvSpPr>
        <p:spPr>
          <a:xfrm>
            <a:off x="1354246" y="2045167"/>
            <a:ext cx="7022257" cy="35623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Open Sans"/>
              </a:rPr>
              <a:t>1º-Plantearemos una hipótesis sobre el origen de nuestra especie. </a:t>
            </a:r>
          </a:p>
          <a:p>
            <a:pPr algn="ctr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Open Sans"/>
              </a:rPr>
              <a:t>2º- Compararemos algunos caracteres de otro primates con los de los humanos para comprobar dicha hipótesis. </a:t>
            </a:r>
          </a:p>
          <a:p>
            <a:pPr algn="ctr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Open Sans"/>
              </a:rPr>
              <a:t>3º- Aceptaremos o rechazaremos la hipótesis. </a:t>
            </a:r>
          </a:p>
          <a:p>
            <a:pPr algn="ctr">
              <a:lnSpc>
                <a:spcPts val="3547"/>
              </a:lnSpc>
            </a:pPr>
            <a:r>
              <a:rPr lang="en-US" sz="2533">
                <a:solidFill>
                  <a:srgbClr val="000000"/>
                </a:solidFill>
                <a:latin typeface="Open Sans"/>
              </a:rPr>
              <a:t>4º- Realizaremos la rutina de pensamiento “Facts or fiction” para completar la actividad.</a:t>
            </a:r>
          </a:p>
        </p:txBody>
      </p:sp>
      <p:sp>
        <p:nvSpPr>
          <p:cNvPr id="5" name="Freeform 5"/>
          <p:cNvSpPr/>
          <p:nvPr/>
        </p:nvSpPr>
        <p:spPr>
          <a:xfrm>
            <a:off x="9407713" y="2446906"/>
            <a:ext cx="2784287" cy="1964188"/>
          </a:xfrm>
          <a:custGeom>
            <a:avLst/>
            <a:gdLst/>
            <a:ahLst/>
            <a:cxnLst/>
            <a:rect l="l" t="t" r="r" b="b"/>
            <a:pathLst>
              <a:path w="4176431" h="2946282">
                <a:moveTo>
                  <a:pt x="0" y="0"/>
                </a:moveTo>
                <a:lnTo>
                  <a:pt x="4176431" y="0"/>
                </a:lnTo>
                <a:lnTo>
                  <a:pt x="4176431" y="2946282"/>
                </a:lnTo>
                <a:lnTo>
                  <a:pt x="0" y="29462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" sz="1200"/>
          </a:p>
        </p:txBody>
      </p:sp>
      <p:sp>
        <p:nvSpPr>
          <p:cNvPr id="6" name="TextBox 6"/>
          <p:cNvSpPr txBox="1"/>
          <p:nvPr/>
        </p:nvSpPr>
        <p:spPr>
          <a:xfrm>
            <a:off x="618620" y="269668"/>
            <a:ext cx="11573381" cy="10307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29"/>
              </a:lnSpc>
            </a:pPr>
            <a:r>
              <a:rPr lang="en-US" sz="3021">
                <a:solidFill>
                  <a:srgbClr val="FFFFFF"/>
                </a:solidFill>
                <a:latin typeface="Open Sans Bold"/>
              </a:rPr>
              <a:t>INSTRUCCIONES PARA REALIZAR TU ESPACIO DE ACTIVIDADES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Panorámica</PresentationFormat>
  <Paragraphs>5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Aptos</vt:lpstr>
      <vt:lpstr>Aptos Display</vt:lpstr>
      <vt:lpstr>Arial</vt:lpstr>
      <vt:lpstr>Open Sans</vt:lpstr>
      <vt:lpstr>Open Sans 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Nuria NM</dc:creator>
  <cp:lastModifiedBy>Nuria NM</cp:lastModifiedBy>
  <cp:revision>1</cp:revision>
  <dcterms:created xsi:type="dcterms:W3CDTF">2024-06-15T10:26:41Z</dcterms:created>
  <dcterms:modified xsi:type="dcterms:W3CDTF">2024-06-15T10:27:18Z</dcterms:modified>
</cp:coreProperties>
</file>