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E86FD6-2280-4CBA-AC3C-D1AB365E427D}" v="658" dt="2023-11-05T13:57:29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66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4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29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69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8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3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6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3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3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2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87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5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0" r:id="rId6"/>
    <p:sldLayoutId id="2147483916" r:id="rId7"/>
    <p:sldLayoutId id="2147483917" r:id="rId8"/>
    <p:sldLayoutId id="2147483918" r:id="rId9"/>
    <p:sldLayoutId id="2147483919" r:id="rId10"/>
    <p:sldLayoutId id="2147483921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2" name="Rectangle 101">
            <a:extLst>
              <a:ext uri="{FF2B5EF4-FFF2-40B4-BE49-F238E27FC236}">
                <a16:creationId xmlns:a16="http://schemas.microsoft.com/office/drawing/2014/main" id="{2ECA4CB2-9071-41EB-AABB-2D8EB939D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A9BE4C75-AB88-4928-A6AD-8ED421357B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98" r="23180" b="2"/>
          <a:stretch/>
        </p:blipFill>
        <p:spPr>
          <a:xfrm>
            <a:off x="1" y="10"/>
            <a:ext cx="4654296" cy="5290511"/>
          </a:xfrm>
          <a:prstGeom prst="rect">
            <a:avLst/>
          </a:prstGeom>
        </p:spPr>
      </p:pic>
      <p:sp>
        <p:nvSpPr>
          <p:cNvPr id="104" name="Rectangle 103">
            <a:extLst>
              <a:ext uri="{FF2B5EF4-FFF2-40B4-BE49-F238E27FC236}">
                <a16:creationId xmlns:a16="http://schemas.microsoft.com/office/drawing/2014/main" id="{EB86F6BD-9C49-4F4F-99EA-9C5AA318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97806" y="-2"/>
            <a:ext cx="7494194" cy="16419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429439C-07DA-0CA3-645A-8BABFE07CD66}"/>
              </a:ext>
            </a:extLst>
          </p:cNvPr>
          <p:cNvSpPr txBox="1"/>
          <p:nvPr/>
        </p:nvSpPr>
        <p:spPr>
          <a:xfrm>
            <a:off x="5050100" y="265706"/>
            <a:ext cx="6725783" cy="1162801"/>
          </a:xfrm>
          <a:prstGeom prst="rect">
            <a:avLst/>
          </a:prstGeom>
        </p:spPr>
        <p:txBody>
          <a:bodyPr rot="0" spcFirstLastPara="0" vertOverflow="overflow" horzOverflow="overflow" vert="horz" lIns="109728" tIns="109728" rIns="109728" bIns="9144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400" b="1" i="1" spc="15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INSTRUCCIONES PARA REALIZAR TU ESPACIO DE ACTIVIDADES CON RITMOS DISTINTOS DE APRENDIZAJE</a:t>
            </a:r>
            <a:endParaRPr lang="en-US" sz="1400" b="1" spc="15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7DA365B-E064-481A-A62D-18CD31DB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4795" y="1658471"/>
            <a:ext cx="7517205" cy="354105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6DBE49D-AABD-458B-B2DF-4D5FA7D5C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205919"/>
            <a:ext cx="4651248" cy="16520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6833CC6-729B-40E8-B891-D93467E34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36801" y="3396995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F2E8A93-C189-6BA1-7B27-37385039B0C1}"/>
              </a:ext>
            </a:extLst>
          </p:cNvPr>
          <p:cNvSpPr txBox="1"/>
          <p:nvPr/>
        </p:nvSpPr>
        <p:spPr>
          <a:xfrm>
            <a:off x="4856576" y="2073167"/>
            <a:ext cx="7188412" cy="3029446"/>
          </a:xfrm>
          <a:prstGeom prst="rect">
            <a:avLst/>
          </a:prstGeom>
        </p:spPr>
        <p:txBody>
          <a:bodyPr rot="0" spcFirstLastPara="0" vertOverflow="overflow" horzOverflow="overflow" vert="horz" wrap="square" lIns="109728" tIns="109728" rIns="109728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30000"/>
              </a:lnSpc>
              <a:spcBef>
                <a:spcPts val="930"/>
              </a:spcBef>
              <a:spcAft>
                <a:spcPts val="4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Corbel" panose="020B0503020204020204" pitchFamily="34" charset="0"/>
            </a:pPr>
            <a:r>
              <a:rPr lang="en-US" sz="1400" spc="150" dirty="0">
                <a:latin typeface="Bahnschrift"/>
              </a:rPr>
              <a:t>1º. Presta </a:t>
            </a:r>
            <a:r>
              <a:rPr lang="en-US" sz="1400" spc="150" err="1">
                <a:latin typeface="Bahnschrift"/>
              </a:rPr>
              <a:t>atención</a:t>
            </a:r>
            <a:r>
              <a:rPr lang="en-US" sz="1400" spc="150" dirty="0">
                <a:latin typeface="Bahnschrift"/>
              </a:rPr>
              <a:t> a las </a:t>
            </a:r>
            <a:r>
              <a:rPr lang="en-US" sz="1400" spc="150" err="1">
                <a:latin typeface="Bahnschrift"/>
              </a:rPr>
              <a:t>explicaciones</a:t>
            </a:r>
            <a:r>
              <a:rPr lang="en-US" sz="1400" spc="150" dirty="0">
                <a:latin typeface="Bahnschrift"/>
              </a:rPr>
              <a:t> y a </a:t>
            </a:r>
            <a:r>
              <a:rPr lang="en-US" sz="1400" spc="150" err="1">
                <a:latin typeface="Bahnschrift"/>
              </a:rPr>
              <a:t>los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enunciados</a:t>
            </a:r>
            <a:r>
              <a:rPr lang="en-US" sz="1400" spc="150" dirty="0">
                <a:latin typeface="Bahnschrift"/>
              </a:rPr>
              <a:t> para </a:t>
            </a:r>
            <a:r>
              <a:rPr lang="en-US" sz="1400" spc="150" err="1">
                <a:latin typeface="Bahnschrift"/>
              </a:rPr>
              <a:t>entender</a:t>
            </a:r>
            <a:r>
              <a:rPr lang="en-US" sz="1400" spc="150" dirty="0">
                <a:latin typeface="Bahnschrift"/>
              </a:rPr>
              <a:t> lo que </a:t>
            </a:r>
            <a:r>
              <a:rPr lang="en-US" sz="1400" spc="150" err="1">
                <a:latin typeface="Bahnschrift"/>
              </a:rPr>
              <a:t>tienes</a:t>
            </a:r>
            <a:r>
              <a:rPr lang="en-US" sz="1400" spc="150" dirty="0">
                <a:latin typeface="Bahnschrift"/>
              </a:rPr>
              <a:t> que </a:t>
            </a:r>
            <a:r>
              <a:rPr lang="en-US" sz="1400" spc="150" err="1">
                <a:latin typeface="Bahnschrift"/>
              </a:rPr>
              <a:t>hacer</a:t>
            </a:r>
            <a:r>
              <a:rPr lang="en-US" sz="1400" spc="150" dirty="0">
                <a:latin typeface="Bahnschrift"/>
              </a:rPr>
              <a:t>.</a:t>
            </a:r>
            <a:endParaRPr lang="en-US" sz="1400" spc="150" dirty="0">
              <a:latin typeface="Bahnschrift"/>
              <a:ea typeface="Meiryo"/>
            </a:endParaRPr>
          </a:p>
          <a:p>
            <a:pPr algn="just">
              <a:lnSpc>
                <a:spcPct val="130000"/>
              </a:lnSpc>
              <a:spcBef>
                <a:spcPts val="930"/>
              </a:spcBef>
              <a:spcAft>
                <a:spcPts val="400"/>
              </a:spcAft>
              <a:buFont typeface="Corbel" panose="020B0503020204020204" pitchFamily="34" charset="0"/>
            </a:pPr>
            <a:endParaRPr lang="en-US" sz="1400" spc="150" dirty="0">
              <a:latin typeface="Bahnschrift"/>
              <a:ea typeface="Meiryo"/>
            </a:endParaRPr>
          </a:p>
          <a:p>
            <a:pPr algn="just">
              <a:lnSpc>
                <a:spcPct val="130000"/>
              </a:lnSpc>
              <a:spcBef>
                <a:spcPts val="930"/>
              </a:spcBef>
              <a:spcAft>
                <a:spcPts val="4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Corbel" panose="020B0503020204020204" pitchFamily="34" charset="0"/>
            </a:pPr>
            <a:r>
              <a:rPr lang="en-US" sz="1400" spc="150" dirty="0">
                <a:latin typeface="Bahnschrift"/>
              </a:rPr>
              <a:t>2º. </a:t>
            </a:r>
            <a:r>
              <a:rPr lang="en-US" sz="1400" spc="150" err="1">
                <a:latin typeface="Bahnschrift"/>
              </a:rPr>
              <a:t>Resuelve</a:t>
            </a:r>
            <a:r>
              <a:rPr lang="en-US" sz="1400" spc="150" dirty="0">
                <a:latin typeface="Bahnschrift"/>
              </a:rPr>
              <a:t> </a:t>
            </a:r>
            <a:r>
              <a:rPr lang="en-US" sz="1400" spc="150" err="1">
                <a:latin typeface="Bahnschrift"/>
              </a:rPr>
              <a:t>correctamente</a:t>
            </a:r>
            <a:r>
              <a:rPr lang="en-US" sz="1400" spc="150" dirty="0">
                <a:latin typeface="Bahnschrift"/>
              </a:rPr>
              <a:t> las 3 </a:t>
            </a:r>
            <a:r>
              <a:rPr lang="en-US" sz="1400" spc="150" err="1">
                <a:latin typeface="Bahnschrift"/>
              </a:rPr>
              <a:t>primeras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tareas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obligatorias</a:t>
            </a:r>
            <a:r>
              <a:rPr lang="en-US" sz="1400" spc="150" dirty="0">
                <a:latin typeface="Bahnschrift"/>
              </a:rPr>
              <a:t> y </a:t>
            </a:r>
            <a:r>
              <a:rPr lang="en-US" sz="1400" spc="150" err="1">
                <a:latin typeface="Bahnschrift"/>
              </a:rPr>
              <a:t>si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tienes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dificultad</a:t>
            </a:r>
            <a:r>
              <a:rPr lang="en-US" sz="1400" spc="150" dirty="0">
                <a:latin typeface="Bahnschrift"/>
              </a:rPr>
              <a:t>, </a:t>
            </a:r>
            <a:r>
              <a:rPr lang="en-US" sz="1400" spc="150" err="1">
                <a:latin typeface="Bahnschrift"/>
              </a:rPr>
              <a:t>dirígete</a:t>
            </a:r>
            <a:r>
              <a:rPr lang="en-US" sz="1400" spc="150" dirty="0">
                <a:latin typeface="Bahnschrift"/>
              </a:rPr>
              <a:t> al </a:t>
            </a:r>
            <a:r>
              <a:rPr lang="en-US" sz="1400" spc="150" err="1">
                <a:latin typeface="Bahnschrift"/>
              </a:rPr>
              <a:t>repostaje</a:t>
            </a:r>
            <a:r>
              <a:rPr lang="en-US" sz="1400" spc="150" dirty="0">
                <a:latin typeface="Bahnschrift"/>
              </a:rPr>
              <a:t>. </a:t>
            </a:r>
            <a:r>
              <a:rPr lang="en-US" sz="1400" spc="150" err="1">
                <a:latin typeface="Bahnschrift"/>
              </a:rPr>
              <a:t>Después</a:t>
            </a:r>
            <a:r>
              <a:rPr lang="en-US" sz="1400" spc="150" dirty="0">
                <a:latin typeface="Bahnschrift"/>
              </a:rPr>
              <a:t>, </a:t>
            </a:r>
            <a:r>
              <a:rPr lang="en-US" sz="1400" spc="150" err="1">
                <a:latin typeface="Bahnschrift"/>
              </a:rPr>
              <a:t>podrás</a:t>
            </a:r>
            <a:r>
              <a:rPr lang="en-US" sz="1400" spc="150" dirty="0">
                <a:latin typeface="Bahnschrift"/>
              </a:rPr>
              <a:t> </a:t>
            </a:r>
            <a:r>
              <a:rPr lang="en-US" sz="1400" spc="150" err="1">
                <a:latin typeface="Bahnschrift"/>
              </a:rPr>
              <a:t>ir</a:t>
            </a:r>
            <a:r>
              <a:rPr lang="en-US" sz="1400" spc="150" dirty="0">
                <a:latin typeface="Bahnschrift"/>
              </a:rPr>
              <a:t> a la meta o </a:t>
            </a:r>
            <a:r>
              <a:rPr lang="en-US" sz="1400" spc="150" err="1">
                <a:latin typeface="Bahnschrift"/>
              </a:rPr>
              <a:t>volver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atrás</a:t>
            </a:r>
            <a:r>
              <a:rPr lang="en-US" sz="1400" spc="150" dirty="0">
                <a:latin typeface="Bahnschrift"/>
              </a:rPr>
              <a:t> para </a:t>
            </a:r>
            <a:r>
              <a:rPr lang="en-US" sz="1400" spc="150" err="1">
                <a:latin typeface="Bahnschrift"/>
              </a:rPr>
              <a:t>entender</a:t>
            </a:r>
            <a:r>
              <a:rPr lang="en-US" sz="1400" spc="150" dirty="0">
                <a:latin typeface="Bahnschrift"/>
              </a:rPr>
              <a:t> </a:t>
            </a:r>
            <a:r>
              <a:rPr lang="en-US" sz="1400" spc="150" err="1">
                <a:latin typeface="Bahnschrift"/>
              </a:rPr>
              <a:t>mejor</a:t>
            </a:r>
            <a:r>
              <a:rPr lang="en-US" sz="1400" spc="150" dirty="0">
                <a:latin typeface="Bahnschrift"/>
              </a:rPr>
              <a:t> las </a:t>
            </a:r>
            <a:r>
              <a:rPr lang="en-US" sz="1400" spc="150" err="1">
                <a:latin typeface="Bahnschrift"/>
              </a:rPr>
              <a:t>actividades</a:t>
            </a:r>
            <a:r>
              <a:rPr lang="en-US" sz="1400" spc="150" dirty="0">
                <a:latin typeface="Bahnschrift"/>
              </a:rPr>
              <a:t>. </a:t>
            </a:r>
            <a:endParaRPr lang="en-US" sz="1400" spc="150" dirty="0">
              <a:latin typeface="Bahnschrift"/>
              <a:ea typeface="Meiryo"/>
            </a:endParaRPr>
          </a:p>
          <a:p>
            <a:pPr algn="just">
              <a:lnSpc>
                <a:spcPct val="130000"/>
              </a:lnSpc>
              <a:spcBef>
                <a:spcPts val="930"/>
              </a:spcBef>
              <a:spcAft>
                <a:spcPts val="400"/>
              </a:spcAft>
              <a:buFont typeface="Corbel" panose="020B0503020204020204" pitchFamily="34" charset="0"/>
            </a:pPr>
            <a:endParaRPr lang="en-US" sz="1400" spc="150" dirty="0">
              <a:latin typeface="Bahnschrift"/>
              <a:ea typeface="Meiryo"/>
            </a:endParaRPr>
          </a:p>
          <a:p>
            <a:pPr algn="just">
              <a:lnSpc>
                <a:spcPct val="130000"/>
              </a:lnSpc>
              <a:spcBef>
                <a:spcPts val="930"/>
              </a:spcBef>
              <a:spcAft>
                <a:spcPts val="4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Corbel" panose="020B0503020204020204" pitchFamily="34" charset="0"/>
            </a:pPr>
            <a:r>
              <a:rPr lang="en-US" sz="1400" spc="150" dirty="0">
                <a:latin typeface="Bahnschrift"/>
              </a:rPr>
              <a:t>3º. </a:t>
            </a:r>
            <a:r>
              <a:rPr lang="en-US" sz="1400" spc="150" err="1">
                <a:latin typeface="Bahnschrift"/>
              </a:rPr>
              <a:t>Disfruta</a:t>
            </a:r>
            <a:r>
              <a:rPr lang="en-US" sz="1400" spc="150" dirty="0">
                <a:latin typeface="Bahnschrift"/>
              </a:rPr>
              <a:t> de las </a:t>
            </a:r>
            <a:r>
              <a:rPr lang="en-US" sz="1400" spc="150" err="1">
                <a:latin typeface="Bahnschrift"/>
              </a:rPr>
              <a:t>tareas</a:t>
            </a:r>
            <a:r>
              <a:rPr lang="en-US" sz="1400" spc="150" dirty="0">
                <a:latin typeface="Bahnschrift"/>
              </a:rPr>
              <a:t> y no </a:t>
            </a:r>
            <a:r>
              <a:rPr lang="en-US" sz="1400" spc="150" err="1">
                <a:latin typeface="Bahnschrift"/>
              </a:rPr>
              <a:t>tengas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prisa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por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terminarlas</a:t>
            </a:r>
            <a:r>
              <a:rPr lang="en-US" sz="1400" spc="150" dirty="0">
                <a:latin typeface="Bahnschrift"/>
              </a:rPr>
              <a:t> </a:t>
            </a:r>
            <a:r>
              <a:rPr lang="en-US" sz="1400" spc="150" err="1">
                <a:latin typeface="Bahnschrift"/>
              </a:rPr>
              <a:t>rápido</a:t>
            </a:r>
            <a:r>
              <a:rPr lang="en-US" sz="1400" spc="150" dirty="0">
                <a:latin typeface="Bahnschrift"/>
              </a:rPr>
              <a:t>.</a:t>
            </a:r>
            <a:endParaRPr lang="en-US" sz="1400" spc="150" dirty="0">
              <a:latin typeface="Bahnschrift"/>
              <a:ea typeface="Meiryo"/>
            </a:endParaRPr>
          </a:p>
          <a:p>
            <a:pPr indent="-228600">
              <a:lnSpc>
                <a:spcPct val="130000"/>
              </a:lnSpc>
              <a:spcBef>
                <a:spcPts val="930"/>
              </a:spcBef>
              <a:spcAft>
                <a:spcPts val="400"/>
              </a:spcAft>
              <a:buClr>
                <a:schemeClr val="tx2">
                  <a:lumMod val="50000"/>
                  <a:lumOff val="50000"/>
                </a:schemeClr>
              </a:buClr>
              <a:buSzPct val="75000"/>
              <a:buFont typeface="Corbel" panose="020B0503020204020204" pitchFamily="34" charset="0"/>
              <a:buChar char="§"/>
            </a:pPr>
            <a:endParaRPr lang="en-US" sz="1100" spc="15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A5757897-7307-46AF-923D-FF5BF45DD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5205919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C4B5055-BE0D-223C-9E04-88F84E8A5D49}"/>
              </a:ext>
            </a:extLst>
          </p:cNvPr>
          <p:cNvSpPr txBox="1"/>
          <p:nvPr/>
        </p:nvSpPr>
        <p:spPr>
          <a:xfrm>
            <a:off x="7148284" y="5848047"/>
            <a:ext cx="379185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ea typeface="Meiryo"/>
              </a:rPr>
              <a:t>Cristina Alonso</a:t>
            </a:r>
            <a:endParaRPr lang="es-ES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3750680-DF9F-CEE1-EDF9-1A19901AEED3}"/>
              </a:ext>
            </a:extLst>
          </p:cNvPr>
          <p:cNvSpPr txBox="1"/>
          <p:nvPr/>
        </p:nvSpPr>
        <p:spPr>
          <a:xfrm>
            <a:off x="435426" y="5848046"/>
            <a:ext cx="379185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b="1" dirty="0">
                <a:ea typeface="Meiryo"/>
              </a:rPr>
              <a:t>1º Primaria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ShojiVTI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158</cp:revision>
  <dcterms:created xsi:type="dcterms:W3CDTF">2023-11-05T13:18:16Z</dcterms:created>
  <dcterms:modified xsi:type="dcterms:W3CDTF">2023-11-05T13:58:34Z</dcterms:modified>
</cp:coreProperties>
</file>