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7D7E4C-2AC5-B6FD-B354-1791207D1C57}" v="4" dt="2023-07-18T11:34:59.195"/>
    <p1510:client id="{8BEEBC5B-86CB-4C1E-819B-E0A1A99BD96B}" v="88" dt="2023-07-18T11:08:42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4406-9FC5-ACFE-893D-D4EADEB1A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388" y="745440"/>
            <a:ext cx="8132227" cy="3559859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AF19C-C14B-F137-2DE9-199245904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308" y="4669316"/>
            <a:ext cx="8132227" cy="135048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6A999-B8D4-1774-9F1B-9F9FE1B3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65D5D-2AE2-6F91-D1EB-6DD8FC3C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29E4-3A4E-970A-17A8-1E17D37D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3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DEBC-9F49-FA9D-D13C-DB380A62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451"/>
            <a:ext cx="10875953" cy="121465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0CB13-23E6-D711-450C-A85A0CB99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5467" y="1972101"/>
            <a:ext cx="10848873" cy="40476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9BB7B-5C14-76DB-FEA8-3DBC09A9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C13CC-29B3-9FDC-C746-D5D65CC2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52A12-895F-E9BE-5289-4E0411BD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17614-2270-537D-8B09-6CB65016A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9496" y="755981"/>
            <a:ext cx="2277552" cy="5338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C98B5-885C-CBB1-A858-76F65F7D2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755981"/>
            <a:ext cx="8230086" cy="5338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5DAFE-6A83-FB7D-72DF-232EFE20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41CCF-A3CD-506E-3AAE-CAEFA8C1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0DD9D-25C2-0EDF-A6F4-71946D57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9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D22A-1F6D-0DE5-E04A-DC466353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ADD6F-7C93-3CD3-AC8D-28A78787C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06E74-14FC-84D9-4B41-7D9FB0D5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5A7DC-6292-6181-949E-F8BC3FA1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0F5C6-EADC-E072-B19B-49BB11DF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3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2054-1AE7-534F-0CFE-1F0628A0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38" y="2243708"/>
            <a:ext cx="9156288" cy="3776091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8EC2A-45C7-131C-0F4A-56E62EB0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137" y="838201"/>
            <a:ext cx="9156289" cy="140550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A323-2679-E978-8856-2FEBE8F5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71DC2-625E-0477-BF8C-F3CDDCE4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1A644-D449-E464-C2DF-F045A518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1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2719-44A3-3EE8-D757-F0E0F963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7" y="750627"/>
            <a:ext cx="10846556" cy="130415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0DC2-69F2-A056-508C-F5138E71F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961" y="2075250"/>
            <a:ext cx="4571288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2243E-0673-54F2-5B38-DF5D2C736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560" y="2075250"/>
            <a:ext cx="4770191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46B7D-7BAF-8DE9-FB5A-282908B0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99017-BDD7-56C7-43AE-4B86AC7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E7D63-14BF-E333-B350-75DA58E2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0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C7F72-3970-859F-C268-E9940EF2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49" y="743803"/>
            <a:ext cx="10764271" cy="102536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37CC6-89B8-3CF3-6973-1B5B71782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961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50EB0-E35B-DA3D-B6A1-2422B01C6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961" y="2678597"/>
            <a:ext cx="4571287" cy="3506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A15D0-F178-1506-0E61-C8FFDF9BD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8633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CB421-A65A-A7DC-40A7-D8B76F9C3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8633" y="2678596"/>
            <a:ext cx="4571287" cy="3506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AF5675-5329-D2DB-FAFF-700D076C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92A97-07D9-5E5C-2A31-3B7D764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26143-8FEE-0ABD-25C7-C34AF656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1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6EFE-D86C-B076-D4D1-FAD1883E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766"/>
            <a:ext cx="7240293" cy="354753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F3B23-C631-4B62-3211-30222ABE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9A1FB-EA0D-F6A3-A4EB-001AA082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671B7-A902-587D-89D0-ECFB738F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6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27D49-E5B4-0E67-FCFC-62A04E70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E4B02-DD32-C63F-6FEE-BC36E2EF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5FA8B-18F7-7DDC-74E0-B1C7139E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5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D42A-8FC3-F6BE-4CF7-1490DE4F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95" y="766636"/>
            <a:ext cx="3951745" cy="151062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2BAA-1CCB-696D-D506-5E17470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702452"/>
            <a:ext cx="6249988" cy="53173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3C3E7-B970-EF6C-A6D3-6CB81C948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953" y="2277264"/>
            <a:ext cx="3752747" cy="37425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32464-D130-7DA0-050D-B444566B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2B3B4-209E-187A-6F86-2F2EAD9F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A2A86-6CB1-F027-66AC-8EBFA9D0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2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8F49-A418-C21F-25DC-E4C2E171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2" y="765850"/>
            <a:ext cx="3995693" cy="177477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8CDE2-0C1B-D3BE-F399-98D983EF4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05400" y="838200"/>
            <a:ext cx="624998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86322-CA2D-A634-C10E-4F22BCE48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137" y="2552699"/>
            <a:ext cx="3736563" cy="3467099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D0DD6-F55F-4437-DEC5-FA602850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/>
          <a:lstStyle/>
          <a:p>
            <a:fld id="{3220A08F-2B1D-4498-A043-7C299B1C2561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B46D7-EE7C-E399-6A6B-18237228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1B808-3207-D755-3B0B-E1D8814B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1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F45E2-9197-4E34-029A-725ADAC0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620202"/>
            <a:ext cx="9956747" cy="14387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CC19E-63FE-1D76-2550-01FD9A6D9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467" y="2306781"/>
            <a:ext cx="9956747" cy="3870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FA067-55BA-33CD-E6F2-B24B2D5DE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0137" y="63202"/>
            <a:ext cx="2743200" cy="318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67E9B64-DC09-41C8-9DE3-DA74AF8D2F97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5EAE2-7EF5-FFAA-CD74-AA63C6711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4016" y="6424761"/>
            <a:ext cx="405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9DC1A-2539-3AE9-11EA-B87D22E62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3951" y="6425816"/>
            <a:ext cx="429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E91CC32-6A6B-4E2E-BBA1-6864F305DA2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74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12">
            <a:extLst>
              <a:ext uri="{FF2B5EF4-FFF2-40B4-BE49-F238E27FC236}">
                <a16:creationId xmlns:a16="http://schemas.microsoft.com/office/drawing/2014/main" id="{34D41D7D-6813-4420-BFEE-C9ECD14E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14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16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0AC94A61-06BB-3300-3374-954A69416B98}"/>
              </a:ext>
            </a:extLst>
          </p:cNvPr>
          <p:cNvSpPr txBox="1"/>
          <p:nvPr/>
        </p:nvSpPr>
        <p:spPr>
          <a:xfrm>
            <a:off x="9678629" y="294967"/>
            <a:ext cx="21753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INFANTIL 3 AÑOS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1EE008-4CC9-F30B-10FE-A7C55B114783}"/>
              </a:ext>
            </a:extLst>
          </p:cNvPr>
          <p:cNvSpPr txBox="1"/>
          <p:nvPr/>
        </p:nvSpPr>
        <p:spPr>
          <a:xfrm>
            <a:off x="2310838" y="5756087"/>
            <a:ext cx="7050957" cy="41360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85216">
              <a:lnSpc>
                <a:spcPct val="90000"/>
              </a:lnSpc>
              <a:spcBef>
                <a:spcPct val="0"/>
              </a:spcBef>
              <a:spcAft>
                <a:spcPts val="384"/>
              </a:spcAft>
            </a:pPr>
            <a:r>
              <a:rPr lang="en-US" sz="3600" b="1" kern="1200" dirty="0">
                <a:latin typeface="+mj-lt"/>
                <a:ea typeface="+mj-ea"/>
                <a:cs typeface="+mj-cs"/>
              </a:rPr>
              <a:t>INSTRUCCIONES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Imagen 6" descr="Primer plano de pista de superficie artificial">
            <a:extLst>
              <a:ext uri="{FF2B5EF4-FFF2-40B4-BE49-F238E27FC236}">
                <a16:creationId xmlns:a16="http://schemas.microsoft.com/office/drawing/2014/main" id="{85838598-70A7-3BB1-0AAC-FD9F8A2C1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93" r="1" b="17559"/>
          <a:stretch/>
        </p:blipFill>
        <p:spPr>
          <a:xfrm>
            <a:off x="1266160" y="1091209"/>
            <a:ext cx="9754826" cy="4329866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633239-BD42-5160-8B40-57FA0801255D}"/>
              </a:ext>
            </a:extLst>
          </p:cNvPr>
          <p:cNvSpPr txBox="1"/>
          <p:nvPr/>
        </p:nvSpPr>
        <p:spPr>
          <a:xfrm>
            <a:off x="352632" y="340981"/>
            <a:ext cx="29525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585216">
              <a:spcAft>
                <a:spcPts val="600"/>
              </a:spcAft>
            </a:pPr>
            <a:r>
              <a:rPr lang="es-ES" kern="1200" dirty="0">
                <a:latin typeface="+mn-lt"/>
                <a:ea typeface="+mn-ea"/>
                <a:cs typeface="Calibri"/>
              </a:rPr>
              <a:t>ELENA SANZ MADRID </a:t>
            </a:r>
            <a:endParaRPr lang="es-ES" dirty="0"/>
          </a:p>
        </p:txBody>
      </p:sp>
      <p:pic>
        <p:nvPicPr>
          <p:cNvPr id="3" name="Instrucciones">
            <a:hlinkClick r:id="" action="ppaction://media"/>
            <a:extLst>
              <a:ext uri="{FF2B5EF4-FFF2-40B4-BE49-F238E27FC236}">
                <a16:creationId xmlns:a16="http://schemas.microsoft.com/office/drawing/2014/main" id="{0B2DAE40-01FC-D17A-48F7-801458130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67270" y="554037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ylanVTI">
  <a:themeElements>
    <a:clrScheme name="Custom 8">
      <a:dk1>
        <a:sysClr val="windowText" lastClr="000000"/>
      </a:dk1>
      <a:lt1>
        <a:sysClr val="window" lastClr="FFFFFF"/>
      </a:lt1>
      <a:dk2>
        <a:srgbClr val="1A1A33"/>
      </a:dk2>
      <a:lt2>
        <a:srgbClr val="EEFFE3"/>
      </a:lt2>
      <a:accent1>
        <a:srgbClr val="5C40EF"/>
      </a:accent1>
      <a:accent2>
        <a:srgbClr val="B8A0F8"/>
      </a:accent2>
      <a:accent3>
        <a:srgbClr val="00C777"/>
      </a:accent3>
      <a:accent4>
        <a:srgbClr val="005A66"/>
      </a:accent4>
      <a:accent5>
        <a:srgbClr val="9956EA"/>
      </a:accent5>
      <a:accent6>
        <a:srgbClr val="9BBB25"/>
      </a:accent6>
      <a:hlink>
        <a:srgbClr val="674CF0"/>
      </a:hlink>
      <a:folHlink>
        <a:srgbClr val="B53699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lanVTI" id="{602636BD-A055-489B-83EC-AD971B7E5F9C}" vid="{CD33A9BC-C4B5-4F36-8A14-490DC4E38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DylanVTI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50</cp:revision>
  <dcterms:created xsi:type="dcterms:W3CDTF">2023-07-18T09:33:25Z</dcterms:created>
  <dcterms:modified xsi:type="dcterms:W3CDTF">2023-07-18T11:47:46Z</dcterms:modified>
</cp:coreProperties>
</file>