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9B98A-0BB4-4C5C-BC06-D61F08ECA638}" v="382" dt="2023-10-28T09:50:42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6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6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2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9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10/28/2023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3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7C80B9C-CCB9-42D2-B7D6-BDA09F3E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Lápices de colores dentro de un portalápices que está encima de una mesa de madera">
            <a:extLst>
              <a:ext uri="{FF2B5EF4-FFF2-40B4-BE49-F238E27FC236}">
                <a16:creationId xmlns:a16="http://schemas.microsoft.com/office/drawing/2014/main" id="{D34AC3BE-7821-92E9-94C1-75F7709DC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4B841E2-9B68-4A38-B59E-F64F2D434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2500" y="1824533"/>
            <a:ext cx="2372219" cy="3209758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FC35B8-E310-4489-A964-86D8F817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3339" y="0"/>
            <a:ext cx="2372219" cy="2377558"/>
          </a:xfrm>
          <a:custGeom>
            <a:avLst/>
            <a:gdLst>
              <a:gd name="connsiteX0" fmla="*/ 37572 w 2372219"/>
              <a:gd name="connsiteY0" fmla="*/ 0 h 2377558"/>
              <a:gd name="connsiteX1" fmla="*/ 2334647 w 2372219"/>
              <a:gd name="connsiteY1" fmla="*/ 0 h 2377558"/>
              <a:gd name="connsiteX2" fmla="*/ 2353763 w 2372219"/>
              <a:gd name="connsiteY2" fmla="*/ 76379 h 2377558"/>
              <a:gd name="connsiteX3" fmla="*/ 2372219 w 2372219"/>
              <a:gd name="connsiteY3" fmla="*/ 302680 h 2377558"/>
              <a:gd name="connsiteX4" fmla="*/ 2372219 w 2372219"/>
              <a:gd name="connsiteY4" fmla="*/ 403788 h 2377558"/>
              <a:gd name="connsiteX5" fmla="*/ 2372219 w 2372219"/>
              <a:gd name="connsiteY5" fmla="*/ 692390 h 2377558"/>
              <a:gd name="connsiteX6" fmla="*/ 2372219 w 2372219"/>
              <a:gd name="connsiteY6" fmla="*/ 852968 h 2377558"/>
              <a:gd name="connsiteX7" fmla="*/ 2372219 w 2372219"/>
              <a:gd name="connsiteY7" fmla="*/ 1074083 h 2377558"/>
              <a:gd name="connsiteX8" fmla="*/ 2372219 w 2372219"/>
              <a:gd name="connsiteY8" fmla="*/ 1242678 h 2377558"/>
              <a:gd name="connsiteX9" fmla="*/ 2062403 w 2372219"/>
              <a:gd name="connsiteY9" fmla="*/ 1903673 h 2377558"/>
              <a:gd name="connsiteX10" fmla="*/ 1292111 w 2372219"/>
              <a:gd name="connsiteY10" fmla="*/ 2286325 h 2377558"/>
              <a:gd name="connsiteX11" fmla="*/ 1184165 w 2372219"/>
              <a:gd name="connsiteY11" fmla="*/ 2377558 h 2377558"/>
              <a:gd name="connsiteX12" fmla="*/ 1080107 w 2372219"/>
              <a:gd name="connsiteY12" fmla="*/ 2286325 h 2377558"/>
              <a:gd name="connsiteX13" fmla="*/ 309816 w 2372219"/>
              <a:gd name="connsiteY13" fmla="*/ 1903673 h 2377558"/>
              <a:gd name="connsiteX14" fmla="*/ 0 w 2372219"/>
              <a:gd name="connsiteY14" fmla="*/ 1242678 h 2377558"/>
              <a:gd name="connsiteX15" fmla="*/ 0 w 2372219"/>
              <a:gd name="connsiteY15" fmla="*/ 1074083 h 2377558"/>
              <a:gd name="connsiteX16" fmla="*/ 0 w 2372219"/>
              <a:gd name="connsiteY16" fmla="*/ 852968 h 2377558"/>
              <a:gd name="connsiteX17" fmla="*/ 0 w 2372219"/>
              <a:gd name="connsiteY17" fmla="*/ 692390 h 2377558"/>
              <a:gd name="connsiteX18" fmla="*/ 0 w 2372219"/>
              <a:gd name="connsiteY18" fmla="*/ 403788 h 2377558"/>
              <a:gd name="connsiteX19" fmla="*/ 0 w 2372219"/>
              <a:gd name="connsiteY19" fmla="*/ 302680 h 2377558"/>
              <a:gd name="connsiteX20" fmla="*/ 18456 w 2372219"/>
              <a:gd name="connsiteY20" fmla="*/ 76379 h 2377558"/>
              <a:gd name="connsiteX0" fmla="*/ 2334647 w 2426087"/>
              <a:gd name="connsiteY0" fmla="*/ 0 h 2377558"/>
              <a:gd name="connsiteX1" fmla="*/ 2353763 w 2426087"/>
              <a:gd name="connsiteY1" fmla="*/ 76379 h 2377558"/>
              <a:gd name="connsiteX2" fmla="*/ 2372219 w 2426087"/>
              <a:gd name="connsiteY2" fmla="*/ 302680 h 2377558"/>
              <a:gd name="connsiteX3" fmla="*/ 2372219 w 2426087"/>
              <a:gd name="connsiteY3" fmla="*/ 403788 h 2377558"/>
              <a:gd name="connsiteX4" fmla="*/ 2372219 w 2426087"/>
              <a:gd name="connsiteY4" fmla="*/ 692390 h 2377558"/>
              <a:gd name="connsiteX5" fmla="*/ 2372219 w 2426087"/>
              <a:gd name="connsiteY5" fmla="*/ 852968 h 2377558"/>
              <a:gd name="connsiteX6" fmla="*/ 2372219 w 2426087"/>
              <a:gd name="connsiteY6" fmla="*/ 1074083 h 2377558"/>
              <a:gd name="connsiteX7" fmla="*/ 2372219 w 2426087"/>
              <a:gd name="connsiteY7" fmla="*/ 1242678 h 2377558"/>
              <a:gd name="connsiteX8" fmla="*/ 2062403 w 2426087"/>
              <a:gd name="connsiteY8" fmla="*/ 1903673 h 2377558"/>
              <a:gd name="connsiteX9" fmla="*/ 1292111 w 2426087"/>
              <a:gd name="connsiteY9" fmla="*/ 2286325 h 2377558"/>
              <a:gd name="connsiteX10" fmla="*/ 1184165 w 2426087"/>
              <a:gd name="connsiteY10" fmla="*/ 2377558 h 2377558"/>
              <a:gd name="connsiteX11" fmla="*/ 1080107 w 2426087"/>
              <a:gd name="connsiteY11" fmla="*/ 2286325 h 2377558"/>
              <a:gd name="connsiteX12" fmla="*/ 309816 w 2426087"/>
              <a:gd name="connsiteY12" fmla="*/ 1903673 h 2377558"/>
              <a:gd name="connsiteX13" fmla="*/ 0 w 2426087"/>
              <a:gd name="connsiteY13" fmla="*/ 1242678 h 2377558"/>
              <a:gd name="connsiteX14" fmla="*/ 0 w 2426087"/>
              <a:gd name="connsiteY14" fmla="*/ 1074083 h 2377558"/>
              <a:gd name="connsiteX15" fmla="*/ 0 w 2426087"/>
              <a:gd name="connsiteY15" fmla="*/ 852968 h 2377558"/>
              <a:gd name="connsiteX16" fmla="*/ 0 w 2426087"/>
              <a:gd name="connsiteY16" fmla="*/ 692390 h 2377558"/>
              <a:gd name="connsiteX17" fmla="*/ 0 w 2426087"/>
              <a:gd name="connsiteY17" fmla="*/ 403788 h 2377558"/>
              <a:gd name="connsiteX18" fmla="*/ 0 w 2426087"/>
              <a:gd name="connsiteY18" fmla="*/ 302680 h 2377558"/>
              <a:gd name="connsiteX19" fmla="*/ 18456 w 2426087"/>
              <a:gd name="connsiteY19" fmla="*/ 76379 h 2377558"/>
              <a:gd name="connsiteX20" fmla="*/ 37572 w 2426087"/>
              <a:gd name="connsiteY20" fmla="*/ 0 h 2377558"/>
              <a:gd name="connsiteX21" fmla="*/ 2426087 w 2426087"/>
              <a:gd name="connsiteY21" fmla="*/ 9144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692390 h 2377558"/>
              <a:gd name="connsiteX5" fmla="*/ 2372219 w 2372219"/>
              <a:gd name="connsiteY5" fmla="*/ 852968 h 2377558"/>
              <a:gd name="connsiteX6" fmla="*/ 2372219 w 2372219"/>
              <a:gd name="connsiteY6" fmla="*/ 1074083 h 2377558"/>
              <a:gd name="connsiteX7" fmla="*/ 2372219 w 2372219"/>
              <a:gd name="connsiteY7" fmla="*/ 1242678 h 2377558"/>
              <a:gd name="connsiteX8" fmla="*/ 2062403 w 2372219"/>
              <a:gd name="connsiteY8" fmla="*/ 1903673 h 2377558"/>
              <a:gd name="connsiteX9" fmla="*/ 1292111 w 2372219"/>
              <a:gd name="connsiteY9" fmla="*/ 2286325 h 2377558"/>
              <a:gd name="connsiteX10" fmla="*/ 1184165 w 2372219"/>
              <a:gd name="connsiteY10" fmla="*/ 2377558 h 2377558"/>
              <a:gd name="connsiteX11" fmla="*/ 1080107 w 2372219"/>
              <a:gd name="connsiteY11" fmla="*/ 2286325 h 2377558"/>
              <a:gd name="connsiteX12" fmla="*/ 309816 w 2372219"/>
              <a:gd name="connsiteY12" fmla="*/ 1903673 h 2377558"/>
              <a:gd name="connsiteX13" fmla="*/ 0 w 2372219"/>
              <a:gd name="connsiteY13" fmla="*/ 1242678 h 2377558"/>
              <a:gd name="connsiteX14" fmla="*/ 0 w 2372219"/>
              <a:gd name="connsiteY14" fmla="*/ 1074083 h 2377558"/>
              <a:gd name="connsiteX15" fmla="*/ 0 w 2372219"/>
              <a:gd name="connsiteY15" fmla="*/ 852968 h 2377558"/>
              <a:gd name="connsiteX16" fmla="*/ 0 w 2372219"/>
              <a:gd name="connsiteY16" fmla="*/ 692390 h 2377558"/>
              <a:gd name="connsiteX17" fmla="*/ 0 w 2372219"/>
              <a:gd name="connsiteY17" fmla="*/ 403788 h 2377558"/>
              <a:gd name="connsiteX18" fmla="*/ 0 w 2372219"/>
              <a:gd name="connsiteY18" fmla="*/ 302680 h 2377558"/>
              <a:gd name="connsiteX19" fmla="*/ 18456 w 2372219"/>
              <a:gd name="connsiteY19" fmla="*/ 76379 h 2377558"/>
              <a:gd name="connsiteX20" fmla="*/ 37572 w 2372219"/>
              <a:gd name="connsiteY20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692390 h 2377558"/>
              <a:gd name="connsiteX5" fmla="*/ 2372219 w 2372219"/>
              <a:gd name="connsiteY5" fmla="*/ 852968 h 2377558"/>
              <a:gd name="connsiteX6" fmla="*/ 2372219 w 2372219"/>
              <a:gd name="connsiteY6" fmla="*/ 1074083 h 2377558"/>
              <a:gd name="connsiteX7" fmla="*/ 2372219 w 2372219"/>
              <a:gd name="connsiteY7" fmla="*/ 1242678 h 2377558"/>
              <a:gd name="connsiteX8" fmla="*/ 2062403 w 2372219"/>
              <a:gd name="connsiteY8" fmla="*/ 1903673 h 2377558"/>
              <a:gd name="connsiteX9" fmla="*/ 1292111 w 2372219"/>
              <a:gd name="connsiteY9" fmla="*/ 2286325 h 2377558"/>
              <a:gd name="connsiteX10" fmla="*/ 1184165 w 2372219"/>
              <a:gd name="connsiteY10" fmla="*/ 2377558 h 2377558"/>
              <a:gd name="connsiteX11" fmla="*/ 1080107 w 2372219"/>
              <a:gd name="connsiteY11" fmla="*/ 2286325 h 2377558"/>
              <a:gd name="connsiteX12" fmla="*/ 309816 w 2372219"/>
              <a:gd name="connsiteY12" fmla="*/ 1903673 h 2377558"/>
              <a:gd name="connsiteX13" fmla="*/ 0 w 2372219"/>
              <a:gd name="connsiteY13" fmla="*/ 1242678 h 2377558"/>
              <a:gd name="connsiteX14" fmla="*/ 0 w 2372219"/>
              <a:gd name="connsiteY14" fmla="*/ 1074083 h 2377558"/>
              <a:gd name="connsiteX15" fmla="*/ 0 w 2372219"/>
              <a:gd name="connsiteY15" fmla="*/ 852968 h 2377558"/>
              <a:gd name="connsiteX16" fmla="*/ 0 w 2372219"/>
              <a:gd name="connsiteY16" fmla="*/ 403788 h 2377558"/>
              <a:gd name="connsiteX17" fmla="*/ 0 w 2372219"/>
              <a:gd name="connsiteY17" fmla="*/ 302680 h 2377558"/>
              <a:gd name="connsiteX18" fmla="*/ 18456 w 2372219"/>
              <a:gd name="connsiteY18" fmla="*/ 76379 h 2377558"/>
              <a:gd name="connsiteX19" fmla="*/ 37572 w 2372219"/>
              <a:gd name="connsiteY19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692390 h 2377558"/>
              <a:gd name="connsiteX5" fmla="*/ 2372219 w 2372219"/>
              <a:gd name="connsiteY5" fmla="*/ 852968 h 2377558"/>
              <a:gd name="connsiteX6" fmla="*/ 2372219 w 2372219"/>
              <a:gd name="connsiteY6" fmla="*/ 1074083 h 2377558"/>
              <a:gd name="connsiteX7" fmla="*/ 2372219 w 2372219"/>
              <a:gd name="connsiteY7" fmla="*/ 1242678 h 2377558"/>
              <a:gd name="connsiteX8" fmla="*/ 2062403 w 2372219"/>
              <a:gd name="connsiteY8" fmla="*/ 1903673 h 2377558"/>
              <a:gd name="connsiteX9" fmla="*/ 1292111 w 2372219"/>
              <a:gd name="connsiteY9" fmla="*/ 2286325 h 2377558"/>
              <a:gd name="connsiteX10" fmla="*/ 1184165 w 2372219"/>
              <a:gd name="connsiteY10" fmla="*/ 2377558 h 2377558"/>
              <a:gd name="connsiteX11" fmla="*/ 1080107 w 2372219"/>
              <a:gd name="connsiteY11" fmla="*/ 2286325 h 2377558"/>
              <a:gd name="connsiteX12" fmla="*/ 309816 w 2372219"/>
              <a:gd name="connsiteY12" fmla="*/ 1903673 h 2377558"/>
              <a:gd name="connsiteX13" fmla="*/ 0 w 2372219"/>
              <a:gd name="connsiteY13" fmla="*/ 1242678 h 2377558"/>
              <a:gd name="connsiteX14" fmla="*/ 0 w 2372219"/>
              <a:gd name="connsiteY14" fmla="*/ 1074083 h 2377558"/>
              <a:gd name="connsiteX15" fmla="*/ 0 w 2372219"/>
              <a:gd name="connsiteY15" fmla="*/ 403788 h 2377558"/>
              <a:gd name="connsiteX16" fmla="*/ 0 w 2372219"/>
              <a:gd name="connsiteY16" fmla="*/ 302680 h 2377558"/>
              <a:gd name="connsiteX17" fmla="*/ 18456 w 2372219"/>
              <a:gd name="connsiteY17" fmla="*/ 76379 h 2377558"/>
              <a:gd name="connsiteX18" fmla="*/ 37572 w 2372219"/>
              <a:gd name="connsiteY18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692390 h 2377558"/>
              <a:gd name="connsiteX5" fmla="*/ 2372219 w 2372219"/>
              <a:gd name="connsiteY5" fmla="*/ 852968 h 2377558"/>
              <a:gd name="connsiteX6" fmla="*/ 2372219 w 2372219"/>
              <a:gd name="connsiteY6" fmla="*/ 1074083 h 2377558"/>
              <a:gd name="connsiteX7" fmla="*/ 2372219 w 2372219"/>
              <a:gd name="connsiteY7" fmla="*/ 1242678 h 2377558"/>
              <a:gd name="connsiteX8" fmla="*/ 2062403 w 2372219"/>
              <a:gd name="connsiteY8" fmla="*/ 1903673 h 2377558"/>
              <a:gd name="connsiteX9" fmla="*/ 1292111 w 2372219"/>
              <a:gd name="connsiteY9" fmla="*/ 2286325 h 2377558"/>
              <a:gd name="connsiteX10" fmla="*/ 1184165 w 2372219"/>
              <a:gd name="connsiteY10" fmla="*/ 2377558 h 2377558"/>
              <a:gd name="connsiteX11" fmla="*/ 1080107 w 2372219"/>
              <a:gd name="connsiteY11" fmla="*/ 2286325 h 2377558"/>
              <a:gd name="connsiteX12" fmla="*/ 309816 w 2372219"/>
              <a:gd name="connsiteY12" fmla="*/ 1903673 h 2377558"/>
              <a:gd name="connsiteX13" fmla="*/ 0 w 2372219"/>
              <a:gd name="connsiteY13" fmla="*/ 1242678 h 2377558"/>
              <a:gd name="connsiteX14" fmla="*/ 0 w 2372219"/>
              <a:gd name="connsiteY14" fmla="*/ 403788 h 2377558"/>
              <a:gd name="connsiteX15" fmla="*/ 0 w 2372219"/>
              <a:gd name="connsiteY15" fmla="*/ 302680 h 2377558"/>
              <a:gd name="connsiteX16" fmla="*/ 18456 w 2372219"/>
              <a:gd name="connsiteY16" fmla="*/ 76379 h 2377558"/>
              <a:gd name="connsiteX17" fmla="*/ 37572 w 2372219"/>
              <a:gd name="connsiteY17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692390 h 2377558"/>
              <a:gd name="connsiteX5" fmla="*/ 2372219 w 2372219"/>
              <a:gd name="connsiteY5" fmla="*/ 852968 h 2377558"/>
              <a:gd name="connsiteX6" fmla="*/ 2372219 w 2372219"/>
              <a:gd name="connsiteY6" fmla="*/ 1242678 h 2377558"/>
              <a:gd name="connsiteX7" fmla="*/ 2062403 w 2372219"/>
              <a:gd name="connsiteY7" fmla="*/ 1903673 h 2377558"/>
              <a:gd name="connsiteX8" fmla="*/ 1292111 w 2372219"/>
              <a:gd name="connsiteY8" fmla="*/ 2286325 h 2377558"/>
              <a:gd name="connsiteX9" fmla="*/ 1184165 w 2372219"/>
              <a:gd name="connsiteY9" fmla="*/ 2377558 h 2377558"/>
              <a:gd name="connsiteX10" fmla="*/ 1080107 w 2372219"/>
              <a:gd name="connsiteY10" fmla="*/ 2286325 h 2377558"/>
              <a:gd name="connsiteX11" fmla="*/ 309816 w 2372219"/>
              <a:gd name="connsiteY11" fmla="*/ 1903673 h 2377558"/>
              <a:gd name="connsiteX12" fmla="*/ 0 w 2372219"/>
              <a:gd name="connsiteY12" fmla="*/ 1242678 h 2377558"/>
              <a:gd name="connsiteX13" fmla="*/ 0 w 2372219"/>
              <a:gd name="connsiteY13" fmla="*/ 403788 h 2377558"/>
              <a:gd name="connsiteX14" fmla="*/ 0 w 2372219"/>
              <a:gd name="connsiteY14" fmla="*/ 302680 h 2377558"/>
              <a:gd name="connsiteX15" fmla="*/ 18456 w 2372219"/>
              <a:gd name="connsiteY15" fmla="*/ 76379 h 2377558"/>
              <a:gd name="connsiteX16" fmla="*/ 37572 w 2372219"/>
              <a:gd name="connsiteY16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692390 h 2377558"/>
              <a:gd name="connsiteX5" fmla="*/ 2372219 w 2372219"/>
              <a:gd name="connsiteY5" fmla="*/ 1242678 h 2377558"/>
              <a:gd name="connsiteX6" fmla="*/ 2062403 w 2372219"/>
              <a:gd name="connsiteY6" fmla="*/ 1903673 h 2377558"/>
              <a:gd name="connsiteX7" fmla="*/ 1292111 w 2372219"/>
              <a:gd name="connsiteY7" fmla="*/ 2286325 h 2377558"/>
              <a:gd name="connsiteX8" fmla="*/ 1184165 w 2372219"/>
              <a:gd name="connsiteY8" fmla="*/ 2377558 h 2377558"/>
              <a:gd name="connsiteX9" fmla="*/ 1080107 w 2372219"/>
              <a:gd name="connsiteY9" fmla="*/ 2286325 h 2377558"/>
              <a:gd name="connsiteX10" fmla="*/ 309816 w 2372219"/>
              <a:gd name="connsiteY10" fmla="*/ 1903673 h 2377558"/>
              <a:gd name="connsiteX11" fmla="*/ 0 w 2372219"/>
              <a:gd name="connsiteY11" fmla="*/ 1242678 h 2377558"/>
              <a:gd name="connsiteX12" fmla="*/ 0 w 2372219"/>
              <a:gd name="connsiteY12" fmla="*/ 403788 h 2377558"/>
              <a:gd name="connsiteX13" fmla="*/ 0 w 2372219"/>
              <a:gd name="connsiteY13" fmla="*/ 302680 h 2377558"/>
              <a:gd name="connsiteX14" fmla="*/ 18456 w 2372219"/>
              <a:gd name="connsiteY14" fmla="*/ 76379 h 2377558"/>
              <a:gd name="connsiteX15" fmla="*/ 37572 w 2372219"/>
              <a:gd name="connsiteY15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403788 h 2377558"/>
              <a:gd name="connsiteX4" fmla="*/ 2372219 w 2372219"/>
              <a:gd name="connsiteY4" fmla="*/ 1242678 h 2377558"/>
              <a:gd name="connsiteX5" fmla="*/ 2062403 w 2372219"/>
              <a:gd name="connsiteY5" fmla="*/ 1903673 h 2377558"/>
              <a:gd name="connsiteX6" fmla="*/ 1292111 w 2372219"/>
              <a:gd name="connsiteY6" fmla="*/ 2286325 h 2377558"/>
              <a:gd name="connsiteX7" fmla="*/ 1184165 w 2372219"/>
              <a:gd name="connsiteY7" fmla="*/ 2377558 h 2377558"/>
              <a:gd name="connsiteX8" fmla="*/ 1080107 w 2372219"/>
              <a:gd name="connsiteY8" fmla="*/ 2286325 h 2377558"/>
              <a:gd name="connsiteX9" fmla="*/ 309816 w 2372219"/>
              <a:gd name="connsiteY9" fmla="*/ 1903673 h 2377558"/>
              <a:gd name="connsiteX10" fmla="*/ 0 w 2372219"/>
              <a:gd name="connsiteY10" fmla="*/ 1242678 h 2377558"/>
              <a:gd name="connsiteX11" fmla="*/ 0 w 2372219"/>
              <a:gd name="connsiteY11" fmla="*/ 403788 h 2377558"/>
              <a:gd name="connsiteX12" fmla="*/ 0 w 2372219"/>
              <a:gd name="connsiteY12" fmla="*/ 302680 h 2377558"/>
              <a:gd name="connsiteX13" fmla="*/ 18456 w 2372219"/>
              <a:gd name="connsiteY13" fmla="*/ 76379 h 2377558"/>
              <a:gd name="connsiteX14" fmla="*/ 37572 w 2372219"/>
              <a:gd name="connsiteY14" fmla="*/ 0 h 2377558"/>
              <a:gd name="connsiteX0" fmla="*/ 2334647 w 2372219"/>
              <a:gd name="connsiteY0" fmla="*/ 0 h 2377558"/>
              <a:gd name="connsiteX1" fmla="*/ 2353763 w 2372219"/>
              <a:gd name="connsiteY1" fmla="*/ 76379 h 2377558"/>
              <a:gd name="connsiteX2" fmla="*/ 2372219 w 2372219"/>
              <a:gd name="connsiteY2" fmla="*/ 302680 h 2377558"/>
              <a:gd name="connsiteX3" fmla="*/ 2372219 w 2372219"/>
              <a:gd name="connsiteY3" fmla="*/ 1242678 h 2377558"/>
              <a:gd name="connsiteX4" fmla="*/ 2062403 w 2372219"/>
              <a:gd name="connsiteY4" fmla="*/ 1903673 h 2377558"/>
              <a:gd name="connsiteX5" fmla="*/ 1292111 w 2372219"/>
              <a:gd name="connsiteY5" fmla="*/ 2286325 h 2377558"/>
              <a:gd name="connsiteX6" fmla="*/ 1184165 w 2372219"/>
              <a:gd name="connsiteY6" fmla="*/ 2377558 h 2377558"/>
              <a:gd name="connsiteX7" fmla="*/ 1080107 w 2372219"/>
              <a:gd name="connsiteY7" fmla="*/ 2286325 h 2377558"/>
              <a:gd name="connsiteX8" fmla="*/ 309816 w 2372219"/>
              <a:gd name="connsiteY8" fmla="*/ 1903673 h 2377558"/>
              <a:gd name="connsiteX9" fmla="*/ 0 w 2372219"/>
              <a:gd name="connsiteY9" fmla="*/ 1242678 h 2377558"/>
              <a:gd name="connsiteX10" fmla="*/ 0 w 2372219"/>
              <a:gd name="connsiteY10" fmla="*/ 403788 h 2377558"/>
              <a:gd name="connsiteX11" fmla="*/ 0 w 2372219"/>
              <a:gd name="connsiteY11" fmla="*/ 302680 h 2377558"/>
              <a:gd name="connsiteX12" fmla="*/ 18456 w 2372219"/>
              <a:gd name="connsiteY12" fmla="*/ 76379 h 2377558"/>
              <a:gd name="connsiteX13" fmla="*/ 37572 w 2372219"/>
              <a:gd name="connsiteY13" fmla="*/ 0 h 237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72219" h="2377558">
                <a:moveTo>
                  <a:pt x="2334647" y="0"/>
                </a:moveTo>
                <a:lnTo>
                  <a:pt x="2353763" y="76379"/>
                </a:lnTo>
                <a:cubicBezTo>
                  <a:pt x="2366168" y="142708"/>
                  <a:pt x="2372219" y="217368"/>
                  <a:pt x="2372219" y="302680"/>
                </a:cubicBezTo>
                <a:lnTo>
                  <a:pt x="2372219" y="1242678"/>
                </a:lnTo>
                <a:cubicBezTo>
                  <a:pt x="2372219" y="1583929"/>
                  <a:pt x="2275402" y="1754736"/>
                  <a:pt x="2062403" y="1903673"/>
                </a:cubicBezTo>
                <a:cubicBezTo>
                  <a:pt x="1840890" y="2032009"/>
                  <a:pt x="1550133" y="2086932"/>
                  <a:pt x="1292111" y="2286325"/>
                </a:cubicBezTo>
                <a:lnTo>
                  <a:pt x="1184165" y="2377558"/>
                </a:lnTo>
                <a:lnTo>
                  <a:pt x="1080107" y="2286325"/>
                </a:lnTo>
                <a:cubicBezTo>
                  <a:pt x="822085" y="2086932"/>
                  <a:pt x="531327" y="2032009"/>
                  <a:pt x="309816" y="1903673"/>
                </a:cubicBezTo>
                <a:cubicBezTo>
                  <a:pt x="96817" y="1754736"/>
                  <a:pt x="0" y="1583929"/>
                  <a:pt x="0" y="1242678"/>
                </a:cubicBezTo>
                <a:lnTo>
                  <a:pt x="0" y="403788"/>
                </a:lnTo>
                <a:lnTo>
                  <a:pt x="0" y="302680"/>
                </a:lnTo>
                <a:cubicBezTo>
                  <a:pt x="0" y="217368"/>
                  <a:pt x="6051" y="142708"/>
                  <a:pt x="18456" y="76379"/>
                </a:cubicBezTo>
                <a:lnTo>
                  <a:pt x="37572" y="0"/>
                </a:lnTo>
              </a:path>
            </a:pathLst>
          </a:custGeom>
          <a:noFill/>
          <a:ln w="254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516E0D-091D-4956-844A-C952ECA07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3339" y="4480442"/>
            <a:ext cx="2372219" cy="2377558"/>
          </a:xfrm>
          <a:custGeom>
            <a:avLst/>
            <a:gdLst>
              <a:gd name="connsiteX0" fmla="*/ 1188054 w 2372219"/>
              <a:gd name="connsiteY0" fmla="*/ 0 h 2377558"/>
              <a:gd name="connsiteX1" fmla="*/ 1292113 w 2372219"/>
              <a:gd name="connsiteY1" fmla="*/ 91233 h 2377558"/>
              <a:gd name="connsiteX2" fmla="*/ 2062403 w 2372219"/>
              <a:gd name="connsiteY2" fmla="*/ 473886 h 2377558"/>
              <a:gd name="connsiteX3" fmla="*/ 2372219 w 2372219"/>
              <a:gd name="connsiteY3" fmla="*/ 1134881 h 2377558"/>
              <a:gd name="connsiteX4" fmla="*/ 2372219 w 2372219"/>
              <a:gd name="connsiteY4" fmla="*/ 1235988 h 2377558"/>
              <a:gd name="connsiteX5" fmla="*/ 2372219 w 2372219"/>
              <a:gd name="connsiteY5" fmla="*/ 1524590 h 2377558"/>
              <a:gd name="connsiteX6" fmla="*/ 2372219 w 2372219"/>
              <a:gd name="connsiteY6" fmla="*/ 1685168 h 2377558"/>
              <a:gd name="connsiteX7" fmla="*/ 2372219 w 2372219"/>
              <a:gd name="connsiteY7" fmla="*/ 1906283 h 2377558"/>
              <a:gd name="connsiteX8" fmla="*/ 2372219 w 2372219"/>
              <a:gd name="connsiteY8" fmla="*/ 2074878 h 2377558"/>
              <a:gd name="connsiteX9" fmla="*/ 2353763 w 2372219"/>
              <a:gd name="connsiteY9" fmla="*/ 2301179 h 2377558"/>
              <a:gd name="connsiteX10" fmla="*/ 2334647 w 2372219"/>
              <a:gd name="connsiteY10" fmla="*/ 2377558 h 2377558"/>
              <a:gd name="connsiteX11" fmla="*/ 37572 w 2372219"/>
              <a:gd name="connsiteY11" fmla="*/ 2377558 h 2377558"/>
              <a:gd name="connsiteX12" fmla="*/ 18456 w 2372219"/>
              <a:gd name="connsiteY12" fmla="*/ 2301179 h 2377558"/>
              <a:gd name="connsiteX13" fmla="*/ 0 w 2372219"/>
              <a:gd name="connsiteY13" fmla="*/ 2074878 h 2377558"/>
              <a:gd name="connsiteX14" fmla="*/ 0 w 2372219"/>
              <a:gd name="connsiteY14" fmla="*/ 1906283 h 2377558"/>
              <a:gd name="connsiteX15" fmla="*/ 0 w 2372219"/>
              <a:gd name="connsiteY15" fmla="*/ 1685168 h 2377558"/>
              <a:gd name="connsiteX16" fmla="*/ 0 w 2372219"/>
              <a:gd name="connsiteY16" fmla="*/ 1524590 h 2377558"/>
              <a:gd name="connsiteX17" fmla="*/ 0 w 2372219"/>
              <a:gd name="connsiteY17" fmla="*/ 1235988 h 2377558"/>
              <a:gd name="connsiteX18" fmla="*/ 0 w 2372219"/>
              <a:gd name="connsiteY18" fmla="*/ 1134881 h 2377558"/>
              <a:gd name="connsiteX19" fmla="*/ 309816 w 2372219"/>
              <a:gd name="connsiteY19" fmla="*/ 473886 h 2377558"/>
              <a:gd name="connsiteX20" fmla="*/ 1080108 w 2372219"/>
              <a:gd name="connsiteY20" fmla="*/ 91233 h 2377558"/>
              <a:gd name="connsiteX0" fmla="*/ 37572 w 2372219"/>
              <a:gd name="connsiteY0" fmla="*/ 2377558 h 2468998"/>
              <a:gd name="connsiteX1" fmla="*/ 18456 w 2372219"/>
              <a:gd name="connsiteY1" fmla="*/ 2301179 h 2468998"/>
              <a:gd name="connsiteX2" fmla="*/ 0 w 2372219"/>
              <a:gd name="connsiteY2" fmla="*/ 2074878 h 2468998"/>
              <a:gd name="connsiteX3" fmla="*/ 0 w 2372219"/>
              <a:gd name="connsiteY3" fmla="*/ 1906283 h 2468998"/>
              <a:gd name="connsiteX4" fmla="*/ 0 w 2372219"/>
              <a:gd name="connsiteY4" fmla="*/ 1685168 h 2468998"/>
              <a:gd name="connsiteX5" fmla="*/ 0 w 2372219"/>
              <a:gd name="connsiteY5" fmla="*/ 1524590 h 2468998"/>
              <a:gd name="connsiteX6" fmla="*/ 0 w 2372219"/>
              <a:gd name="connsiteY6" fmla="*/ 1235988 h 2468998"/>
              <a:gd name="connsiteX7" fmla="*/ 0 w 2372219"/>
              <a:gd name="connsiteY7" fmla="*/ 1134881 h 2468998"/>
              <a:gd name="connsiteX8" fmla="*/ 309816 w 2372219"/>
              <a:gd name="connsiteY8" fmla="*/ 473886 h 2468998"/>
              <a:gd name="connsiteX9" fmla="*/ 1080108 w 2372219"/>
              <a:gd name="connsiteY9" fmla="*/ 91233 h 2468998"/>
              <a:gd name="connsiteX10" fmla="*/ 1188054 w 2372219"/>
              <a:gd name="connsiteY10" fmla="*/ 0 h 2468998"/>
              <a:gd name="connsiteX11" fmla="*/ 1292113 w 2372219"/>
              <a:gd name="connsiteY11" fmla="*/ 91233 h 2468998"/>
              <a:gd name="connsiteX12" fmla="*/ 2062403 w 2372219"/>
              <a:gd name="connsiteY12" fmla="*/ 473886 h 2468998"/>
              <a:gd name="connsiteX13" fmla="*/ 2372219 w 2372219"/>
              <a:gd name="connsiteY13" fmla="*/ 1134881 h 2468998"/>
              <a:gd name="connsiteX14" fmla="*/ 2372219 w 2372219"/>
              <a:gd name="connsiteY14" fmla="*/ 1235988 h 2468998"/>
              <a:gd name="connsiteX15" fmla="*/ 2372219 w 2372219"/>
              <a:gd name="connsiteY15" fmla="*/ 1524590 h 2468998"/>
              <a:gd name="connsiteX16" fmla="*/ 2372219 w 2372219"/>
              <a:gd name="connsiteY16" fmla="*/ 1685168 h 2468998"/>
              <a:gd name="connsiteX17" fmla="*/ 2372219 w 2372219"/>
              <a:gd name="connsiteY17" fmla="*/ 1906283 h 2468998"/>
              <a:gd name="connsiteX18" fmla="*/ 2372219 w 2372219"/>
              <a:gd name="connsiteY18" fmla="*/ 2074878 h 2468998"/>
              <a:gd name="connsiteX19" fmla="*/ 2353763 w 2372219"/>
              <a:gd name="connsiteY19" fmla="*/ 2301179 h 2468998"/>
              <a:gd name="connsiteX20" fmla="*/ 2334647 w 2372219"/>
              <a:gd name="connsiteY20" fmla="*/ 2377558 h 2468998"/>
              <a:gd name="connsiteX21" fmla="*/ 129012 w 2372219"/>
              <a:gd name="connsiteY21" fmla="*/ 2468998 h 2468998"/>
              <a:gd name="connsiteX0" fmla="*/ 37572 w 2372219"/>
              <a:gd name="connsiteY0" fmla="*/ 2377558 h 2377558"/>
              <a:gd name="connsiteX1" fmla="*/ 18456 w 2372219"/>
              <a:gd name="connsiteY1" fmla="*/ 2301179 h 2377558"/>
              <a:gd name="connsiteX2" fmla="*/ 0 w 2372219"/>
              <a:gd name="connsiteY2" fmla="*/ 2074878 h 2377558"/>
              <a:gd name="connsiteX3" fmla="*/ 0 w 2372219"/>
              <a:gd name="connsiteY3" fmla="*/ 1906283 h 2377558"/>
              <a:gd name="connsiteX4" fmla="*/ 0 w 2372219"/>
              <a:gd name="connsiteY4" fmla="*/ 1685168 h 2377558"/>
              <a:gd name="connsiteX5" fmla="*/ 0 w 2372219"/>
              <a:gd name="connsiteY5" fmla="*/ 1524590 h 2377558"/>
              <a:gd name="connsiteX6" fmla="*/ 0 w 2372219"/>
              <a:gd name="connsiteY6" fmla="*/ 1235988 h 2377558"/>
              <a:gd name="connsiteX7" fmla="*/ 0 w 2372219"/>
              <a:gd name="connsiteY7" fmla="*/ 1134881 h 2377558"/>
              <a:gd name="connsiteX8" fmla="*/ 309816 w 2372219"/>
              <a:gd name="connsiteY8" fmla="*/ 473886 h 2377558"/>
              <a:gd name="connsiteX9" fmla="*/ 1080108 w 2372219"/>
              <a:gd name="connsiteY9" fmla="*/ 91233 h 2377558"/>
              <a:gd name="connsiteX10" fmla="*/ 1188054 w 2372219"/>
              <a:gd name="connsiteY10" fmla="*/ 0 h 2377558"/>
              <a:gd name="connsiteX11" fmla="*/ 1292113 w 2372219"/>
              <a:gd name="connsiteY11" fmla="*/ 91233 h 2377558"/>
              <a:gd name="connsiteX12" fmla="*/ 2062403 w 2372219"/>
              <a:gd name="connsiteY12" fmla="*/ 473886 h 2377558"/>
              <a:gd name="connsiteX13" fmla="*/ 2372219 w 2372219"/>
              <a:gd name="connsiteY13" fmla="*/ 1134881 h 2377558"/>
              <a:gd name="connsiteX14" fmla="*/ 2372219 w 2372219"/>
              <a:gd name="connsiteY14" fmla="*/ 1235988 h 2377558"/>
              <a:gd name="connsiteX15" fmla="*/ 2372219 w 2372219"/>
              <a:gd name="connsiteY15" fmla="*/ 1524590 h 2377558"/>
              <a:gd name="connsiteX16" fmla="*/ 2372219 w 2372219"/>
              <a:gd name="connsiteY16" fmla="*/ 1685168 h 2377558"/>
              <a:gd name="connsiteX17" fmla="*/ 2372219 w 2372219"/>
              <a:gd name="connsiteY17" fmla="*/ 1906283 h 2377558"/>
              <a:gd name="connsiteX18" fmla="*/ 2372219 w 2372219"/>
              <a:gd name="connsiteY18" fmla="*/ 2074878 h 2377558"/>
              <a:gd name="connsiteX19" fmla="*/ 2353763 w 2372219"/>
              <a:gd name="connsiteY19" fmla="*/ 2301179 h 2377558"/>
              <a:gd name="connsiteX20" fmla="*/ 2334647 w 2372219"/>
              <a:gd name="connsiteY20" fmla="*/ 2377558 h 2377558"/>
              <a:gd name="connsiteX0" fmla="*/ 37572 w 2372219"/>
              <a:gd name="connsiteY0" fmla="*/ 2377558 h 2377558"/>
              <a:gd name="connsiteX1" fmla="*/ 18456 w 2372219"/>
              <a:gd name="connsiteY1" fmla="*/ 2301179 h 2377558"/>
              <a:gd name="connsiteX2" fmla="*/ 0 w 2372219"/>
              <a:gd name="connsiteY2" fmla="*/ 2074878 h 2377558"/>
              <a:gd name="connsiteX3" fmla="*/ 0 w 2372219"/>
              <a:gd name="connsiteY3" fmla="*/ 1906283 h 2377558"/>
              <a:gd name="connsiteX4" fmla="*/ 0 w 2372219"/>
              <a:gd name="connsiteY4" fmla="*/ 1685168 h 2377558"/>
              <a:gd name="connsiteX5" fmla="*/ 0 w 2372219"/>
              <a:gd name="connsiteY5" fmla="*/ 1524590 h 2377558"/>
              <a:gd name="connsiteX6" fmla="*/ 0 w 2372219"/>
              <a:gd name="connsiteY6" fmla="*/ 1235988 h 2377558"/>
              <a:gd name="connsiteX7" fmla="*/ 0 w 2372219"/>
              <a:gd name="connsiteY7" fmla="*/ 1134881 h 2377558"/>
              <a:gd name="connsiteX8" fmla="*/ 309816 w 2372219"/>
              <a:gd name="connsiteY8" fmla="*/ 473886 h 2377558"/>
              <a:gd name="connsiteX9" fmla="*/ 1080108 w 2372219"/>
              <a:gd name="connsiteY9" fmla="*/ 91233 h 2377558"/>
              <a:gd name="connsiteX10" fmla="*/ 1188054 w 2372219"/>
              <a:gd name="connsiteY10" fmla="*/ 0 h 2377558"/>
              <a:gd name="connsiteX11" fmla="*/ 1292113 w 2372219"/>
              <a:gd name="connsiteY11" fmla="*/ 91233 h 2377558"/>
              <a:gd name="connsiteX12" fmla="*/ 2062403 w 2372219"/>
              <a:gd name="connsiteY12" fmla="*/ 473886 h 2377558"/>
              <a:gd name="connsiteX13" fmla="*/ 2372219 w 2372219"/>
              <a:gd name="connsiteY13" fmla="*/ 1134881 h 2377558"/>
              <a:gd name="connsiteX14" fmla="*/ 2372219 w 2372219"/>
              <a:gd name="connsiteY14" fmla="*/ 1235988 h 2377558"/>
              <a:gd name="connsiteX15" fmla="*/ 2372219 w 2372219"/>
              <a:gd name="connsiteY15" fmla="*/ 1524590 h 2377558"/>
              <a:gd name="connsiteX16" fmla="*/ 2372219 w 2372219"/>
              <a:gd name="connsiteY16" fmla="*/ 1906283 h 2377558"/>
              <a:gd name="connsiteX17" fmla="*/ 2372219 w 2372219"/>
              <a:gd name="connsiteY17" fmla="*/ 2074878 h 2377558"/>
              <a:gd name="connsiteX18" fmla="*/ 2353763 w 2372219"/>
              <a:gd name="connsiteY18" fmla="*/ 2301179 h 2377558"/>
              <a:gd name="connsiteX19" fmla="*/ 2334647 w 2372219"/>
              <a:gd name="connsiteY19" fmla="*/ 2377558 h 2377558"/>
              <a:gd name="connsiteX0" fmla="*/ 37572 w 2372219"/>
              <a:gd name="connsiteY0" fmla="*/ 2377558 h 2377558"/>
              <a:gd name="connsiteX1" fmla="*/ 18456 w 2372219"/>
              <a:gd name="connsiteY1" fmla="*/ 2301179 h 2377558"/>
              <a:gd name="connsiteX2" fmla="*/ 0 w 2372219"/>
              <a:gd name="connsiteY2" fmla="*/ 2074878 h 2377558"/>
              <a:gd name="connsiteX3" fmla="*/ 0 w 2372219"/>
              <a:gd name="connsiteY3" fmla="*/ 1906283 h 2377558"/>
              <a:gd name="connsiteX4" fmla="*/ 0 w 2372219"/>
              <a:gd name="connsiteY4" fmla="*/ 1685168 h 2377558"/>
              <a:gd name="connsiteX5" fmla="*/ 0 w 2372219"/>
              <a:gd name="connsiteY5" fmla="*/ 1524590 h 2377558"/>
              <a:gd name="connsiteX6" fmla="*/ 0 w 2372219"/>
              <a:gd name="connsiteY6" fmla="*/ 1235988 h 2377558"/>
              <a:gd name="connsiteX7" fmla="*/ 0 w 2372219"/>
              <a:gd name="connsiteY7" fmla="*/ 1134881 h 2377558"/>
              <a:gd name="connsiteX8" fmla="*/ 309816 w 2372219"/>
              <a:gd name="connsiteY8" fmla="*/ 473886 h 2377558"/>
              <a:gd name="connsiteX9" fmla="*/ 1080108 w 2372219"/>
              <a:gd name="connsiteY9" fmla="*/ 91233 h 2377558"/>
              <a:gd name="connsiteX10" fmla="*/ 1188054 w 2372219"/>
              <a:gd name="connsiteY10" fmla="*/ 0 h 2377558"/>
              <a:gd name="connsiteX11" fmla="*/ 1292113 w 2372219"/>
              <a:gd name="connsiteY11" fmla="*/ 91233 h 2377558"/>
              <a:gd name="connsiteX12" fmla="*/ 2062403 w 2372219"/>
              <a:gd name="connsiteY12" fmla="*/ 473886 h 2377558"/>
              <a:gd name="connsiteX13" fmla="*/ 2372219 w 2372219"/>
              <a:gd name="connsiteY13" fmla="*/ 1134881 h 2377558"/>
              <a:gd name="connsiteX14" fmla="*/ 2372219 w 2372219"/>
              <a:gd name="connsiteY14" fmla="*/ 1235988 h 2377558"/>
              <a:gd name="connsiteX15" fmla="*/ 2372219 w 2372219"/>
              <a:gd name="connsiteY15" fmla="*/ 1906283 h 2377558"/>
              <a:gd name="connsiteX16" fmla="*/ 2372219 w 2372219"/>
              <a:gd name="connsiteY16" fmla="*/ 2074878 h 2377558"/>
              <a:gd name="connsiteX17" fmla="*/ 2353763 w 2372219"/>
              <a:gd name="connsiteY17" fmla="*/ 2301179 h 2377558"/>
              <a:gd name="connsiteX18" fmla="*/ 2334647 w 2372219"/>
              <a:gd name="connsiteY18" fmla="*/ 2377558 h 2377558"/>
              <a:gd name="connsiteX0" fmla="*/ 37572 w 2372219"/>
              <a:gd name="connsiteY0" fmla="*/ 2377558 h 2377558"/>
              <a:gd name="connsiteX1" fmla="*/ 18456 w 2372219"/>
              <a:gd name="connsiteY1" fmla="*/ 2301179 h 2377558"/>
              <a:gd name="connsiteX2" fmla="*/ 0 w 2372219"/>
              <a:gd name="connsiteY2" fmla="*/ 2074878 h 2377558"/>
              <a:gd name="connsiteX3" fmla="*/ 0 w 2372219"/>
              <a:gd name="connsiteY3" fmla="*/ 1906283 h 2377558"/>
              <a:gd name="connsiteX4" fmla="*/ 0 w 2372219"/>
              <a:gd name="connsiteY4" fmla="*/ 1685168 h 2377558"/>
              <a:gd name="connsiteX5" fmla="*/ 0 w 2372219"/>
              <a:gd name="connsiteY5" fmla="*/ 1524590 h 2377558"/>
              <a:gd name="connsiteX6" fmla="*/ 0 w 2372219"/>
              <a:gd name="connsiteY6" fmla="*/ 1235988 h 2377558"/>
              <a:gd name="connsiteX7" fmla="*/ 0 w 2372219"/>
              <a:gd name="connsiteY7" fmla="*/ 1134881 h 2377558"/>
              <a:gd name="connsiteX8" fmla="*/ 309816 w 2372219"/>
              <a:gd name="connsiteY8" fmla="*/ 473886 h 2377558"/>
              <a:gd name="connsiteX9" fmla="*/ 1080108 w 2372219"/>
              <a:gd name="connsiteY9" fmla="*/ 91233 h 2377558"/>
              <a:gd name="connsiteX10" fmla="*/ 1188054 w 2372219"/>
              <a:gd name="connsiteY10" fmla="*/ 0 h 2377558"/>
              <a:gd name="connsiteX11" fmla="*/ 1292113 w 2372219"/>
              <a:gd name="connsiteY11" fmla="*/ 91233 h 2377558"/>
              <a:gd name="connsiteX12" fmla="*/ 2062403 w 2372219"/>
              <a:gd name="connsiteY12" fmla="*/ 473886 h 2377558"/>
              <a:gd name="connsiteX13" fmla="*/ 2372219 w 2372219"/>
              <a:gd name="connsiteY13" fmla="*/ 1134881 h 2377558"/>
              <a:gd name="connsiteX14" fmla="*/ 2372219 w 2372219"/>
              <a:gd name="connsiteY14" fmla="*/ 1235988 h 2377558"/>
              <a:gd name="connsiteX15" fmla="*/ 2372219 w 2372219"/>
              <a:gd name="connsiteY15" fmla="*/ 2074878 h 2377558"/>
              <a:gd name="connsiteX16" fmla="*/ 2353763 w 2372219"/>
              <a:gd name="connsiteY16" fmla="*/ 2301179 h 2377558"/>
              <a:gd name="connsiteX17" fmla="*/ 2334647 w 2372219"/>
              <a:gd name="connsiteY17" fmla="*/ 2377558 h 2377558"/>
              <a:gd name="connsiteX0" fmla="*/ 37572 w 2372219"/>
              <a:gd name="connsiteY0" fmla="*/ 2377558 h 2377558"/>
              <a:gd name="connsiteX1" fmla="*/ 18456 w 2372219"/>
              <a:gd name="connsiteY1" fmla="*/ 2301179 h 2377558"/>
              <a:gd name="connsiteX2" fmla="*/ 0 w 2372219"/>
              <a:gd name="connsiteY2" fmla="*/ 2074878 h 2377558"/>
              <a:gd name="connsiteX3" fmla="*/ 0 w 2372219"/>
              <a:gd name="connsiteY3" fmla="*/ 1906283 h 2377558"/>
              <a:gd name="connsiteX4" fmla="*/ 0 w 2372219"/>
              <a:gd name="connsiteY4" fmla="*/ 1685168 h 2377558"/>
              <a:gd name="connsiteX5" fmla="*/ 0 w 2372219"/>
              <a:gd name="connsiteY5" fmla="*/ 1235988 h 2377558"/>
              <a:gd name="connsiteX6" fmla="*/ 0 w 2372219"/>
              <a:gd name="connsiteY6" fmla="*/ 1134881 h 2377558"/>
              <a:gd name="connsiteX7" fmla="*/ 309816 w 2372219"/>
              <a:gd name="connsiteY7" fmla="*/ 473886 h 2377558"/>
              <a:gd name="connsiteX8" fmla="*/ 1080108 w 2372219"/>
              <a:gd name="connsiteY8" fmla="*/ 91233 h 2377558"/>
              <a:gd name="connsiteX9" fmla="*/ 1188054 w 2372219"/>
              <a:gd name="connsiteY9" fmla="*/ 0 h 2377558"/>
              <a:gd name="connsiteX10" fmla="*/ 1292113 w 2372219"/>
              <a:gd name="connsiteY10" fmla="*/ 91233 h 2377558"/>
              <a:gd name="connsiteX11" fmla="*/ 2062403 w 2372219"/>
              <a:gd name="connsiteY11" fmla="*/ 473886 h 2377558"/>
              <a:gd name="connsiteX12" fmla="*/ 2372219 w 2372219"/>
              <a:gd name="connsiteY12" fmla="*/ 1134881 h 2377558"/>
              <a:gd name="connsiteX13" fmla="*/ 2372219 w 2372219"/>
              <a:gd name="connsiteY13" fmla="*/ 1235988 h 2377558"/>
              <a:gd name="connsiteX14" fmla="*/ 2372219 w 2372219"/>
              <a:gd name="connsiteY14" fmla="*/ 2074878 h 2377558"/>
              <a:gd name="connsiteX15" fmla="*/ 2353763 w 2372219"/>
              <a:gd name="connsiteY15" fmla="*/ 2301179 h 2377558"/>
              <a:gd name="connsiteX16" fmla="*/ 2334647 w 2372219"/>
              <a:gd name="connsiteY16" fmla="*/ 2377558 h 2377558"/>
              <a:gd name="connsiteX0" fmla="*/ 37572 w 2372219"/>
              <a:gd name="connsiteY0" fmla="*/ 2377558 h 2377558"/>
              <a:gd name="connsiteX1" fmla="*/ 18456 w 2372219"/>
              <a:gd name="connsiteY1" fmla="*/ 2301179 h 2377558"/>
              <a:gd name="connsiteX2" fmla="*/ 0 w 2372219"/>
              <a:gd name="connsiteY2" fmla="*/ 2074878 h 2377558"/>
              <a:gd name="connsiteX3" fmla="*/ 0 w 2372219"/>
              <a:gd name="connsiteY3" fmla="*/ 1906283 h 2377558"/>
              <a:gd name="connsiteX4" fmla="*/ 0 w 2372219"/>
              <a:gd name="connsiteY4" fmla="*/ 1685168 h 2377558"/>
              <a:gd name="connsiteX5" fmla="*/ 0 w 2372219"/>
              <a:gd name="connsiteY5" fmla="*/ 1134881 h 2377558"/>
              <a:gd name="connsiteX6" fmla="*/ 309816 w 2372219"/>
              <a:gd name="connsiteY6" fmla="*/ 473886 h 2377558"/>
              <a:gd name="connsiteX7" fmla="*/ 1080108 w 2372219"/>
              <a:gd name="connsiteY7" fmla="*/ 91233 h 2377558"/>
              <a:gd name="connsiteX8" fmla="*/ 1188054 w 2372219"/>
              <a:gd name="connsiteY8" fmla="*/ 0 h 2377558"/>
              <a:gd name="connsiteX9" fmla="*/ 1292113 w 2372219"/>
              <a:gd name="connsiteY9" fmla="*/ 91233 h 2377558"/>
              <a:gd name="connsiteX10" fmla="*/ 2062403 w 2372219"/>
              <a:gd name="connsiteY10" fmla="*/ 473886 h 2377558"/>
              <a:gd name="connsiteX11" fmla="*/ 2372219 w 2372219"/>
              <a:gd name="connsiteY11" fmla="*/ 1134881 h 2377558"/>
              <a:gd name="connsiteX12" fmla="*/ 2372219 w 2372219"/>
              <a:gd name="connsiteY12" fmla="*/ 1235988 h 2377558"/>
              <a:gd name="connsiteX13" fmla="*/ 2372219 w 2372219"/>
              <a:gd name="connsiteY13" fmla="*/ 2074878 h 2377558"/>
              <a:gd name="connsiteX14" fmla="*/ 2353763 w 2372219"/>
              <a:gd name="connsiteY14" fmla="*/ 2301179 h 2377558"/>
              <a:gd name="connsiteX15" fmla="*/ 2334647 w 2372219"/>
              <a:gd name="connsiteY15" fmla="*/ 2377558 h 2377558"/>
              <a:gd name="connsiteX0" fmla="*/ 37572 w 2372219"/>
              <a:gd name="connsiteY0" fmla="*/ 2377558 h 2377558"/>
              <a:gd name="connsiteX1" fmla="*/ 18456 w 2372219"/>
              <a:gd name="connsiteY1" fmla="*/ 2301179 h 2377558"/>
              <a:gd name="connsiteX2" fmla="*/ 0 w 2372219"/>
              <a:gd name="connsiteY2" fmla="*/ 2074878 h 2377558"/>
              <a:gd name="connsiteX3" fmla="*/ 0 w 2372219"/>
              <a:gd name="connsiteY3" fmla="*/ 1685168 h 2377558"/>
              <a:gd name="connsiteX4" fmla="*/ 0 w 2372219"/>
              <a:gd name="connsiteY4" fmla="*/ 1134881 h 2377558"/>
              <a:gd name="connsiteX5" fmla="*/ 309816 w 2372219"/>
              <a:gd name="connsiteY5" fmla="*/ 473886 h 2377558"/>
              <a:gd name="connsiteX6" fmla="*/ 1080108 w 2372219"/>
              <a:gd name="connsiteY6" fmla="*/ 91233 h 2377558"/>
              <a:gd name="connsiteX7" fmla="*/ 1188054 w 2372219"/>
              <a:gd name="connsiteY7" fmla="*/ 0 h 2377558"/>
              <a:gd name="connsiteX8" fmla="*/ 1292113 w 2372219"/>
              <a:gd name="connsiteY8" fmla="*/ 91233 h 2377558"/>
              <a:gd name="connsiteX9" fmla="*/ 2062403 w 2372219"/>
              <a:gd name="connsiteY9" fmla="*/ 473886 h 2377558"/>
              <a:gd name="connsiteX10" fmla="*/ 2372219 w 2372219"/>
              <a:gd name="connsiteY10" fmla="*/ 1134881 h 2377558"/>
              <a:gd name="connsiteX11" fmla="*/ 2372219 w 2372219"/>
              <a:gd name="connsiteY11" fmla="*/ 1235988 h 2377558"/>
              <a:gd name="connsiteX12" fmla="*/ 2372219 w 2372219"/>
              <a:gd name="connsiteY12" fmla="*/ 2074878 h 2377558"/>
              <a:gd name="connsiteX13" fmla="*/ 2353763 w 2372219"/>
              <a:gd name="connsiteY13" fmla="*/ 2301179 h 2377558"/>
              <a:gd name="connsiteX14" fmla="*/ 2334647 w 2372219"/>
              <a:gd name="connsiteY14" fmla="*/ 2377558 h 2377558"/>
              <a:gd name="connsiteX0" fmla="*/ 37572 w 2372219"/>
              <a:gd name="connsiteY0" fmla="*/ 2377558 h 2377558"/>
              <a:gd name="connsiteX1" fmla="*/ 18456 w 2372219"/>
              <a:gd name="connsiteY1" fmla="*/ 2301179 h 2377558"/>
              <a:gd name="connsiteX2" fmla="*/ 0 w 2372219"/>
              <a:gd name="connsiteY2" fmla="*/ 2074878 h 2377558"/>
              <a:gd name="connsiteX3" fmla="*/ 0 w 2372219"/>
              <a:gd name="connsiteY3" fmla="*/ 1134881 h 2377558"/>
              <a:gd name="connsiteX4" fmla="*/ 309816 w 2372219"/>
              <a:gd name="connsiteY4" fmla="*/ 473886 h 2377558"/>
              <a:gd name="connsiteX5" fmla="*/ 1080108 w 2372219"/>
              <a:gd name="connsiteY5" fmla="*/ 91233 h 2377558"/>
              <a:gd name="connsiteX6" fmla="*/ 1188054 w 2372219"/>
              <a:gd name="connsiteY6" fmla="*/ 0 h 2377558"/>
              <a:gd name="connsiteX7" fmla="*/ 1292113 w 2372219"/>
              <a:gd name="connsiteY7" fmla="*/ 91233 h 2377558"/>
              <a:gd name="connsiteX8" fmla="*/ 2062403 w 2372219"/>
              <a:gd name="connsiteY8" fmla="*/ 473886 h 2377558"/>
              <a:gd name="connsiteX9" fmla="*/ 2372219 w 2372219"/>
              <a:gd name="connsiteY9" fmla="*/ 1134881 h 2377558"/>
              <a:gd name="connsiteX10" fmla="*/ 2372219 w 2372219"/>
              <a:gd name="connsiteY10" fmla="*/ 1235988 h 2377558"/>
              <a:gd name="connsiteX11" fmla="*/ 2372219 w 2372219"/>
              <a:gd name="connsiteY11" fmla="*/ 2074878 h 2377558"/>
              <a:gd name="connsiteX12" fmla="*/ 2353763 w 2372219"/>
              <a:gd name="connsiteY12" fmla="*/ 2301179 h 2377558"/>
              <a:gd name="connsiteX13" fmla="*/ 2334647 w 2372219"/>
              <a:gd name="connsiteY13" fmla="*/ 2377558 h 2377558"/>
              <a:gd name="connsiteX0" fmla="*/ 37572 w 2372219"/>
              <a:gd name="connsiteY0" fmla="*/ 2377558 h 2377558"/>
              <a:gd name="connsiteX1" fmla="*/ 18456 w 2372219"/>
              <a:gd name="connsiteY1" fmla="*/ 2301179 h 2377558"/>
              <a:gd name="connsiteX2" fmla="*/ 0 w 2372219"/>
              <a:gd name="connsiteY2" fmla="*/ 2074878 h 2377558"/>
              <a:gd name="connsiteX3" fmla="*/ 0 w 2372219"/>
              <a:gd name="connsiteY3" fmla="*/ 1134881 h 2377558"/>
              <a:gd name="connsiteX4" fmla="*/ 309816 w 2372219"/>
              <a:gd name="connsiteY4" fmla="*/ 473886 h 2377558"/>
              <a:gd name="connsiteX5" fmla="*/ 1080108 w 2372219"/>
              <a:gd name="connsiteY5" fmla="*/ 91233 h 2377558"/>
              <a:gd name="connsiteX6" fmla="*/ 1188054 w 2372219"/>
              <a:gd name="connsiteY6" fmla="*/ 0 h 2377558"/>
              <a:gd name="connsiteX7" fmla="*/ 1292113 w 2372219"/>
              <a:gd name="connsiteY7" fmla="*/ 91233 h 2377558"/>
              <a:gd name="connsiteX8" fmla="*/ 2062403 w 2372219"/>
              <a:gd name="connsiteY8" fmla="*/ 473886 h 2377558"/>
              <a:gd name="connsiteX9" fmla="*/ 2372219 w 2372219"/>
              <a:gd name="connsiteY9" fmla="*/ 1134881 h 2377558"/>
              <a:gd name="connsiteX10" fmla="*/ 2372219 w 2372219"/>
              <a:gd name="connsiteY10" fmla="*/ 2074878 h 2377558"/>
              <a:gd name="connsiteX11" fmla="*/ 2353763 w 2372219"/>
              <a:gd name="connsiteY11" fmla="*/ 2301179 h 2377558"/>
              <a:gd name="connsiteX12" fmla="*/ 2334647 w 2372219"/>
              <a:gd name="connsiteY12" fmla="*/ 2377558 h 237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72219" h="2377558">
                <a:moveTo>
                  <a:pt x="37572" y="2377558"/>
                </a:moveTo>
                <a:lnTo>
                  <a:pt x="18456" y="2301179"/>
                </a:lnTo>
                <a:cubicBezTo>
                  <a:pt x="6051" y="2234851"/>
                  <a:pt x="0" y="2160191"/>
                  <a:pt x="0" y="2074878"/>
                </a:cubicBezTo>
                <a:lnTo>
                  <a:pt x="0" y="1134881"/>
                </a:lnTo>
                <a:cubicBezTo>
                  <a:pt x="0" y="793630"/>
                  <a:pt x="96817" y="622823"/>
                  <a:pt x="309816" y="473886"/>
                </a:cubicBezTo>
                <a:cubicBezTo>
                  <a:pt x="531329" y="345550"/>
                  <a:pt x="822086" y="290627"/>
                  <a:pt x="1080108" y="91233"/>
                </a:cubicBezTo>
                <a:lnTo>
                  <a:pt x="1188054" y="0"/>
                </a:lnTo>
                <a:lnTo>
                  <a:pt x="1292113" y="91233"/>
                </a:lnTo>
                <a:cubicBezTo>
                  <a:pt x="1550134" y="290627"/>
                  <a:pt x="1840892" y="345550"/>
                  <a:pt x="2062403" y="473886"/>
                </a:cubicBezTo>
                <a:cubicBezTo>
                  <a:pt x="2275403" y="622823"/>
                  <a:pt x="2372219" y="793630"/>
                  <a:pt x="2372219" y="1134881"/>
                </a:cubicBezTo>
                <a:lnTo>
                  <a:pt x="2372219" y="2074878"/>
                </a:lnTo>
                <a:cubicBezTo>
                  <a:pt x="2372219" y="2160191"/>
                  <a:pt x="2366168" y="2234851"/>
                  <a:pt x="2353763" y="2301179"/>
                </a:cubicBezTo>
                <a:lnTo>
                  <a:pt x="2334647" y="2377558"/>
                </a:lnTo>
              </a:path>
            </a:pathLst>
          </a:custGeom>
          <a:noFill/>
          <a:ln w="254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EF1342-9EC5-F31B-5E19-148AFD3C5DE1}"/>
              </a:ext>
            </a:extLst>
          </p:cNvPr>
          <p:cNvSpPr txBox="1"/>
          <p:nvPr/>
        </p:nvSpPr>
        <p:spPr>
          <a:xfrm>
            <a:off x="462888" y="350369"/>
            <a:ext cx="5815641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3200" b="1" dirty="0">
                <a:solidFill>
                  <a:srgbClr val="FFFFFF"/>
                </a:solidFill>
              </a:rPr>
              <a:t>INSTRUCCIONES PARA REALIZAR TU ESPACIO DE ACTIVIDADES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DACE45-16B6-21BF-45E3-AD19AD6C8885}"/>
              </a:ext>
            </a:extLst>
          </p:cNvPr>
          <p:cNvSpPr txBox="1"/>
          <p:nvPr/>
        </p:nvSpPr>
        <p:spPr>
          <a:xfrm>
            <a:off x="417881" y="2136913"/>
            <a:ext cx="727837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Calibri"/>
              <a:buChar char="-"/>
            </a:pPr>
            <a:r>
              <a:rPr lang="es-ES" sz="2400" dirty="0">
                <a:solidFill>
                  <a:srgbClr val="FFFFFF"/>
                </a:solidFill>
              </a:rPr>
              <a:t>Asegúrate de entender bien la actividad, si no, pregúntale a la profesora. </a:t>
            </a:r>
            <a:endParaRPr lang="es-ES"/>
          </a:p>
          <a:p>
            <a:pPr marL="285750" indent="-285750" algn="just">
              <a:buFont typeface="Calibri"/>
              <a:buChar char="-"/>
            </a:pPr>
            <a:r>
              <a:rPr lang="es-ES" sz="2400" dirty="0">
                <a:solidFill>
                  <a:srgbClr val="FFFFFF"/>
                </a:solidFill>
              </a:rPr>
              <a:t>Las 3 primeras actividades son obligatorias. </a:t>
            </a:r>
          </a:p>
          <a:p>
            <a:pPr marL="285750" indent="-285750" algn="just">
              <a:buFont typeface="Calibri"/>
              <a:buChar char="-"/>
            </a:pPr>
            <a:r>
              <a:rPr lang="es-ES" sz="2400" dirty="0">
                <a:solidFill>
                  <a:srgbClr val="FFFFFF"/>
                </a:solidFill>
              </a:rPr>
              <a:t>Si te resulta difícil, puedes descansar en la actividad de repostaje, continuar la ruta o volver al inicio.</a:t>
            </a:r>
          </a:p>
          <a:p>
            <a:pPr marL="285750" indent="-285750" algn="just">
              <a:buFont typeface="Calibri"/>
              <a:buChar char="-"/>
            </a:pPr>
            <a:r>
              <a:rPr lang="es-ES" sz="2400" dirty="0">
                <a:solidFill>
                  <a:srgbClr val="FFFFFF"/>
                </a:solidFill>
              </a:rPr>
              <a:t>La persona que pueda, que llegue hasta la meta.</a:t>
            </a:r>
          </a:p>
        </p:txBody>
      </p:sp>
      <p:pic>
        <p:nvPicPr>
          <p:cNvPr id="8" name="Imagen 7" descr="Persona en plancha">
            <a:extLst>
              <a:ext uri="{FF2B5EF4-FFF2-40B4-BE49-F238E27FC236}">
                <a16:creationId xmlns:a16="http://schemas.microsoft.com/office/drawing/2014/main" id="{83C9FCD5-3DE0-88B3-7ABF-95E67CA28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830" y="222848"/>
            <a:ext cx="3048000" cy="2041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34B0D0-4DAC-C70E-4D68-5C5AAFFE4917}"/>
              </a:ext>
            </a:extLst>
          </p:cNvPr>
          <p:cNvSpPr txBox="1"/>
          <p:nvPr/>
        </p:nvSpPr>
        <p:spPr>
          <a:xfrm>
            <a:off x="629478" y="6377609"/>
            <a:ext cx="33793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Marina Guerrero </a:t>
            </a:r>
            <a:r>
              <a:rPr lang="es-ES" dirty="0" err="1"/>
              <a:t>Moriano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DF3068-C00F-DE99-96DA-D45091FA3D6E}"/>
              </a:ext>
            </a:extLst>
          </p:cNvPr>
          <p:cNvSpPr txBox="1"/>
          <p:nvPr/>
        </p:nvSpPr>
        <p:spPr>
          <a:xfrm>
            <a:off x="10436086" y="3412435"/>
            <a:ext cx="11595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3º ESO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RegularSeed_2SEEDS">
      <a:dk1>
        <a:srgbClr val="000000"/>
      </a:dk1>
      <a:lt1>
        <a:srgbClr val="FFFFFF"/>
      </a:lt1>
      <a:dk2>
        <a:srgbClr val="1B2F2F"/>
      </a:dk2>
      <a:lt2>
        <a:srgbClr val="F3F1F0"/>
      </a:lt2>
      <a:accent1>
        <a:srgbClr val="3B9EB1"/>
      </a:accent1>
      <a:accent2>
        <a:srgbClr val="46B196"/>
      </a:accent2>
      <a:accent3>
        <a:srgbClr val="4D7FC3"/>
      </a:accent3>
      <a:accent4>
        <a:srgbClr val="B13B3E"/>
      </a:accent4>
      <a:accent5>
        <a:srgbClr val="C37B4D"/>
      </a:accent5>
      <a:accent6>
        <a:srgbClr val="B19B3B"/>
      </a:accent6>
      <a:hlink>
        <a:srgbClr val="BF5641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MarrakeshVTI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45</cp:revision>
  <dcterms:created xsi:type="dcterms:W3CDTF">2023-10-28T09:39:56Z</dcterms:created>
  <dcterms:modified xsi:type="dcterms:W3CDTF">2023-10-28T09:51:37Z</dcterms:modified>
</cp:coreProperties>
</file>