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0" r:id="rId1"/>
  </p:sldMasterIdLst>
  <p:sldIdLst>
    <p:sldId id="256" r:id="rId2"/>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89417E8-54CF-4DF0-A42E-66973ED6E1BE}" v="1595" dt="2023-10-30T19:44:20.0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20" autoAdjust="0"/>
    <p:restoredTop sz="94660"/>
  </p:normalViewPr>
  <p:slideViewPr>
    <p:cSldViewPr snapToGrid="0">
      <p:cViewPr varScale="1">
        <p:scale>
          <a:sx n="73" d="100"/>
          <a:sy n="73" d="100"/>
        </p:scale>
        <p:origin x="72" y="3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9" name="Rectangle 48">
            <a:extLst>
              <a:ext uri="{FF2B5EF4-FFF2-40B4-BE49-F238E27FC236}">
                <a16:creationId xmlns:a16="http://schemas.microsoft.com/office/drawing/2014/main" id="{1D227D51-204B-ED48-AF9A-0BE9633FE04A}"/>
              </a:ext>
            </a:extLst>
          </p:cNvPr>
          <p:cNvSpPr/>
          <p:nvPr/>
        </p:nvSpPr>
        <p:spPr>
          <a:xfrm>
            <a:off x="5224243" y="1096772"/>
            <a:ext cx="6503180" cy="576122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Cross 49">
            <a:extLst>
              <a:ext uri="{FF2B5EF4-FFF2-40B4-BE49-F238E27FC236}">
                <a16:creationId xmlns:a16="http://schemas.microsoft.com/office/drawing/2014/main" id="{57A23F45-CDAE-8A40-8DE7-92A0BBC119B7}"/>
              </a:ext>
            </a:extLst>
          </p:cNvPr>
          <p:cNvSpPr/>
          <p:nvPr/>
        </p:nvSpPr>
        <p:spPr>
          <a:xfrm>
            <a:off x="5016811" y="5624450"/>
            <a:ext cx="524933" cy="524933"/>
          </a:xfrm>
          <a:prstGeom prst="plus">
            <a:avLst>
              <a:gd name="adj" fmla="val 39516"/>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68546383-CCC4-544B-B0D8-DE78DE39BB78}"/>
              </a:ext>
            </a:extLst>
          </p:cNvPr>
          <p:cNvSpPr/>
          <p:nvPr/>
        </p:nvSpPr>
        <p:spPr>
          <a:xfrm>
            <a:off x="9881559" y="976630"/>
            <a:ext cx="1336774" cy="12014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A5D1728-714F-2942-A0D1-82FF9419B496}"/>
              </a:ext>
            </a:extLst>
          </p:cNvPr>
          <p:cNvSpPr>
            <a:spLocks noGrp="1"/>
          </p:cNvSpPr>
          <p:nvPr>
            <p:ph type="ctrTitle"/>
          </p:nvPr>
        </p:nvSpPr>
        <p:spPr>
          <a:xfrm>
            <a:off x="797106" y="1625608"/>
            <a:ext cx="8035342" cy="2722164"/>
          </a:xfrm>
        </p:spPr>
        <p:txBody>
          <a:bodyPr anchor="b"/>
          <a:lstStyle>
            <a:lvl1pPr algn="l">
              <a:defRPr sz="8000" spc="-150"/>
            </a:lvl1pPr>
          </a:lstStyle>
          <a:p>
            <a:r>
              <a:rPr lang="en-US"/>
              <a:t>Click to edit Master title style</a:t>
            </a:r>
          </a:p>
        </p:txBody>
      </p:sp>
      <p:sp>
        <p:nvSpPr>
          <p:cNvPr id="3" name="Subtitle 2">
            <a:extLst>
              <a:ext uri="{FF2B5EF4-FFF2-40B4-BE49-F238E27FC236}">
                <a16:creationId xmlns:a16="http://schemas.microsoft.com/office/drawing/2014/main" id="{5BD072D4-1496-3347-BBF8-5879DF263BBD}"/>
              </a:ext>
            </a:extLst>
          </p:cNvPr>
          <p:cNvSpPr>
            <a:spLocks noGrp="1"/>
          </p:cNvSpPr>
          <p:nvPr>
            <p:ph type="subTitle" idx="1"/>
          </p:nvPr>
        </p:nvSpPr>
        <p:spPr>
          <a:xfrm>
            <a:off x="797106" y="4466845"/>
            <a:ext cx="8035342" cy="882904"/>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EBEFC724-B499-364B-AEB5-B6517F6AD52B}"/>
              </a:ext>
            </a:extLst>
          </p:cNvPr>
          <p:cNvSpPr>
            <a:spLocks noGrp="1"/>
          </p:cNvSpPr>
          <p:nvPr>
            <p:ph type="dt" sz="half" idx="10"/>
          </p:nvPr>
        </p:nvSpPr>
        <p:spPr>
          <a:xfrm>
            <a:off x="797105" y="5708747"/>
            <a:ext cx="3882843" cy="365125"/>
          </a:xfrm>
        </p:spPr>
        <p:txBody>
          <a:bodyPr/>
          <a:lstStyle>
            <a:lvl1pPr>
              <a:defRPr sz="1400"/>
            </a:lvl1pPr>
          </a:lstStyle>
          <a:p>
            <a:fld id="{73C3BD54-29B9-3D42-B178-776ED395AA85}" type="datetimeFigureOut">
              <a:rPr lang="en-US" smtClean="0"/>
              <a:pPr/>
              <a:t>10/30/2023</a:t>
            </a:fld>
            <a:endParaRPr lang="en-US" sz="1400"/>
          </a:p>
        </p:txBody>
      </p:sp>
      <p:sp>
        <p:nvSpPr>
          <p:cNvPr id="5" name="Footer Placeholder 4">
            <a:extLst>
              <a:ext uri="{FF2B5EF4-FFF2-40B4-BE49-F238E27FC236}">
                <a16:creationId xmlns:a16="http://schemas.microsoft.com/office/drawing/2014/main" id="{8033889C-A4E9-B24E-818F-46A1124C5D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40F50F-250E-6D45-AEBC-2573FED0C310}"/>
              </a:ext>
            </a:extLst>
          </p:cNvPr>
          <p:cNvSpPr>
            <a:spLocks noGrp="1"/>
          </p:cNvSpPr>
          <p:nvPr>
            <p:ph type="sldNum" sz="quarter" idx="12"/>
          </p:nvPr>
        </p:nvSpPr>
        <p:spPr/>
        <p:txBody>
          <a:bodyPr/>
          <a:lstStyle/>
          <a:p>
            <a:fld id="{86BB3423-611C-6944-BA94-F2572F362413}" type="slidenum">
              <a:rPr lang="en-US" smtClean="0"/>
              <a:t>‹Nº›</a:t>
            </a:fld>
            <a:endParaRPr lang="en-US"/>
          </a:p>
        </p:txBody>
      </p:sp>
    </p:spTree>
    <p:extLst>
      <p:ext uri="{BB962C8B-B14F-4D97-AF65-F5344CB8AC3E}">
        <p14:creationId xmlns:p14="http://schemas.microsoft.com/office/powerpoint/2010/main" val="2088596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50" name="Rectangle 49">
            <a:extLst>
              <a:ext uri="{FF2B5EF4-FFF2-40B4-BE49-F238E27FC236}">
                <a16:creationId xmlns:a16="http://schemas.microsoft.com/office/drawing/2014/main" id="{9F6C0E12-251D-EA44-BF81-4ABDFBB94321}"/>
              </a:ext>
            </a:extLst>
          </p:cNvPr>
          <p:cNvSpPr/>
          <p:nvPr/>
        </p:nvSpPr>
        <p:spPr>
          <a:xfrm>
            <a:off x="7087169" y="1096772"/>
            <a:ext cx="4652226" cy="576122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EDC5FF4-095A-114E-87B6-73C7ADFF97C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11E6EC9-9650-2042-8581-5B4082F9413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4A0800-B373-3B40-B187-30AFE44CDD1D}"/>
              </a:ext>
            </a:extLst>
          </p:cNvPr>
          <p:cNvSpPr>
            <a:spLocks noGrp="1"/>
          </p:cNvSpPr>
          <p:nvPr>
            <p:ph type="dt" sz="half" idx="10"/>
          </p:nvPr>
        </p:nvSpPr>
        <p:spPr/>
        <p:txBody>
          <a:bodyPr/>
          <a:lstStyle/>
          <a:p>
            <a:fld id="{73C3BD54-29B9-3D42-B178-776ED395AA85}" type="datetimeFigureOut">
              <a:rPr lang="en-US" smtClean="0"/>
              <a:t>10/30/2023</a:t>
            </a:fld>
            <a:endParaRPr lang="en-US"/>
          </a:p>
        </p:txBody>
      </p:sp>
      <p:sp>
        <p:nvSpPr>
          <p:cNvPr id="5" name="Footer Placeholder 4">
            <a:extLst>
              <a:ext uri="{FF2B5EF4-FFF2-40B4-BE49-F238E27FC236}">
                <a16:creationId xmlns:a16="http://schemas.microsoft.com/office/drawing/2014/main" id="{C10A4C1C-C790-B449-8C06-78E8303F94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43E620-F86B-F447-AB06-DDAB39192507}"/>
              </a:ext>
            </a:extLst>
          </p:cNvPr>
          <p:cNvSpPr>
            <a:spLocks noGrp="1"/>
          </p:cNvSpPr>
          <p:nvPr>
            <p:ph type="sldNum" sz="quarter" idx="12"/>
          </p:nvPr>
        </p:nvSpPr>
        <p:spPr/>
        <p:txBody>
          <a:bodyPr/>
          <a:lstStyle/>
          <a:p>
            <a:fld id="{86BB3423-611C-6944-BA94-F2572F362413}" type="slidenum">
              <a:rPr lang="en-US" smtClean="0"/>
              <a:t>‹Nº›</a:t>
            </a:fld>
            <a:endParaRPr lang="en-US"/>
          </a:p>
        </p:txBody>
      </p:sp>
      <p:sp>
        <p:nvSpPr>
          <p:cNvPr id="49" name="Rectangle 48">
            <a:extLst>
              <a:ext uri="{FF2B5EF4-FFF2-40B4-BE49-F238E27FC236}">
                <a16:creationId xmlns:a16="http://schemas.microsoft.com/office/drawing/2014/main" id="{80487CB5-43E0-974C-9DDC-252A8A37107F}"/>
              </a:ext>
            </a:extLst>
          </p:cNvPr>
          <p:cNvSpPr/>
          <p:nvPr/>
        </p:nvSpPr>
        <p:spPr>
          <a:xfrm>
            <a:off x="9881559" y="976630"/>
            <a:ext cx="1336774" cy="12014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Cross 9">
            <a:extLst>
              <a:ext uri="{FF2B5EF4-FFF2-40B4-BE49-F238E27FC236}">
                <a16:creationId xmlns:a16="http://schemas.microsoft.com/office/drawing/2014/main" id="{E9CB83EF-4143-5A45-9B3A-9E70DD50253B}"/>
              </a:ext>
            </a:extLst>
          </p:cNvPr>
          <p:cNvSpPr/>
          <p:nvPr/>
        </p:nvSpPr>
        <p:spPr>
          <a:xfrm>
            <a:off x="11415183" y="5618903"/>
            <a:ext cx="524933" cy="524933"/>
          </a:xfrm>
          <a:prstGeom prst="plus">
            <a:avLst>
              <a:gd name="adj" fmla="val 39516"/>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41169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09DF801-FF8E-6247-9065-D9304CD6093A}"/>
              </a:ext>
            </a:extLst>
          </p:cNvPr>
          <p:cNvSpPr>
            <a:spLocks noGrp="1"/>
          </p:cNvSpPr>
          <p:nvPr>
            <p:ph type="title" orient="vert"/>
          </p:nvPr>
        </p:nvSpPr>
        <p:spPr>
          <a:xfrm>
            <a:off x="9355667" y="1204722"/>
            <a:ext cx="1853360" cy="467664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20E2615-7E4D-AB47-ACE6-236D716D7D24}"/>
              </a:ext>
            </a:extLst>
          </p:cNvPr>
          <p:cNvSpPr>
            <a:spLocks noGrp="1"/>
          </p:cNvSpPr>
          <p:nvPr>
            <p:ph type="body" orient="vert" idx="1"/>
          </p:nvPr>
        </p:nvSpPr>
        <p:spPr>
          <a:xfrm>
            <a:off x="973667" y="1204722"/>
            <a:ext cx="8274047" cy="46969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1F0223-5AC9-374E-BD0C-344F67E2A85B}"/>
              </a:ext>
            </a:extLst>
          </p:cNvPr>
          <p:cNvSpPr>
            <a:spLocks noGrp="1"/>
          </p:cNvSpPr>
          <p:nvPr>
            <p:ph type="dt" sz="half" idx="10"/>
          </p:nvPr>
        </p:nvSpPr>
        <p:spPr/>
        <p:txBody>
          <a:bodyPr/>
          <a:lstStyle/>
          <a:p>
            <a:fld id="{73C3BD54-29B9-3D42-B178-776ED395AA85}" type="datetimeFigureOut">
              <a:rPr lang="en-US" smtClean="0"/>
              <a:t>10/30/2023</a:t>
            </a:fld>
            <a:endParaRPr lang="en-US"/>
          </a:p>
        </p:txBody>
      </p:sp>
      <p:sp>
        <p:nvSpPr>
          <p:cNvPr id="5" name="Footer Placeholder 4">
            <a:extLst>
              <a:ext uri="{FF2B5EF4-FFF2-40B4-BE49-F238E27FC236}">
                <a16:creationId xmlns:a16="http://schemas.microsoft.com/office/drawing/2014/main" id="{3EBEDD42-54A1-E648-8829-140EC4C571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8FDF8F-8DBC-8A47-8000-5BA35DF9F903}"/>
              </a:ext>
            </a:extLst>
          </p:cNvPr>
          <p:cNvSpPr>
            <a:spLocks noGrp="1"/>
          </p:cNvSpPr>
          <p:nvPr>
            <p:ph type="sldNum" sz="quarter" idx="12"/>
          </p:nvPr>
        </p:nvSpPr>
        <p:spPr/>
        <p:txBody>
          <a:bodyPr/>
          <a:lstStyle/>
          <a:p>
            <a:fld id="{86BB3423-611C-6944-BA94-F2572F362413}" type="slidenum">
              <a:rPr lang="en-US" smtClean="0"/>
              <a:t>‹Nº›</a:t>
            </a:fld>
            <a:endParaRPr lang="en-US"/>
          </a:p>
        </p:txBody>
      </p:sp>
      <p:sp>
        <p:nvSpPr>
          <p:cNvPr id="51" name="Rectangle 50">
            <a:extLst>
              <a:ext uri="{FF2B5EF4-FFF2-40B4-BE49-F238E27FC236}">
                <a16:creationId xmlns:a16="http://schemas.microsoft.com/office/drawing/2014/main" id="{F2CE2A98-5154-A544-BE2A-FDC0811C19A0}"/>
              </a:ext>
            </a:extLst>
          </p:cNvPr>
          <p:cNvSpPr/>
          <p:nvPr/>
        </p:nvSpPr>
        <p:spPr>
          <a:xfrm>
            <a:off x="9881559" y="976630"/>
            <a:ext cx="1336774" cy="12014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DC4EC832-8181-5643-8A62-117E43F0E498}"/>
              </a:ext>
            </a:extLst>
          </p:cNvPr>
          <p:cNvSpPr/>
          <p:nvPr/>
        </p:nvSpPr>
        <p:spPr>
          <a:xfrm>
            <a:off x="-1" y="1096772"/>
            <a:ext cx="263565" cy="576122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Cross 9">
            <a:extLst>
              <a:ext uri="{FF2B5EF4-FFF2-40B4-BE49-F238E27FC236}">
                <a16:creationId xmlns:a16="http://schemas.microsoft.com/office/drawing/2014/main" id="{24AF3281-BC22-374D-A461-8B3181F600AA}"/>
              </a:ext>
            </a:extLst>
          </p:cNvPr>
          <p:cNvSpPr/>
          <p:nvPr/>
        </p:nvSpPr>
        <p:spPr>
          <a:xfrm>
            <a:off x="58248" y="5618903"/>
            <a:ext cx="524933" cy="524933"/>
          </a:xfrm>
          <a:prstGeom prst="plus">
            <a:avLst>
              <a:gd name="adj" fmla="val 39516"/>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55826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9" name="Rectangle 48">
            <a:extLst>
              <a:ext uri="{FF2B5EF4-FFF2-40B4-BE49-F238E27FC236}">
                <a16:creationId xmlns:a16="http://schemas.microsoft.com/office/drawing/2014/main" id="{9F291BE0-7A7E-D04F-974F-9F4577FB2F46}"/>
              </a:ext>
            </a:extLst>
          </p:cNvPr>
          <p:cNvSpPr/>
          <p:nvPr/>
        </p:nvSpPr>
        <p:spPr>
          <a:xfrm>
            <a:off x="6163735" y="1096772"/>
            <a:ext cx="5571066" cy="576122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Cross 49">
            <a:extLst>
              <a:ext uri="{FF2B5EF4-FFF2-40B4-BE49-F238E27FC236}">
                <a16:creationId xmlns:a16="http://schemas.microsoft.com/office/drawing/2014/main" id="{BD33FF1F-6094-0B4A-A3E4-6B0D9283DB44}"/>
              </a:ext>
            </a:extLst>
          </p:cNvPr>
          <p:cNvSpPr/>
          <p:nvPr/>
        </p:nvSpPr>
        <p:spPr>
          <a:xfrm>
            <a:off x="11529484" y="5618903"/>
            <a:ext cx="524933" cy="524933"/>
          </a:xfrm>
          <a:prstGeom prst="plus">
            <a:avLst>
              <a:gd name="adj" fmla="val 39516"/>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B78A6D9C-C7A5-414B-8CB7-E31470D7D280}"/>
              </a:ext>
            </a:extLst>
          </p:cNvPr>
          <p:cNvSpPr/>
          <p:nvPr/>
        </p:nvSpPr>
        <p:spPr>
          <a:xfrm>
            <a:off x="9881559" y="976630"/>
            <a:ext cx="1336774" cy="12014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21D850E-6310-C04D-8CAC-B7FA9F332D2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E5B7FB3-5DFC-6547-9567-C0ABE874C65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727D2DB-A7B1-204E-8416-E938952BCC83}"/>
              </a:ext>
            </a:extLst>
          </p:cNvPr>
          <p:cNvSpPr>
            <a:spLocks noGrp="1"/>
          </p:cNvSpPr>
          <p:nvPr>
            <p:ph type="dt" sz="half" idx="10"/>
          </p:nvPr>
        </p:nvSpPr>
        <p:spPr/>
        <p:txBody>
          <a:bodyPr/>
          <a:lstStyle/>
          <a:p>
            <a:fld id="{73C3BD54-29B9-3D42-B178-776ED395AA85}" type="datetimeFigureOut">
              <a:rPr lang="en-US" smtClean="0"/>
              <a:t>10/30/2023</a:t>
            </a:fld>
            <a:endParaRPr lang="en-US"/>
          </a:p>
        </p:txBody>
      </p:sp>
      <p:sp>
        <p:nvSpPr>
          <p:cNvPr id="5" name="Footer Placeholder 4">
            <a:extLst>
              <a:ext uri="{FF2B5EF4-FFF2-40B4-BE49-F238E27FC236}">
                <a16:creationId xmlns:a16="http://schemas.microsoft.com/office/drawing/2014/main" id="{FD324BA1-E2D0-1E4B-9DB3-664FE27337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AE64B2-36E4-5A4E-A78A-A629829A334F}"/>
              </a:ext>
            </a:extLst>
          </p:cNvPr>
          <p:cNvSpPr>
            <a:spLocks noGrp="1"/>
          </p:cNvSpPr>
          <p:nvPr>
            <p:ph type="sldNum" sz="quarter" idx="12"/>
          </p:nvPr>
        </p:nvSpPr>
        <p:spPr/>
        <p:txBody>
          <a:bodyPr/>
          <a:lstStyle/>
          <a:p>
            <a:fld id="{86BB3423-611C-6944-BA94-F2572F362413}" type="slidenum">
              <a:rPr lang="en-US" smtClean="0"/>
              <a:t>‹Nº›</a:t>
            </a:fld>
            <a:endParaRPr lang="en-US"/>
          </a:p>
        </p:txBody>
      </p:sp>
    </p:spTree>
    <p:extLst>
      <p:ext uri="{BB962C8B-B14F-4D97-AF65-F5344CB8AC3E}">
        <p14:creationId xmlns:p14="http://schemas.microsoft.com/office/powerpoint/2010/main" val="4463949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9" name="Rectangle 48">
            <a:extLst>
              <a:ext uri="{FF2B5EF4-FFF2-40B4-BE49-F238E27FC236}">
                <a16:creationId xmlns:a16="http://schemas.microsoft.com/office/drawing/2014/main" id="{C97F6C6D-13AE-FD40-841C-4AB96460C390}"/>
              </a:ext>
            </a:extLst>
          </p:cNvPr>
          <p:cNvSpPr/>
          <p:nvPr/>
        </p:nvSpPr>
        <p:spPr>
          <a:xfrm>
            <a:off x="4291015" y="1096772"/>
            <a:ext cx="7436404" cy="576122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Cross 49">
            <a:extLst>
              <a:ext uri="{FF2B5EF4-FFF2-40B4-BE49-F238E27FC236}">
                <a16:creationId xmlns:a16="http://schemas.microsoft.com/office/drawing/2014/main" id="{24E27617-2112-2342-9FF1-39F2A241CCCC}"/>
              </a:ext>
            </a:extLst>
          </p:cNvPr>
          <p:cNvSpPr/>
          <p:nvPr/>
        </p:nvSpPr>
        <p:spPr>
          <a:xfrm>
            <a:off x="4086371" y="5624450"/>
            <a:ext cx="524933" cy="524933"/>
          </a:xfrm>
          <a:prstGeom prst="plus">
            <a:avLst>
              <a:gd name="adj" fmla="val 39516"/>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C33CE582-7AFE-D048-B5BC-212A12A28F25}"/>
              </a:ext>
            </a:extLst>
          </p:cNvPr>
          <p:cNvSpPr/>
          <p:nvPr/>
        </p:nvSpPr>
        <p:spPr>
          <a:xfrm>
            <a:off x="9881559" y="976630"/>
            <a:ext cx="1336774" cy="12014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D9EAEF4-E84F-CF40-B27B-01E1D2AFC96D}"/>
              </a:ext>
            </a:extLst>
          </p:cNvPr>
          <p:cNvSpPr>
            <a:spLocks noGrp="1"/>
          </p:cNvSpPr>
          <p:nvPr>
            <p:ph type="title"/>
          </p:nvPr>
        </p:nvSpPr>
        <p:spPr>
          <a:xfrm>
            <a:off x="565150" y="1881951"/>
            <a:ext cx="7335836" cy="1987707"/>
          </a:xfrm>
        </p:spPr>
        <p:txBody>
          <a:bodyPr anchor="b"/>
          <a:lstStyle>
            <a:lvl1pPr>
              <a:defRPr sz="6000" spc="-150"/>
            </a:lvl1pPr>
          </a:lstStyle>
          <a:p>
            <a:r>
              <a:rPr lang="en-US" dirty="0"/>
              <a:t>Click to edit Master title style</a:t>
            </a:r>
          </a:p>
        </p:txBody>
      </p:sp>
      <p:sp>
        <p:nvSpPr>
          <p:cNvPr id="3" name="Text Placeholder 2">
            <a:extLst>
              <a:ext uri="{FF2B5EF4-FFF2-40B4-BE49-F238E27FC236}">
                <a16:creationId xmlns:a16="http://schemas.microsoft.com/office/drawing/2014/main" id="{5287B7E1-CC48-2441-975D-F1A5412B8A49}"/>
              </a:ext>
            </a:extLst>
          </p:cNvPr>
          <p:cNvSpPr>
            <a:spLocks noGrp="1"/>
          </p:cNvSpPr>
          <p:nvPr>
            <p:ph type="body" idx="1"/>
          </p:nvPr>
        </p:nvSpPr>
        <p:spPr>
          <a:xfrm>
            <a:off x="565149" y="3869661"/>
            <a:ext cx="7335836" cy="948465"/>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4526218-1FCF-7A4D-B138-D1B1DE91A4B7}"/>
              </a:ext>
            </a:extLst>
          </p:cNvPr>
          <p:cNvSpPr>
            <a:spLocks noGrp="1"/>
          </p:cNvSpPr>
          <p:nvPr>
            <p:ph type="dt" sz="half" idx="10"/>
          </p:nvPr>
        </p:nvSpPr>
        <p:spPr/>
        <p:txBody>
          <a:bodyPr/>
          <a:lstStyle/>
          <a:p>
            <a:fld id="{73C3BD54-29B9-3D42-B178-776ED395AA85}" type="datetimeFigureOut">
              <a:rPr lang="en-US" smtClean="0"/>
              <a:t>10/30/2023</a:t>
            </a:fld>
            <a:endParaRPr lang="en-US"/>
          </a:p>
        </p:txBody>
      </p:sp>
      <p:sp>
        <p:nvSpPr>
          <p:cNvPr id="5" name="Footer Placeholder 4">
            <a:extLst>
              <a:ext uri="{FF2B5EF4-FFF2-40B4-BE49-F238E27FC236}">
                <a16:creationId xmlns:a16="http://schemas.microsoft.com/office/drawing/2014/main" id="{50984204-038C-FD4B-8E1C-0A9967BF22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359AB9-E1C6-C841-B423-FD2BB13C333F}"/>
              </a:ext>
            </a:extLst>
          </p:cNvPr>
          <p:cNvSpPr>
            <a:spLocks noGrp="1"/>
          </p:cNvSpPr>
          <p:nvPr>
            <p:ph type="sldNum" sz="quarter" idx="12"/>
          </p:nvPr>
        </p:nvSpPr>
        <p:spPr/>
        <p:txBody>
          <a:bodyPr/>
          <a:lstStyle/>
          <a:p>
            <a:fld id="{86BB3423-611C-6944-BA94-F2572F362413}" type="slidenum">
              <a:rPr lang="en-US" smtClean="0"/>
              <a:t>‹Nº›</a:t>
            </a:fld>
            <a:endParaRPr lang="en-US"/>
          </a:p>
        </p:txBody>
      </p:sp>
    </p:spTree>
    <p:extLst>
      <p:ext uri="{BB962C8B-B14F-4D97-AF65-F5344CB8AC3E}">
        <p14:creationId xmlns:p14="http://schemas.microsoft.com/office/powerpoint/2010/main" val="37807100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B057A-C120-5E4E-BB74-223EB6D005D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F9EB7BE-6258-C84C-8242-9865D1361C9E}"/>
              </a:ext>
            </a:extLst>
          </p:cNvPr>
          <p:cNvSpPr>
            <a:spLocks noGrp="1"/>
          </p:cNvSpPr>
          <p:nvPr>
            <p:ph sz="half" idx="1"/>
          </p:nvPr>
        </p:nvSpPr>
        <p:spPr>
          <a:xfrm>
            <a:off x="565111" y="2691637"/>
            <a:ext cx="4946643" cy="318973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73D23CD-80DB-5740-AE68-76414CA31A26}"/>
              </a:ext>
            </a:extLst>
          </p:cNvPr>
          <p:cNvSpPr>
            <a:spLocks noGrp="1"/>
          </p:cNvSpPr>
          <p:nvPr>
            <p:ph sz="half" idx="2"/>
          </p:nvPr>
        </p:nvSpPr>
        <p:spPr>
          <a:xfrm>
            <a:off x="6076903" y="2691637"/>
            <a:ext cx="4946639" cy="318973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3FE0921-9102-1440-B315-778888723C9D}"/>
              </a:ext>
            </a:extLst>
          </p:cNvPr>
          <p:cNvSpPr>
            <a:spLocks noGrp="1"/>
          </p:cNvSpPr>
          <p:nvPr>
            <p:ph type="dt" sz="half" idx="10"/>
          </p:nvPr>
        </p:nvSpPr>
        <p:spPr/>
        <p:txBody>
          <a:bodyPr/>
          <a:lstStyle/>
          <a:p>
            <a:fld id="{73C3BD54-29B9-3D42-B178-776ED395AA85}" type="datetimeFigureOut">
              <a:rPr lang="en-US" smtClean="0"/>
              <a:t>10/30/2023</a:t>
            </a:fld>
            <a:endParaRPr lang="en-US"/>
          </a:p>
        </p:txBody>
      </p:sp>
      <p:sp>
        <p:nvSpPr>
          <p:cNvPr id="6" name="Footer Placeholder 5">
            <a:extLst>
              <a:ext uri="{FF2B5EF4-FFF2-40B4-BE49-F238E27FC236}">
                <a16:creationId xmlns:a16="http://schemas.microsoft.com/office/drawing/2014/main" id="{24D7802F-1937-2F43-8FF4-846135D6FC4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0609C72-E794-4F4F-8E09-D4883EED7237}"/>
              </a:ext>
            </a:extLst>
          </p:cNvPr>
          <p:cNvSpPr>
            <a:spLocks noGrp="1"/>
          </p:cNvSpPr>
          <p:nvPr>
            <p:ph type="sldNum" sz="quarter" idx="12"/>
          </p:nvPr>
        </p:nvSpPr>
        <p:spPr/>
        <p:txBody>
          <a:bodyPr/>
          <a:lstStyle/>
          <a:p>
            <a:fld id="{86BB3423-611C-6944-BA94-F2572F362413}" type="slidenum">
              <a:rPr lang="en-US" smtClean="0"/>
              <a:t>‹Nº›</a:t>
            </a:fld>
            <a:endParaRPr lang="en-US"/>
          </a:p>
        </p:txBody>
      </p:sp>
      <p:sp>
        <p:nvSpPr>
          <p:cNvPr id="50" name="Rectangle 49">
            <a:extLst>
              <a:ext uri="{FF2B5EF4-FFF2-40B4-BE49-F238E27FC236}">
                <a16:creationId xmlns:a16="http://schemas.microsoft.com/office/drawing/2014/main" id="{FFEFA3E2-0F30-664C-AAE4-DE6526B5C716}"/>
              </a:ext>
            </a:extLst>
          </p:cNvPr>
          <p:cNvSpPr/>
          <p:nvPr/>
        </p:nvSpPr>
        <p:spPr>
          <a:xfrm>
            <a:off x="11738231" y="1096772"/>
            <a:ext cx="453769" cy="576122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2"/>
              </a:solidFill>
            </a:endParaRPr>
          </a:p>
        </p:txBody>
      </p:sp>
      <p:sp>
        <p:nvSpPr>
          <p:cNvPr id="55" name="Rectangle 54">
            <a:extLst>
              <a:ext uri="{FF2B5EF4-FFF2-40B4-BE49-F238E27FC236}">
                <a16:creationId xmlns:a16="http://schemas.microsoft.com/office/drawing/2014/main" id="{0C3D7AFF-BC7E-BA41-9C64-B5F9619C0EA1}"/>
              </a:ext>
            </a:extLst>
          </p:cNvPr>
          <p:cNvSpPr/>
          <p:nvPr/>
        </p:nvSpPr>
        <p:spPr>
          <a:xfrm>
            <a:off x="9881559" y="976630"/>
            <a:ext cx="1336774" cy="12014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ross 10">
            <a:extLst>
              <a:ext uri="{FF2B5EF4-FFF2-40B4-BE49-F238E27FC236}">
                <a16:creationId xmlns:a16="http://schemas.microsoft.com/office/drawing/2014/main" id="{671D2311-E9B8-F041-A7B8-D5696903F22A}"/>
              </a:ext>
            </a:extLst>
          </p:cNvPr>
          <p:cNvSpPr/>
          <p:nvPr/>
        </p:nvSpPr>
        <p:spPr>
          <a:xfrm>
            <a:off x="11531286" y="5618903"/>
            <a:ext cx="524933" cy="524933"/>
          </a:xfrm>
          <a:prstGeom prst="plus">
            <a:avLst>
              <a:gd name="adj" fmla="val 39516"/>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266058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09CA91-F119-0244-888A-95539A84DD6F}"/>
              </a:ext>
            </a:extLst>
          </p:cNvPr>
          <p:cNvSpPr>
            <a:spLocks noGrp="1"/>
          </p:cNvSpPr>
          <p:nvPr>
            <p:ph type="title"/>
          </p:nvPr>
        </p:nvSpPr>
        <p:spPr>
          <a:xfrm>
            <a:off x="565110" y="1204721"/>
            <a:ext cx="8266175" cy="1444752"/>
          </a:xfrm>
        </p:spPr>
        <p:txBody>
          <a:bodyPr/>
          <a:lstStyle/>
          <a:p>
            <a:r>
              <a:rPr lang="en-US"/>
              <a:t>Click to edit Master title style</a:t>
            </a:r>
          </a:p>
        </p:txBody>
      </p:sp>
      <p:sp>
        <p:nvSpPr>
          <p:cNvPr id="3" name="Text Placeholder 2">
            <a:extLst>
              <a:ext uri="{FF2B5EF4-FFF2-40B4-BE49-F238E27FC236}">
                <a16:creationId xmlns:a16="http://schemas.microsoft.com/office/drawing/2014/main" id="{B08A3EAC-4422-D548-8D7F-E9944566FBA9}"/>
              </a:ext>
            </a:extLst>
          </p:cNvPr>
          <p:cNvSpPr>
            <a:spLocks noGrp="1"/>
          </p:cNvSpPr>
          <p:nvPr>
            <p:ph type="body" idx="1"/>
          </p:nvPr>
        </p:nvSpPr>
        <p:spPr>
          <a:xfrm>
            <a:off x="565111" y="2691638"/>
            <a:ext cx="4946644" cy="823912"/>
          </a:xfrm>
        </p:spPr>
        <p:txBody>
          <a:bodyPr anchor="b"/>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49140CA2-88A9-CC42-A375-8B87E47CC5F9}"/>
              </a:ext>
            </a:extLst>
          </p:cNvPr>
          <p:cNvSpPr>
            <a:spLocks noGrp="1"/>
          </p:cNvSpPr>
          <p:nvPr>
            <p:ph sz="half" idx="2"/>
          </p:nvPr>
        </p:nvSpPr>
        <p:spPr>
          <a:xfrm>
            <a:off x="565111" y="3515550"/>
            <a:ext cx="4946644" cy="23662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05F960C-714E-2E4A-8141-A88F38274E48}"/>
              </a:ext>
            </a:extLst>
          </p:cNvPr>
          <p:cNvSpPr>
            <a:spLocks noGrp="1"/>
          </p:cNvSpPr>
          <p:nvPr>
            <p:ph type="body" sz="quarter" idx="3"/>
          </p:nvPr>
        </p:nvSpPr>
        <p:spPr>
          <a:xfrm>
            <a:off x="6076866" y="2691162"/>
            <a:ext cx="4946644" cy="823912"/>
          </a:xfrm>
        </p:spPr>
        <p:txBody>
          <a:bodyPr anchor="b"/>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697BC24-C907-EC4B-872D-17429A657716}"/>
              </a:ext>
            </a:extLst>
          </p:cNvPr>
          <p:cNvSpPr>
            <a:spLocks noGrp="1"/>
          </p:cNvSpPr>
          <p:nvPr>
            <p:ph sz="quarter" idx="4"/>
          </p:nvPr>
        </p:nvSpPr>
        <p:spPr>
          <a:xfrm>
            <a:off x="6076866" y="3515074"/>
            <a:ext cx="4946644" cy="23662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6E2A045-4283-3C47-B125-68CF3B19FB08}"/>
              </a:ext>
            </a:extLst>
          </p:cNvPr>
          <p:cNvSpPr>
            <a:spLocks noGrp="1"/>
          </p:cNvSpPr>
          <p:nvPr>
            <p:ph type="dt" sz="half" idx="10"/>
          </p:nvPr>
        </p:nvSpPr>
        <p:spPr/>
        <p:txBody>
          <a:bodyPr/>
          <a:lstStyle/>
          <a:p>
            <a:fld id="{73C3BD54-29B9-3D42-B178-776ED395AA85}" type="datetimeFigureOut">
              <a:rPr lang="en-US" smtClean="0"/>
              <a:t>10/30/2023</a:t>
            </a:fld>
            <a:endParaRPr lang="en-US"/>
          </a:p>
        </p:txBody>
      </p:sp>
      <p:sp>
        <p:nvSpPr>
          <p:cNvPr id="8" name="Footer Placeholder 7">
            <a:extLst>
              <a:ext uri="{FF2B5EF4-FFF2-40B4-BE49-F238E27FC236}">
                <a16:creationId xmlns:a16="http://schemas.microsoft.com/office/drawing/2014/main" id="{7EBC25BC-2C98-574D-BCCD-E36CAB07F2F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CA5C95A-7789-E042-8471-D442D9BB545F}"/>
              </a:ext>
            </a:extLst>
          </p:cNvPr>
          <p:cNvSpPr>
            <a:spLocks noGrp="1"/>
          </p:cNvSpPr>
          <p:nvPr>
            <p:ph type="sldNum" sz="quarter" idx="12"/>
          </p:nvPr>
        </p:nvSpPr>
        <p:spPr/>
        <p:txBody>
          <a:bodyPr/>
          <a:lstStyle/>
          <a:p>
            <a:fld id="{86BB3423-611C-6944-BA94-F2572F362413}" type="slidenum">
              <a:rPr lang="en-US" smtClean="0"/>
              <a:t>‹Nº›</a:t>
            </a:fld>
            <a:endParaRPr lang="en-US"/>
          </a:p>
        </p:txBody>
      </p:sp>
      <p:sp>
        <p:nvSpPr>
          <p:cNvPr id="52" name="Rectangle 51">
            <a:extLst>
              <a:ext uri="{FF2B5EF4-FFF2-40B4-BE49-F238E27FC236}">
                <a16:creationId xmlns:a16="http://schemas.microsoft.com/office/drawing/2014/main" id="{3DF1BA5B-EDD8-B648-8A3E-E2B3570B1EA0}"/>
              </a:ext>
            </a:extLst>
          </p:cNvPr>
          <p:cNvSpPr/>
          <p:nvPr/>
        </p:nvSpPr>
        <p:spPr>
          <a:xfrm>
            <a:off x="11738231" y="1096772"/>
            <a:ext cx="453769" cy="576122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2"/>
              </a:solidFill>
            </a:endParaRPr>
          </a:p>
        </p:txBody>
      </p:sp>
      <p:sp>
        <p:nvSpPr>
          <p:cNvPr id="57" name="Rectangle 56">
            <a:extLst>
              <a:ext uri="{FF2B5EF4-FFF2-40B4-BE49-F238E27FC236}">
                <a16:creationId xmlns:a16="http://schemas.microsoft.com/office/drawing/2014/main" id="{D7476360-629C-DE48-85B7-F4BE6CC457DB}"/>
              </a:ext>
            </a:extLst>
          </p:cNvPr>
          <p:cNvSpPr/>
          <p:nvPr/>
        </p:nvSpPr>
        <p:spPr>
          <a:xfrm>
            <a:off x="9881559" y="976630"/>
            <a:ext cx="1336774" cy="12014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Cross 13">
            <a:extLst>
              <a:ext uri="{FF2B5EF4-FFF2-40B4-BE49-F238E27FC236}">
                <a16:creationId xmlns:a16="http://schemas.microsoft.com/office/drawing/2014/main" id="{C5F6C588-FC1B-3147-AFA1-CD7D76C5AEAC}"/>
              </a:ext>
            </a:extLst>
          </p:cNvPr>
          <p:cNvSpPr/>
          <p:nvPr/>
        </p:nvSpPr>
        <p:spPr>
          <a:xfrm>
            <a:off x="11531286" y="5618903"/>
            <a:ext cx="524933" cy="524933"/>
          </a:xfrm>
          <a:prstGeom prst="plus">
            <a:avLst>
              <a:gd name="adj" fmla="val 39516"/>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96993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915401-5318-7045-8AE3-B1A99F2D822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E2F55F-EB76-AE49-B554-12B65B636A90}"/>
              </a:ext>
            </a:extLst>
          </p:cNvPr>
          <p:cNvSpPr>
            <a:spLocks noGrp="1"/>
          </p:cNvSpPr>
          <p:nvPr>
            <p:ph type="dt" sz="half" idx="10"/>
          </p:nvPr>
        </p:nvSpPr>
        <p:spPr/>
        <p:txBody>
          <a:bodyPr/>
          <a:lstStyle/>
          <a:p>
            <a:fld id="{73C3BD54-29B9-3D42-B178-776ED395AA85}" type="datetimeFigureOut">
              <a:rPr lang="en-US" smtClean="0"/>
              <a:t>10/30/2023</a:t>
            </a:fld>
            <a:endParaRPr lang="en-US"/>
          </a:p>
        </p:txBody>
      </p:sp>
      <p:sp>
        <p:nvSpPr>
          <p:cNvPr id="4" name="Footer Placeholder 3">
            <a:extLst>
              <a:ext uri="{FF2B5EF4-FFF2-40B4-BE49-F238E27FC236}">
                <a16:creationId xmlns:a16="http://schemas.microsoft.com/office/drawing/2014/main" id="{86CB6E6E-D81E-C44A-AC54-CBE0134C108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2E025B9-9F46-3049-9977-0119B96D393C}"/>
              </a:ext>
            </a:extLst>
          </p:cNvPr>
          <p:cNvSpPr>
            <a:spLocks noGrp="1"/>
          </p:cNvSpPr>
          <p:nvPr>
            <p:ph type="sldNum" sz="quarter" idx="12"/>
          </p:nvPr>
        </p:nvSpPr>
        <p:spPr/>
        <p:txBody>
          <a:bodyPr/>
          <a:lstStyle/>
          <a:p>
            <a:fld id="{86BB3423-611C-6944-BA94-F2572F362413}" type="slidenum">
              <a:rPr lang="en-US" smtClean="0"/>
              <a:t>‹Nº›</a:t>
            </a:fld>
            <a:endParaRPr lang="en-US"/>
          </a:p>
        </p:txBody>
      </p:sp>
      <p:sp>
        <p:nvSpPr>
          <p:cNvPr id="48" name="Rectangle 47">
            <a:extLst>
              <a:ext uri="{FF2B5EF4-FFF2-40B4-BE49-F238E27FC236}">
                <a16:creationId xmlns:a16="http://schemas.microsoft.com/office/drawing/2014/main" id="{65760068-EADA-2B4B-9819-CF981184FAEB}"/>
              </a:ext>
            </a:extLst>
          </p:cNvPr>
          <p:cNvSpPr/>
          <p:nvPr/>
        </p:nvSpPr>
        <p:spPr>
          <a:xfrm>
            <a:off x="9881559" y="976630"/>
            <a:ext cx="1336774" cy="12014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81DA7622-137E-184A-A93C-8DBB10318AE6}"/>
              </a:ext>
            </a:extLst>
          </p:cNvPr>
          <p:cNvSpPr/>
          <p:nvPr/>
        </p:nvSpPr>
        <p:spPr>
          <a:xfrm>
            <a:off x="11738231" y="1096772"/>
            <a:ext cx="453769" cy="576122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2"/>
              </a:solidFill>
            </a:endParaRPr>
          </a:p>
        </p:txBody>
      </p:sp>
      <p:sp>
        <p:nvSpPr>
          <p:cNvPr id="9" name="Cross 8">
            <a:extLst>
              <a:ext uri="{FF2B5EF4-FFF2-40B4-BE49-F238E27FC236}">
                <a16:creationId xmlns:a16="http://schemas.microsoft.com/office/drawing/2014/main" id="{54FB0990-6F8D-B048-8309-19B0D1A41033}"/>
              </a:ext>
            </a:extLst>
          </p:cNvPr>
          <p:cNvSpPr/>
          <p:nvPr/>
        </p:nvSpPr>
        <p:spPr>
          <a:xfrm>
            <a:off x="11531286" y="5618903"/>
            <a:ext cx="524933" cy="524933"/>
          </a:xfrm>
          <a:prstGeom prst="plus">
            <a:avLst>
              <a:gd name="adj" fmla="val 39516"/>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95283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BAF81DD-2B1F-3444-8023-DD52318FE9F6}"/>
              </a:ext>
            </a:extLst>
          </p:cNvPr>
          <p:cNvSpPr>
            <a:spLocks noGrp="1"/>
          </p:cNvSpPr>
          <p:nvPr>
            <p:ph type="dt" sz="half" idx="10"/>
          </p:nvPr>
        </p:nvSpPr>
        <p:spPr/>
        <p:txBody>
          <a:bodyPr/>
          <a:lstStyle/>
          <a:p>
            <a:fld id="{73C3BD54-29B9-3D42-B178-776ED395AA85}" type="datetimeFigureOut">
              <a:rPr lang="en-US" smtClean="0"/>
              <a:t>10/30/2023</a:t>
            </a:fld>
            <a:endParaRPr lang="en-US"/>
          </a:p>
        </p:txBody>
      </p:sp>
      <p:sp>
        <p:nvSpPr>
          <p:cNvPr id="3" name="Footer Placeholder 2">
            <a:extLst>
              <a:ext uri="{FF2B5EF4-FFF2-40B4-BE49-F238E27FC236}">
                <a16:creationId xmlns:a16="http://schemas.microsoft.com/office/drawing/2014/main" id="{36927EE3-DAA3-D948-B8FD-48417540B52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C4532D4-FFBF-6C47-A6C9-D55196D91B87}"/>
              </a:ext>
            </a:extLst>
          </p:cNvPr>
          <p:cNvSpPr>
            <a:spLocks noGrp="1"/>
          </p:cNvSpPr>
          <p:nvPr>
            <p:ph type="sldNum" sz="quarter" idx="12"/>
          </p:nvPr>
        </p:nvSpPr>
        <p:spPr/>
        <p:txBody>
          <a:bodyPr/>
          <a:lstStyle/>
          <a:p>
            <a:fld id="{86BB3423-611C-6944-BA94-F2572F362413}" type="slidenum">
              <a:rPr lang="en-US" smtClean="0"/>
              <a:t>‹Nº›</a:t>
            </a:fld>
            <a:endParaRPr lang="en-US"/>
          </a:p>
        </p:txBody>
      </p:sp>
      <p:sp>
        <p:nvSpPr>
          <p:cNvPr id="47" name="Rectangle 46">
            <a:extLst>
              <a:ext uri="{FF2B5EF4-FFF2-40B4-BE49-F238E27FC236}">
                <a16:creationId xmlns:a16="http://schemas.microsoft.com/office/drawing/2014/main" id="{DB8D5541-7726-BA46-8BFA-BF6AA8D42BD7}"/>
              </a:ext>
            </a:extLst>
          </p:cNvPr>
          <p:cNvSpPr/>
          <p:nvPr/>
        </p:nvSpPr>
        <p:spPr>
          <a:xfrm>
            <a:off x="-1" y="1096772"/>
            <a:ext cx="263565" cy="576122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Cross 47">
            <a:extLst>
              <a:ext uri="{FF2B5EF4-FFF2-40B4-BE49-F238E27FC236}">
                <a16:creationId xmlns:a16="http://schemas.microsoft.com/office/drawing/2014/main" id="{97F434CF-7503-CE4F-8426-C312C6315AD0}"/>
              </a:ext>
            </a:extLst>
          </p:cNvPr>
          <p:cNvSpPr/>
          <p:nvPr/>
        </p:nvSpPr>
        <p:spPr>
          <a:xfrm>
            <a:off x="58248" y="5618903"/>
            <a:ext cx="524933" cy="524933"/>
          </a:xfrm>
          <a:prstGeom prst="plus">
            <a:avLst>
              <a:gd name="adj" fmla="val 39516"/>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FEDBFB2F-FE34-E349-9484-C275FBE31614}"/>
              </a:ext>
            </a:extLst>
          </p:cNvPr>
          <p:cNvSpPr/>
          <p:nvPr/>
        </p:nvSpPr>
        <p:spPr>
          <a:xfrm>
            <a:off x="9881559" y="976630"/>
            <a:ext cx="1336774" cy="12014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33889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92DCFD-BEE6-AC49-BABD-D8B89C3B69D0}"/>
              </a:ext>
            </a:extLst>
          </p:cNvPr>
          <p:cNvSpPr>
            <a:spLocks noGrp="1"/>
          </p:cNvSpPr>
          <p:nvPr>
            <p:ph type="title"/>
          </p:nvPr>
        </p:nvSpPr>
        <p:spPr>
          <a:xfrm>
            <a:off x="565149" y="1203800"/>
            <a:ext cx="4114800" cy="1077218"/>
          </a:xfrm>
        </p:spPr>
        <p:txBody>
          <a:bodyPr anchor="b">
            <a:normAutofit/>
          </a:bodyPr>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431DE035-8260-4443-B1D9-A9C8D584039E}"/>
              </a:ext>
            </a:extLst>
          </p:cNvPr>
          <p:cNvSpPr>
            <a:spLocks noGrp="1"/>
          </p:cNvSpPr>
          <p:nvPr>
            <p:ph idx="1"/>
          </p:nvPr>
        </p:nvSpPr>
        <p:spPr>
          <a:xfrm>
            <a:off x="5611813" y="1508252"/>
            <a:ext cx="5606518" cy="4045881"/>
          </a:xfrm>
        </p:spPr>
        <p:txBody>
          <a:bodyPr/>
          <a:lstStyle>
            <a:lvl1pPr>
              <a:defRPr sz="2800"/>
            </a:lvl1pPr>
            <a:lvl2pPr>
              <a:defRPr sz="24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CCC1AA53-7507-D04B-9B8E-6A4F7122ECA5}"/>
              </a:ext>
            </a:extLst>
          </p:cNvPr>
          <p:cNvSpPr>
            <a:spLocks noGrp="1"/>
          </p:cNvSpPr>
          <p:nvPr>
            <p:ph type="body" sz="half" idx="2"/>
          </p:nvPr>
        </p:nvSpPr>
        <p:spPr>
          <a:xfrm>
            <a:off x="565149" y="2368295"/>
            <a:ext cx="4114800" cy="318583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356E11F-3003-0745-ACAB-FAA4E676EFCD}"/>
              </a:ext>
            </a:extLst>
          </p:cNvPr>
          <p:cNvSpPr>
            <a:spLocks noGrp="1"/>
          </p:cNvSpPr>
          <p:nvPr>
            <p:ph type="dt" sz="half" idx="10"/>
          </p:nvPr>
        </p:nvSpPr>
        <p:spPr/>
        <p:txBody>
          <a:bodyPr/>
          <a:lstStyle/>
          <a:p>
            <a:fld id="{73C3BD54-29B9-3D42-B178-776ED395AA85}" type="datetimeFigureOut">
              <a:rPr lang="en-US" smtClean="0"/>
              <a:t>10/30/2023</a:t>
            </a:fld>
            <a:endParaRPr lang="en-US"/>
          </a:p>
        </p:txBody>
      </p:sp>
      <p:sp>
        <p:nvSpPr>
          <p:cNvPr id="6" name="Footer Placeholder 5">
            <a:extLst>
              <a:ext uri="{FF2B5EF4-FFF2-40B4-BE49-F238E27FC236}">
                <a16:creationId xmlns:a16="http://schemas.microsoft.com/office/drawing/2014/main" id="{92BC11A6-59AC-FE45-8A1C-9DDC00582A7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D6F51E-1A94-034C-BBEE-C26A3AF0E815}"/>
              </a:ext>
            </a:extLst>
          </p:cNvPr>
          <p:cNvSpPr>
            <a:spLocks noGrp="1"/>
          </p:cNvSpPr>
          <p:nvPr>
            <p:ph type="sldNum" sz="quarter" idx="12"/>
          </p:nvPr>
        </p:nvSpPr>
        <p:spPr/>
        <p:txBody>
          <a:bodyPr/>
          <a:lstStyle/>
          <a:p>
            <a:fld id="{86BB3423-611C-6944-BA94-F2572F362413}" type="slidenum">
              <a:rPr lang="en-US" smtClean="0"/>
              <a:t>‹Nº›</a:t>
            </a:fld>
            <a:endParaRPr lang="en-US"/>
          </a:p>
        </p:txBody>
      </p:sp>
      <p:sp>
        <p:nvSpPr>
          <p:cNvPr id="50" name="Rectangle 49">
            <a:extLst>
              <a:ext uri="{FF2B5EF4-FFF2-40B4-BE49-F238E27FC236}">
                <a16:creationId xmlns:a16="http://schemas.microsoft.com/office/drawing/2014/main" id="{50B7D330-76C0-224C-9C3C-27C4D2B0DDB4}"/>
              </a:ext>
            </a:extLst>
          </p:cNvPr>
          <p:cNvSpPr/>
          <p:nvPr/>
        </p:nvSpPr>
        <p:spPr>
          <a:xfrm>
            <a:off x="9881559" y="976630"/>
            <a:ext cx="1336774" cy="12014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35464D55-5C51-844B-A38A-8143590FB934}"/>
              </a:ext>
            </a:extLst>
          </p:cNvPr>
          <p:cNvSpPr/>
          <p:nvPr/>
        </p:nvSpPr>
        <p:spPr>
          <a:xfrm>
            <a:off x="-1" y="1096772"/>
            <a:ext cx="263565" cy="576122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ross 10">
            <a:extLst>
              <a:ext uri="{FF2B5EF4-FFF2-40B4-BE49-F238E27FC236}">
                <a16:creationId xmlns:a16="http://schemas.microsoft.com/office/drawing/2014/main" id="{FD988250-C554-DE44-B887-57D0B2AA8E37}"/>
              </a:ext>
            </a:extLst>
          </p:cNvPr>
          <p:cNvSpPr/>
          <p:nvPr/>
        </p:nvSpPr>
        <p:spPr>
          <a:xfrm>
            <a:off x="58248" y="5618903"/>
            <a:ext cx="524933" cy="524933"/>
          </a:xfrm>
          <a:prstGeom prst="plus">
            <a:avLst>
              <a:gd name="adj" fmla="val 39516"/>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95531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686C7C-36AD-9A4E-8524-8F44E8839EA8}"/>
              </a:ext>
            </a:extLst>
          </p:cNvPr>
          <p:cNvSpPr>
            <a:spLocks noGrp="1"/>
          </p:cNvSpPr>
          <p:nvPr>
            <p:ph type="title"/>
          </p:nvPr>
        </p:nvSpPr>
        <p:spPr>
          <a:xfrm>
            <a:off x="565149" y="1203800"/>
            <a:ext cx="4114800" cy="1077218"/>
          </a:xfrm>
        </p:spPr>
        <p:txBody>
          <a:bodyPr anchor="b">
            <a:normAutofit/>
          </a:bodyP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1015248-4C80-3348-A8A9-6C9F5D32FCE3}"/>
              </a:ext>
            </a:extLst>
          </p:cNvPr>
          <p:cNvSpPr>
            <a:spLocks noGrp="1"/>
          </p:cNvSpPr>
          <p:nvPr>
            <p:ph type="pic" idx="1"/>
          </p:nvPr>
        </p:nvSpPr>
        <p:spPr>
          <a:xfrm>
            <a:off x="5631151" y="1096772"/>
            <a:ext cx="6096270" cy="5761228"/>
          </a:xfrm>
          <a:solidFill>
            <a:schemeClr val="bg2"/>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74B3083-CA16-C54A-B130-7BEE6DF9D815}"/>
              </a:ext>
            </a:extLst>
          </p:cNvPr>
          <p:cNvSpPr>
            <a:spLocks noGrp="1"/>
          </p:cNvSpPr>
          <p:nvPr>
            <p:ph type="body" sz="half" idx="2"/>
          </p:nvPr>
        </p:nvSpPr>
        <p:spPr>
          <a:xfrm>
            <a:off x="565149" y="2370666"/>
            <a:ext cx="4114800" cy="318346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93C6EB5-D7D1-E247-B9D7-D319E5AAB962}"/>
              </a:ext>
            </a:extLst>
          </p:cNvPr>
          <p:cNvSpPr>
            <a:spLocks noGrp="1"/>
          </p:cNvSpPr>
          <p:nvPr>
            <p:ph type="dt" sz="half" idx="10"/>
          </p:nvPr>
        </p:nvSpPr>
        <p:spPr/>
        <p:txBody>
          <a:bodyPr/>
          <a:lstStyle/>
          <a:p>
            <a:fld id="{73C3BD54-29B9-3D42-B178-776ED395AA85}" type="datetimeFigureOut">
              <a:rPr lang="en-US" smtClean="0"/>
              <a:t>10/30/2023</a:t>
            </a:fld>
            <a:endParaRPr lang="en-US"/>
          </a:p>
        </p:txBody>
      </p:sp>
      <p:sp>
        <p:nvSpPr>
          <p:cNvPr id="6" name="Footer Placeholder 5">
            <a:extLst>
              <a:ext uri="{FF2B5EF4-FFF2-40B4-BE49-F238E27FC236}">
                <a16:creationId xmlns:a16="http://schemas.microsoft.com/office/drawing/2014/main" id="{75FBF6CC-F5C4-9847-BADB-8B7441C8F32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763FE4-B2F5-7741-B517-533F1C98CE1B}"/>
              </a:ext>
            </a:extLst>
          </p:cNvPr>
          <p:cNvSpPr>
            <a:spLocks noGrp="1"/>
          </p:cNvSpPr>
          <p:nvPr>
            <p:ph type="sldNum" sz="quarter" idx="12"/>
          </p:nvPr>
        </p:nvSpPr>
        <p:spPr/>
        <p:txBody>
          <a:bodyPr/>
          <a:lstStyle/>
          <a:p>
            <a:fld id="{86BB3423-611C-6944-BA94-F2572F362413}" type="slidenum">
              <a:rPr lang="en-US" smtClean="0"/>
              <a:t>‹Nº›</a:t>
            </a:fld>
            <a:endParaRPr lang="en-US"/>
          </a:p>
        </p:txBody>
      </p:sp>
      <p:sp>
        <p:nvSpPr>
          <p:cNvPr id="54" name="Rectangle 53">
            <a:extLst>
              <a:ext uri="{FF2B5EF4-FFF2-40B4-BE49-F238E27FC236}">
                <a16:creationId xmlns:a16="http://schemas.microsoft.com/office/drawing/2014/main" id="{AB80A771-7D8E-0F4A-93A3-B977667D338E}"/>
              </a:ext>
            </a:extLst>
          </p:cNvPr>
          <p:cNvSpPr/>
          <p:nvPr/>
        </p:nvSpPr>
        <p:spPr>
          <a:xfrm>
            <a:off x="9881559" y="976630"/>
            <a:ext cx="1336774" cy="12014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a:extLst>
              <a:ext uri="{FF2B5EF4-FFF2-40B4-BE49-F238E27FC236}">
                <a16:creationId xmlns:a16="http://schemas.microsoft.com/office/drawing/2014/main" id="{2C9320FA-0E3A-2749-9085-DF30FA26F4BD}"/>
              </a:ext>
            </a:extLst>
          </p:cNvPr>
          <p:cNvSpPr/>
          <p:nvPr/>
        </p:nvSpPr>
        <p:spPr>
          <a:xfrm>
            <a:off x="-1" y="1096772"/>
            <a:ext cx="263565" cy="576122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ross 10">
            <a:extLst>
              <a:ext uri="{FF2B5EF4-FFF2-40B4-BE49-F238E27FC236}">
                <a16:creationId xmlns:a16="http://schemas.microsoft.com/office/drawing/2014/main" id="{5A3DF5D0-8A2C-A049-9132-EE1EF7D014D4}"/>
              </a:ext>
            </a:extLst>
          </p:cNvPr>
          <p:cNvSpPr/>
          <p:nvPr/>
        </p:nvSpPr>
        <p:spPr>
          <a:xfrm>
            <a:off x="58248" y="5618903"/>
            <a:ext cx="524933" cy="524933"/>
          </a:xfrm>
          <a:prstGeom prst="plus">
            <a:avLst>
              <a:gd name="adj" fmla="val 39516"/>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06861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8952BFD-D607-6845-9C7B-1C8D3B4EE760}"/>
              </a:ext>
            </a:extLst>
          </p:cNvPr>
          <p:cNvSpPr>
            <a:spLocks noGrp="1"/>
          </p:cNvSpPr>
          <p:nvPr>
            <p:ph type="title"/>
          </p:nvPr>
        </p:nvSpPr>
        <p:spPr>
          <a:xfrm>
            <a:off x="565149" y="1204721"/>
            <a:ext cx="8267296" cy="1446550"/>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a:extLst>
              <a:ext uri="{FF2B5EF4-FFF2-40B4-BE49-F238E27FC236}">
                <a16:creationId xmlns:a16="http://schemas.microsoft.com/office/drawing/2014/main" id="{EEBB52FF-3B04-8245-BF0B-89C9E293362A}"/>
              </a:ext>
            </a:extLst>
          </p:cNvPr>
          <p:cNvSpPr>
            <a:spLocks noGrp="1"/>
          </p:cNvSpPr>
          <p:nvPr>
            <p:ph type="body" idx="1"/>
          </p:nvPr>
        </p:nvSpPr>
        <p:spPr>
          <a:xfrm>
            <a:off x="565150" y="2691638"/>
            <a:ext cx="8267296" cy="318858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EDA99BFE-CBDD-C344-A21E-44A52F11B662}"/>
              </a:ext>
            </a:extLst>
          </p:cNvPr>
          <p:cNvSpPr>
            <a:spLocks noGrp="1"/>
          </p:cNvSpPr>
          <p:nvPr>
            <p:ph type="dt" sz="half" idx="2"/>
          </p:nvPr>
        </p:nvSpPr>
        <p:spPr>
          <a:xfrm>
            <a:off x="565149" y="5949696"/>
            <a:ext cx="4114800" cy="365125"/>
          </a:xfrm>
          <a:prstGeom prst="rect">
            <a:avLst/>
          </a:prstGeom>
        </p:spPr>
        <p:txBody>
          <a:bodyPr vert="horz" lIns="91440" tIns="45720" rIns="91440" bIns="45720" rtlCol="0" anchor="ctr" anchorCtr="0"/>
          <a:lstStyle>
            <a:lvl1pPr algn="l">
              <a:defRPr lang="en-US" sz="1050" smtClean="0">
                <a:latin typeface="+mn-lt"/>
              </a:defRPr>
            </a:lvl1pPr>
          </a:lstStyle>
          <a:p>
            <a:fld id="{73C3BD54-29B9-3D42-B178-776ED395AA85}" type="datetimeFigureOut">
              <a:rPr lang="en-US" smtClean="0"/>
              <a:pPr/>
              <a:t>10/30/2023</a:t>
            </a:fld>
            <a:endParaRPr lang="en-US" dirty="0"/>
          </a:p>
        </p:txBody>
      </p:sp>
      <p:sp>
        <p:nvSpPr>
          <p:cNvPr id="5" name="Footer Placeholder 4">
            <a:extLst>
              <a:ext uri="{FF2B5EF4-FFF2-40B4-BE49-F238E27FC236}">
                <a16:creationId xmlns:a16="http://schemas.microsoft.com/office/drawing/2014/main" id="{BDC371C0-3DCE-0743-946F-C7540DD7895F}"/>
              </a:ext>
            </a:extLst>
          </p:cNvPr>
          <p:cNvSpPr>
            <a:spLocks noGrp="1"/>
          </p:cNvSpPr>
          <p:nvPr>
            <p:ph type="ftr" sz="quarter" idx="3"/>
          </p:nvPr>
        </p:nvSpPr>
        <p:spPr>
          <a:xfrm>
            <a:off x="565150" y="543179"/>
            <a:ext cx="4114800" cy="246888"/>
          </a:xfrm>
          <a:prstGeom prst="rect">
            <a:avLst/>
          </a:prstGeom>
        </p:spPr>
        <p:txBody>
          <a:bodyPr vert="horz" lIns="91440" tIns="45720" rIns="91440" bIns="45720" rtlCol="0" anchor="ctr" anchorCtr="0"/>
          <a:lstStyle>
            <a:lvl1pPr algn="l">
              <a:defRPr lang="en-US" sz="1050">
                <a:latin typeface="+mn-lt"/>
              </a:defRPr>
            </a:lvl1pPr>
          </a:lstStyle>
          <a:p>
            <a:endParaRPr lang="en-US" dirty="0"/>
          </a:p>
        </p:txBody>
      </p:sp>
      <p:sp>
        <p:nvSpPr>
          <p:cNvPr id="6" name="Slide Number Placeholder 5">
            <a:extLst>
              <a:ext uri="{FF2B5EF4-FFF2-40B4-BE49-F238E27FC236}">
                <a16:creationId xmlns:a16="http://schemas.microsoft.com/office/drawing/2014/main" id="{E6E32ADB-4517-194F-8B4B-A9D26B3C02E3}"/>
              </a:ext>
            </a:extLst>
          </p:cNvPr>
          <p:cNvSpPr>
            <a:spLocks noGrp="1"/>
          </p:cNvSpPr>
          <p:nvPr>
            <p:ph type="sldNum" sz="quarter" idx="4"/>
          </p:nvPr>
        </p:nvSpPr>
        <p:spPr>
          <a:xfrm>
            <a:off x="10813024" y="511175"/>
            <a:ext cx="914400" cy="310896"/>
          </a:xfrm>
          <a:prstGeom prst="rect">
            <a:avLst/>
          </a:prstGeom>
        </p:spPr>
        <p:txBody>
          <a:bodyPr vert="horz" lIns="91440" tIns="45720" rIns="91440" bIns="45720" rtlCol="0" anchor="ctr"/>
          <a:lstStyle>
            <a:lvl1pPr algn="r">
              <a:defRPr sz="1400" b="0" i="0">
                <a:solidFill>
                  <a:schemeClr val="tx1"/>
                </a:solidFill>
                <a:latin typeface="+mn-lt"/>
              </a:defRPr>
            </a:lvl1pPr>
          </a:lstStyle>
          <a:p>
            <a:fld id="{86BB3423-611C-6944-BA94-F2572F362413}" type="slidenum">
              <a:rPr lang="en-US" smtClean="0"/>
              <a:pPr/>
              <a:t>‹Nº›</a:t>
            </a:fld>
            <a:endParaRPr lang="en-US"/>
          </a:p>
        </p:txBody>
      </p:sp>
    </p:spTree>
    <p:extLst>
      <p:ext uri="{BB962C8B-B14F-4D97-AF65-F5344CB8AC3E}">
        <p14:creationId xmlns:p14="http://schemas.microsoft.com/office/powerpoint/2010/main" val="3235786218"/>
      </p:ext>
    </p:extLst>
  </p:cSld>
  <p:clrMap bg1="lt1" tx1="dk1" bg2="lt2" tx2="dk2" accent1="accent1" accent2="accent2" accent3="accent3" accent4="accent4" accent5="accent5" accent6="accent6" hlink="hlink" folHlink="folHlink"/>
  <p:sldLayoutIdLst>
    <p:sldLayoutId id="2147483755" r:id="rId1"/>
    <p:sldLayoutId id="2147483756" r:id="rId2"/>
    <p:sldLayoutId id="2147483757" r:id="rId3"/>
    <p:sldLayoutId id="2147483758" r:id="rId4"/>
    <p:sldLayoutId id="2147483759" r:id="rId5"/>
    <p:sldLayoutId id="2147483753" r:id="rId6"/>
    <p:sldLayoutId id="2147483749" r:id="rId7"/>
    <p:sldLayoutId id="2147483750" r:id="rId8"/>
    <p:sldLayoutId id="2147483751" r:id="rId9"/>
    <p:sldLayoutId id="2147483752" r:id="rId10"/>
    <p:sldLayoutId id="2147483754" r:id="rId11"/>
  </p:sldLayoutIdLst>
  <p:txStyles>
    <p:titleStyle>
      <a:lvl1pPr algn="l" defTabSz="914400" rtl="0" eaLnBrk="1" latinLnBrk="0" hangingPunct="1">
        <a:lnSpc>
          <a:spcPct val="10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buFont typeface="System Font Regular"/>
        <a:buChar char="–"/>
        <a:defRPr sz="2400" b="0" i="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System Font Regular"/>
        <a:buChar char="–"/>
        <a:defRPr sz="2000" b="0" i="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System Font Regular"/>
        <a:buChar char="–"/>
        <a:defRPr sz="1800" b="0" i="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System Font Regular"/>
        <a:buChar char="–"/>
        <a:defRPr sz="1600" b="0" i="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System Font Regular"/>
        <a:buChar char="–"/>
        <a:defRPr sz="1600" b="0" i="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11">
            <a:extLst>
              <a:ext uri="{FF2B5EF4-FFF2-40B4-BE49-F238E27FC236}">
                <a16:creationId xmlns:a16="http://schemas.microsoft.com/office/drawing/2014/main" id="{6CA2C65D-0168-1245-86C8-62A8A6F7B8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uadroTexto 5">
            <a:extLst>
              <a:ext uri="{FF2B5EF4-FFF2-40B4-BE49-F238E27FC236}">
                <a16:creationId xmlns:a16="http://schemas.microsoft.com/office/drawing/2014/main" id="{A2142060-63CE-2932-0A9C-9D38318B6BD8}"/>
              </a:ext>
            </a:extLst>
          </p:cNvPr>
          <p:cNvSpPr txBox="1"/>
          <p:nvPr/>
        </p:nvSpPr>
        <p:spPr>
          <a:xfrm>
            <a:off x="182590" y="347415"/>
            <a:ext cx="4976682" cy="2722164"/>
          </a:xfrm>
          <a:prstGeom prst="rect">
            <a:avLst/>
          </a:prstGeom>
        </p:spPr>
        <p:txBody>
          <a:bodyPr rot="0" spcFirstLastPara="0" vertOverflow="overflow" horzOverflow="overflow" vert="horz" lIns="91440" tIns="45720" rIns="91440" bIns="45720" numCol="1" spcCol="0" rtlCol="0" fromWordArt="0" anchor="b" anchorCtr="0" forceAA="0" compatLnSpc="1">
            <a:prstTxWarp prst="textNoShape">
              <a:avLst/>
            </a:prstTxWarp>
            <a:normAutofit/>
          </a:bodyPr>
          <a:lstStyle/>
          <a:p>
            <a:pPr>
              <a:lnSpc>
                <a:spcPct val="90000"/>
              </a:lnSpc>
              <a:spcBef>
                <a:spcPct val="0"/>
              </a:spcBef>
              <a:spcAft>
                <a:spcPts val="600"/>
              </a:spcAft>
            </a:pPr>
            <a:r>
              <a:rPr lang="en-US" sz="4200" b="1" kern="1200" spc="-150" dirty="0">
                <a:solidFill>
                  <a:schemeClr val="tx1"/>
                </a:solidFill>
                <a:latin typeface="+mj-lt"/>
                <a:ea typeface="+mj-ea"/>
                <a:cs typeface="+mj-cs"/>
              </a:rPr>
              <a:t>INSTRUCCIONES PARA REALIZAR TU ESPACIO DE ACTIVIDADES</a:t>
            </a:r>
          </a:p>
        </p:txBody>
      </p:sp>
      <p:pic>
        <p:nvPicPr>
          <p:cNvPr id="5" name="Picture 1" descr="Nubes rosas y azules">
            <a:extLst>
              <a:ext uri="{FF2B5EF4-FFF2-40B4-BE49-F238E27FC236}">
                <a16:creationId xmlns:a16="http://schemas.microsoft.com/office/drawing/2014/main" id="{C89B7B66-1E97-84C3-C8B4-FFA8D4234139}"/>
              </a:ext>
            </a:extLst>
          </p:cNvPr>
          <p:cNvPicPr>
            <a:picLocks noChangeAspect="1"/>
          </p:cNvPicPr>
          <p:nvPr/>
        </p:nvPicPr>
        <p:blipFill rotWithShape="1">
          <a:blip r:embed="rId2"/>
          <a:srcRect l="16599" r="16599"/>
          <a:stretch/>
        </p:blipFill>
        <p:spPr>
          <a:xfrm>
            <a:off x="5224242" y="11"/>
            <a:ext cx="6967758" cy="8336497"/>
          </a:xfrm>
          <a:prstGeom prst="rect">
            <a:avLst/>
          </a:prstGeom>
        </p:spPr>
      </p:pic>
      <p:sp>
        <p:nvSpPr>
          <p:cNvPr id="27" name="Cross 13">
            <a:extLst>
              <a:ext uri="{FF2B5EF4-FFF2-40B4-BE49-F238E27FC236}">
                <a16:creationId xmlns:a16="http://schemas.microsoft.com/office/drawing/2014/main" id="{4029224B-C0FC-EC47-B248-0D4271BC7F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5751" y="5624450"/>
            <a:ext cx="524933" cy="524933"/>
          </a:xfrm>
          <a:prstGeom prst="plus">
            <a:avLst>
              <a:gd name="adj" fmla="val 39516"/>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15">
            <a:extLst>
              <a:ext uri="{FF2B5EF4-FFF2-40B4-BE49-F238E27FC236}">
                <a16:creationId xmlns:a16="http://schemas.microsoft.com/office/drawing/2014/main" id="{755E9273-3717-C94C-9BFF-75E87E47C4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81559" y="976630"/>
            <a:ext cx="1336774" cy="12014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CuadroTexto 31">
            <a:extLst>
              <a:ext uri="{FF2B5EF4-FFF2-40B4-BE49-F238E27FC236}">
                <a16:creationId xmlns:a16="http://schemas.microsoft.com/office/drawing/2014/main" id="{50114479-6985-76E8-8FC6-786FF65FCBAF}"/>
              </a:ext>
            </a:extLst>
          </p:cNvPr>
          <p:cNvSpPr txBox="1"/>
          <p:nvPr/>
        </p:nvSpPr>
        <p:spPr>
          <a:xfrm>
            <a:off x="5272544" y="6092878"/>
            <a:ext cx="6692077"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es-ES" b="1" i="1" u="sng" dirty="0">
                <a:ea typeface="+mn-lt"/>
                <a:cs typeface="+mn-lt"/>
              </a:rPr>
              <a:t>RUBÉN FAJARDO JUAN</a:t>
            </a:r>
            <a:endParaRPr lang="es-ES" i="1" u="sng" dirty="0">
              <a:ea typeface="+mn-lt"/>
              <a:cs typeface="+mn-lt"/>
            </a:endParaRPr>
          </a:p>
          <a:p>
            <a:pPr algn="r"/>
            <a:r>
              <a:rPr lang="es-ES" b="1" i="1" u="sng" dirty="0">
                <a:ea typeface="+mn-lt"/>
                <a:cs typeface="+mn-lt"/>
              </a:rPr>
              <a:t> NIVEL: 4º EP</a:t>
            </a:r>
            <a:endParaRPr lang="es-ES" i="1" u="sng"/>
          </a:p>
        </p:txBody>
      </p:sp>
      <p:pic>
        <p:nvPicPr>
          <p:cNvPr id="33" name="Imagen 32" descr="El Coliseo">
            <a:extLst>
              <a:ext uri="{FF2B5EF4-FFF2-40B4-BE49-F238E27FC236}">
                <a16:creationId xmlns:a16="http://schemas.microsoft.com/office/drawing/2014/main" id="{A4CD6DFE-89F4-F66D-1CBE-C51AF72DFC7F}"/>
              </a:ext>
            </a:extLst>
          </p:cNvPr>
          <p:cNvPicPr>
            <a:picLocks noChangeAspect="1"/>
          </p:cNvPicPr>
          <p:nvPr/>
        </p:nvPicPr>
        <p:blipFill>
          <a:blip r:embed="rId3"/>
          <a:stretch>
            <a:fillRect/>
          </a:stretch>
        </p:blipFill>
        <p:spPr>
          <a:xfrm>
            <a:off x="589935" y="3945937"/>
            <a:ext cx="3896033" cy="2591771"/>
          </a:xfrm>
          <a:prstGeom prst="ellipse">
            <a:avLst/>
          </a:prstGeom>
          <a:ln>
            <a:noFill/>
          </a:ln>
          <a:effectLst>
            <a:softEdge rad="112500"/>
          </a:effectLst>
        </p:spPr>
      </p:pic>
      <p:sp>
        <p:nvSpPr>
          <p:cNvPr id="2" name="CuadroTexto 1">
            <a:extLst>
              <a:ext uri="{FF2B5EF4-FFF2-40B4-BE49-F238E27FC236}">
                <a16:creationId xmlns:a16="http://schemas.microsoft.com/office/drawing/2014/main" id="{A3325418-DB49-C25F-F070-170231A67CAA}"/>
              </a:ext>
            </a:extLst>
          </p:cNvPr>
          <p:cNvSpPr txBox="1"/>
          <p:nvPr/>
        </p:nvSpPr>
        <p:spPr>
          <a:xfrm>
            <a:off x="5749119" y="1154372"/>
            <a:ext cx="5732059"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AutoNum type="arabicPeriod"/>
            </a:pPr>
            <a:r>
              <a:rPr lang="es-ES" dirty="0"/>
              <a:t>Aprendemos el origen de los números romanos, el valor de las letras, reglas de repetición de letras, cómo suman o restas según la colocación...</a:t>
            </a:r>
          </a:p>
        </p:txBody>
      </p:sp>
      <p:sp>
        <p:nvSpPr>
          <p:cNvPr id="3" name="CuadroTexto 2">
            <a:extLst>
              <a:ext uri="{FF2B5EF4-FFF2-40B4-BE49-F238E27FC236}">
                <a16:creationId xmlns:a16="http://schemas.microsoft.com/office/drawing/2014/main" id="{CE3B7239-7B4D-E8A1-BE99-326F59954D1F}"/>
              </a:ext>
            </a:extLst>
          </p:cNvPr>
          <p:cNvSpPr txBox="1"/>
          <p:nvPr/>
        </p:nvSpPr>
        <p:spPr>
          <a:xfrm>
            <a:off x="5749118" y="2553266"/>
            <a:ext cx="5732059" cy="175432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s-ES" dirty="0"/>
              <a:t>2.  Debemos realizar las tres primeras actividades. Si nos encontramos con alguna dificultad, no os preocupéis... para eso está el área de "REPOSTAJE", donde podremos repasar todo lo que hemos visto. Después podréis continuar a la "META" o regresar a las actividades en la que hayáis tenido alguna dificultad.</a:t>
            </a:r>
          </a:p>
        </p:txBody>
      </p:sp>
      <p:sp>
        <p:nvSpPr>
          <p:cNvPr id="4" name="CuadroTexto 3">
            <a:extLst>
              <a:ext uri="{FF2B5EF4-FFF2-40B4-BE49-F238E27FC236}">
                <a16:creationId xmlns:a16="http://schemas.microsoft.com/office/drawing/2014/main" id="{05365E7A-9C89-7BBE-4896-0A53D8694BA0}"/>
              </a:ext>
            </a:extLst>
          </p:cNvPr>
          <p:cNvSpPr txBox="1"/>
          <p:nvPr/>
        </p:nvSpPr>
        <p:spPr>
          <a:xfrm>
            <a:off x="5749117" y="4771028"/>
            <a:ext cx="5732059"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s-ES" dirty="0"/>
              <a:t>3.  No se trata de llegar el primero a la "META", sino de entender bien el uso de los números romanos y lo más importante... ¡¡¡DISFRUTAD DE LO QUE HACÉIS!!!</a:t>
            </a:r>
          </a:p>
        </p:txBody>
      </p:sp>
    </p:spTree>
    <p:extLst>
      <p:ext uri="{BB962C8B-B14F-4D97-AF65-F5344CB8AC3E}">
        <p14:creationId xmlns:p14="http://schemas.microsoft.com/office/powerpoint/2010/main" val="2406273178"/>
      </p:ext>
    </p:extLst>
  </p:cSld>
  <p:clrMapOvr>
    <a:masterClrMapping/>
  </p:clrMapOvr>
</p:sld>
</file>

<file path=ppt/theme/theme1.xml><?xml version="1.0" encoding="utf-8"?>
<a:theme xmlns:a="http://schemas.openxmlformats.org/drawingml/2006/main" name="MadridVTI">
  <a:themeElements>
    <a:clrScheme name="Madrid R3">
      <a:dk1>
        <a:srgbClr val="000000"/>
      </a:dk1>
      <a:lt1>
        <a:srgbClr val="FFFFFF"/>
      </a:lt1>
      <a:dk2>
        <a:srgbClr val="3A3C45"/>
      </a:dk2>
      <a:lt2>
        <a:srgbClr val="E9EFF1"/>
      </a:lt2>
      <a:accent1>
        <a:srgbClr val="E24400"/>
      </a:accent1>
      <a:accent2>
        <a:srgbClr val="F38E00"/>
      </a:accent2>
      <a:accent3>
        <a:srgbClr val="89B336"/>
      </a:accent3>
      <a:accent4>
        <a:srgbClr val="30B9B9"/>
      </a:accent4>
      <a:accent5>
        <a:srgbClr val="748CF4"/>
      </a:accent5>
      <a:accent6>
        <a:srgbClr val="A673F4"/>
      </a:accent6>
      <a:hlink>
        <a:srgbClr val="008EE6"/>
      </a:hlink>
      <a:folHlink>
        <a:srgbClr val="C1A187"/>
      </a:folHlink>
    </a:clrScheme>
    <a:fontScheme name="Madrid">
      <a:majorFont>
        <a:latin typeface="Seaford Display"/>
        <a:ea typeface=""/>
        <a:cs typeface=""/>
      </a:majorFont>
      <a:minorFont>
        <a:latin typeface="Tenorit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dridVTI" id="{5F675924-ADDD-6B4C-A2D4-69150D1F0C16}" vid="{BEA84270-19BD-7342-8ABF-EFF1668AF117}"/>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Panorámica</PresentationFormat>
  <Paragraphs>0</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MadridVTI</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
  <cp:lastModifiedBy/>
  <cp:revision>219</cp:revision>
  <dcterms:created xsi:type="dcterms:W3CDTF">2023-10-30T17:46:52Z</dcterms:created>
  <dcterms:modified xsi:type="dcterms:W3CDTF">2023-10-30T19:44:25Z</dcterms:modified>
</cp:coreProperties>
</file>