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D1056D-531F-4637-A89B-89053CCB0B21}" v="929" dt="2023-06-19T19:03:13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1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7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93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5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74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0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1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9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73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2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50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Bloc de notas en blanco y material de oficina">
            <a:extLst>
              <a:ext uri="{FF2B5EF4-FFF2-40B4-BE49-F238E27FC236}">
                <a16:creationId xmlns:a16="http://schemas.microsoft.com/office/drawing/2014/main" id="{8A90E3D9-4D9F-D2B6-8638-E2D966F987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42" b="9588"/>
          <a:stretch/>
        </p:blipFill>
        <p:spPr>
          <a:xfrm>
            <a:off x="-359414" y="87239"/>
            <a:ext cx="12191980" cy="68580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18BD3E-73F9-C96B-CB6F-F01B1AFF2706}"/>
              </a:ext>
            </a:extLst>
          </p:cNvPr>
          <p:cNvSpPr txBox="1"/>
          <p:nvPr/>
        </p:nvSpPr>
        <p:spPr>
          <a:xfrm>
            <a:off x="911786" y="411309"/>
            <a:ext cx="2898006" cy="235535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spc="-50" dirty="0">
                <a:latin typeface="+mj-lt"/>
                <a:ea typeface="+mj-ea"/>
                <a:cs typeface="+mj-cs"/>
              </a:rPr>
              <a:t>INSTRUCCIONES PARA REALIZAR TU ESPACIO DE ACTIVIDADES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!!footer rectangle">
            <a:extLst>
              <a:ext uri="{FF2B5EF4-FFF2-40B4-BE49-F238E27FC236}">
                <a16:creationId xmlns:a16="http://schemas.microsoft.com/office/drawing/2014/main" id="{E239D8CC-16F4-4B2B-80F0-203C56D0D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AF5E40-8EE3-E1AB-1B1A-2E012E4CCEF4}"/>
              </a:ext>
            </a:extLst>
          </p:cNvPr>
          <p:cNvSpPr txBox="1"/>
          <p:nvPr/>
        </p:nvSpPr>
        <p:spPr>
          <a:xfrm>
            <a:off x="4826684" y="878730"/>
            <a:ext cx="4557280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1- Debes </a:t>
            </a:r>
            <a:r>
              <a:rPr lang="en-US" sz="2000" b="1" err="1">
                <a:solidFill>
                  <a:srgbClr val="000000"/>
                </a:solidFill>
              </a:rPr>
              <a:t>entender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err="1">
                <a:solidFill>
                  <a:srgbClr val="000000"/>
                </a:solidFill>
              </a:rPr>
              <a:t>correctamente</a:t>
            </a:r>
            <a:r>
              <a:rPr lang="en-US" sz="2000" b="1" dirty="0">
                <a:solidFill>
                  <a:srgbClr val="000000"/>
                </a:solidFill>
              </a:rPr>
              <a:t> lo que se </a:t>
            </a:r>
            <a:r>
              <a:rPr lang="en-US" sz="2000" b="1" err="1">
                <a:solidFill>
                  <a:srgbClr val="000000"/>
                </a:solidFill>
              </a:rPr>
              <a:t>pide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err="1">
                <a:solidFill>
                  <a:srgbClr val="000000"/>
                </a:solidFill>
              </a:rPr>
              <a:t>en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err="1">
                <a:solidFill>
                  <a:srgbClr val="000000"/>
                </a:solidFill>
              </a:rPr>
              <a:t>cada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err="1">
                <a:solidFill>
                  <a:srgbClr val="000000"/>
                </a:solidFill>
              </a:rPr>
              <a:t>actividad</a:t>
            </a:r>
            <a:r>
              <a:rPr lang="en-US" sz="2000" b="1" dirty="0">
                <a:solidFill>
                  <a:srgbClr val="000000"/>
                </a:solidFill>
              </a:rPr>
              <a:t>.</a:t>
            </a:r>
          </a:p>
          <a:p>
            <a:endParaRPr lang="en-US" sz="2000" b="1" dirty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rgbClr val="000000"/>
                </a:solidFill>
              </a:rPr>
              <a:t>2- Las </a:t>
            </a:r>
            <a:r>
              <a:rPr lang="en-US" sz="2000" b="1" err="1">
                <a:solidFill>
                  <a:srgbClr val="000000"/>
                </a:solidFill>
              </a:rPr>
              <a:t>tres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err="1">
                <a:solidFill>
                  <a:srgbClr val="000000"/>
                </a:solidFill>
              </a:rPr>
              <a:t>primeras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err="1">
                <a:solidFill>
                  <a:srgbClr val="000000"/>
                </a:solidFill>
              </a:rPr>
              <a:t>actividades</a:t>
            </a:r>
            <a:r>
              <a:rPr lang="en-US" sz="2000" b="1" dirty="0">
                <a:solidFill>
                  <a:srgbClr val="000000"/>
                </a:solidFill>
              </a:rPr>
              <a:t> son </a:t>
            </a:r>
            <a:r>
              <a:rPr lang="en-US" sz="2000" b="1" err="1">
                <a:solidFill>
                  <a:srgbClr val="000000"/>
                </a:solidFill>
              </a:rPr>
              <a:t>obligaltorias</a:t>
            </a:r>
            <a:r>
              <a:rPr lang="en-US" sz="2000" b="1" dirty="0">
                <a:solidFill>
                  <a:srgbClr val="000000"/>
                </a:solidFill>
              </a:rPr>
              <a:t>. Si al </a:t>
            </a:r>
            <a:r>
              <a:rPr lang="en-US" sz="2000" b="1" err="1">
                <a:solidFill>
                  <a:srgbClr val="000000"/>
                </a:solidFill>
              </a:rPr>
              <a:t>llegar</a:t>
            </a:r>
            <a:r>
              <a:rPr lang="en-US" sz="2000" b="1" dirty="0">
                <a:solidFill>
                  <a:srgbClr val="000000"/>
                </a:solidFill>
              </a:rPr>
              <a:t> a la </a:t>
            </a:r>
            <a:r>
              <a:rPr lang="en-US" sz="2000" b="1" err="1">
                <a:solidFill>
                  <a:srgbClr val="000000"/>
                </a:solidFill>
              </a:rPr>
              <a:t>actividad</a:t>
            </a:r>
            <a:r>
              <a:rPr lang="en-US" sz="2000" b="1" dirty="0">
                <a:solidFill>
                  <a:srgbClr val="000000"/>
                </a:solidFill>
              </a:rPr>
              <a:t> 3, </a:t>
            </a:r>
            <a:r>
              <a:rPr lang="en-US" sz="2000" b="1" err="1">
                <a:solidFill>
                  <a:srgbClr val="000000"/>
                </a:solidFill>
              </a:rPr>
              <a:t>encuentras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err="1">
                <a:solidFill>
                  <a:srgbClr val="000000"/>
                </a:solidFill>
              </a:rPr>
              <a:t>alguna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err="1">
                <a:solidFill>
                  <a:srgbClr val="000000"/>
                </a:solidFill>
              </a:rPr>
              <a:t>dificultad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  <a:r>
              <a:rPr lang="en-US" sz="2000" b="1" err="1">
                <a:solidFill>
                  <a:srgbClr val="000000"/>
                </a:solidFill>
              </a:rPr>
              <a:t>debes</a:t>
            </a:r>
            <a:r>
              <a:rPr lang="en-US" sz="2000" b="1" dirty="0">
                <a:solidFill>
                  <a:srgbClr val="000000"/>
                </a:solidFill>
              </a:rPr>
              <a:t> pasar </a:t>
            </a:r>
            <a:r>
              <a:rPr lang="en-US" sz="2000" b="1" err="1">
                <a:solidFill>
                  <a:srgbClr val="000000"/>
                </a:solidFill>
              </a:rPr>
              <a:t>por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err="1">
                <a:solidFill>
                  <a:srgbClr val="000000"/>
                </a:solidFill>
              </a:rPr>
              <a:t>el</a:t>
            </a:r>
            <a:r>
              <a:rPr lang="en-US" sz="2000" b="1" dirty="0">
                <a:solidFill>
                  <a:srgbClr val="000000"/>
                </a:solidFill>
              </a:rPr>
              <a:t> REPOSTAJE. </a:t>
            </a:r>
            <a:r>
              <a:rPr lang="en-US" sz="2000" b="1" err="1">
                <a:solidFill>
                  <a:srgbClr val="000000"/>
                </a:solidFill>
              </a:rPr>
              <a:t>Después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err="1">
                <a:solidFill>
                  <a:srgbClr val="000000"/>
                </a:solidFill>
              </a:rPr>
              <a:t>podrás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err="1">
                <a:solidFill>
                  <a:srgbClr val="000000"/>
                </a:solidFill>
              </a:rPr>
              <a:t>continuar</a:t>
            </a:r>
            <a:r>
              <a:rPr lang="en-US" sz="2000" b="1" dirty="0">
                <a:solidFill>
                  <a:srgbClr val="000000"/>
                </a:solidFill>
              </a:rPr>
              <a:t> hasta la meta o </a:t>
            </a:r>
            <a:r>
              <a:rPr lang="en-US" sz="2000" b="1" err="1">
                <a:solidFill>
                  <a:srgbClr val="000000"/>
                </a:solidFill>
              </a:rPr>
              <a:t>regresar</a:t>
            </a:r>
            <a:r>
              <a:rPr lang="en-US" sz="2000" b="1" dirty="0">
                <a:solidFill>
                  <a:srgbClr val="000000"/>
                </a:solidFill>
              </a:rPr>
              <a:t> </a:t>
            </a:r>
            <a:r>
              <a:rPr lang="en-US" sz="2000" b="1" err="1">
                <a:solidFill>
                  <a:srgbClr val="000000"/>
                </a:solidFill>
              </a:rPr>
              <a:t>hacia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err="1">
                <a:solidFill>
                  <a:srgbClr val="000000"/>
                </a:solidFill>
              </a:rPr>
              <a:t>atrás</a:t>
            </a:r>
            <a:r>
              <a:rPr lang="en-US" sz="2000" b="1" dirty="0">
                <a:solidFill>
                  <a:srgbClr val="000000"/>
                </a:solidFill>
              </a:rPr>
              <a:t> para </a:t>
            </a:r>
            <a:r>
              <a:rPr lang="en-US" sz="2000" b="1" err="1">
                <a:solidFill>
                  <a:srgbClr val="000000"/>
                </a:solidFill>
              </a:rPr>
              <a:t>comprender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err="1">
                <a:solidFill>
                  <a:srgbClr val="000000"/>
                </a:solidFill>
              </a:rPr>
              <a:t>mejor</a:t>
            </a:r>
            <a:r>
              <a:rPr lang="en-US" sz="2000" b="1" dirty="0">
                <a:solidFill>
                  <a:srgbClr val="000000"/>
                </a:solidFill>
              </a:rPr>
              <a:t> las </a:t>
            </a:r>
            <a:r>
              <a:rPr lang="en-US" sz="2000" b="1" err="1">
                <a:solidFill>
                  <a:srgbClr val="000000"/>
                </a:solidFill>
              </a:rPr>
              <a:t>actividades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err="1">
                <a:solidFill>
                  <a:srgbClr val="000000"/>
                </a:solidFill>
              </a:rPr>
              <a:t>en</a:t>
            </a:r>
            <a:r>
              <a:rPr lang="en-US" sz="2000" b="1" dirty="0">
                <a:solidFill>
                  <a:srgbClr val="000000"/>
                </a:solidFill>
              </a:rPr>
              <a:t> las que has </a:t>
            </a:r>
            <a:r>
              <a:rPr lang="en-US" sz="2000" b="1" err="1">
                <a:solidFill>
                  <a:srgbClr val="000000"/>
                </a:solidFill>
              </a:rPr>
              <a:t>tenido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err="1">
                <a:solidFill>
                  <a:srgbClr val="000000"/>
                </a:solidFill>
              </a:rPr>
              <a:t>problemas</a:t>
            </a:r>
            <a:r>
              <a:rPr lang="en-US" sz="2000" b="1" dirty="0">
                <a:solidFill>
                  <a:srgbClr val="000000"/>
                </a:solidFill>
              </a:rPr>
              <a:t>.</a:t>
            </a:r>
          </a:p>
          <a:p>
            <a:endParaRPr lang="en-US" sz="2000" b="1" dirty="0">
              <a:solidFill>
                <a:srgbClr val="000000"/>
              </a:solidFill>
            </a:endParaRPr>
          </a:p>
          <a:p>
            <a:r>
              <a:rPr lang="en-US" sz="2000" b="1" dirty="0">
                <a:solidFill>
                  <a:srgbClr val="000000"/>
                </a:solidFill>
              </a:rPr>
              <a:t>3- </a:t>
            </a:r>
            <a:r>
              <a:rPr lang="en-US" sz="2000" b="1" err="1">
                <a:solidFill>
                  <a:srgbClr val="000000"/>
                </a:solidFill>
              </a:rPr>
              <a:t>Recuerda</a:t>
            </a:r>
            <a:r>
              <a:rPr lang="en-US" sz="2000" b="1" dirty="0">
                <a:solidFill>
                  <a:srgbClr val="000000"/>
                </a:solidFill>
              </a:rPr>
              <a:t> que lo </a:t>
            </a:r>
            <a:r>
              <a:rPr lang="en-US" sz="2000" b="1" err="1">
                <a:solidFill>
                  <a:srgbClr val="000000"/>
                </a:solidFill>
              </a:rPr>
              <a:t>más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err="1">
                <a:solidFill>
                  <a:srgbClr val="000000"/>
                </a:solidFill>
              </a:rPr>
              <a:t>importante</a:t>
            </a:r>
            <a:r>
              <a:rPr lang="en-US" sz="2000" b="1" dirty="0">
                <a:solidFill>
                  <a:srgbClr val="000000"/>
                </a:solidFill>
              </a:rPr>
              <a:t> es </a:t>
            </a:r>
            <a:r>
              <a:rPr lang="en-US" sz="2000" b="1" err="1">
                <a:solidFill>
                  <a:srgbClr val="000000"/>
                </a:solidFill>
              </a:rPr>
              <a:t>disfrutar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err="1">
                <a:solidFill>
                  <a:srgbClr val="000000"/>
                </a:solidFill>
              </a:rPr>
              <a:t>mientras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err="1">
                <a:solidFill>
                  <a:srgbClr val="000000"/>
                </a:solidFill>
              </a:rPr>
              <a:t>aprendes</a:t>
            </a:r>
            <a:r>
              <a:rPr lang="en-US" sz="2000" b="1" dirty="0">
                <a:solidFill>
                  <a:srgbClr val="000000"/>
                </a:solidFill>
              </a:rPr>
              <a:t>. No se </a:t>
            </a:r>
            <a:r>
              <a:rPr lang="en-US" sz="2000" b="1" err="1">
                <a:solidFill>
                  <a:srgbClr val="000000"/>
                </a:solidFill>
              </a:rPr>
              <a:t>trata</a:t>
            </a:r>
            <a:r>
              <a:rPr lang="en-US" sz="2000" b="1" dirty="0">
                <a:solidFill>
                  <a:srgbClr val="000000"/>
                </a:solidFill>
              </a:rPr>
              <a:t> de </a:t>
            </a:r>
            <a:r>
              <a:rPr lang="en-US" sz="2000" b="1" err="1">
                <a:solidFill>
                  <a:srgbClr val="000000"/>
                </a:solidFill>
              </a:rPr>
              <a:t>llegar</a:t>
            </a:r>
            <a:r>
              <a:rPr lang="en-US" sz="2000" b="1" dirty="0">
                <a:solidFill>
                  <a:srgbClr val="000000"/>
                </a:solidFill>
              </a:rPr>
              <a:t> a la meta </a:t>
            </a:r>
            <a:r>
              <a:rPr lang="en-US" sz="2000" b="1" err="1">
                <a:solidFill>
                  <a:srgbClr val="000000"/>
                </a:solidFill>
              </a:rPr>
              <a:t>el</a:t>
            </a:r>
            <a:r>
              <a:rPr lang="en-US" sz="2000" b="1" dirty="0">
                <a:solidFill>
                  <a:srgbClr val="000000"/>
                </a:solidFill>
              </a:rPr>
              <a:t> primero, </a:t>
            </a:r>
            <a:r>
              <a:rPr lang="en-US" sz="2000" b="1" err="1">
                <a:solidFill>
                  <a:srgbClr val="000000"/>
                </a:solidFill>
              </a:rPr>
              <a:t>si</a:t>
            </a:r>
            <a:r>
              <a:rPr lang="en-US" sz="2000" b="1" dirty="0">
                <a:solidFill>
                  <a:srgbClr val="000000"/>
                </a:solidFill>
              </a:rPr>
              <a:t> no de </a:t>
            </a:r>
            <a:r>
              <a:rPr lang="en-US" sz="2000" b="1" err="1">
                <a:solidFill>
                  <a:srgbClr val="000000"/>
                </a:solidFill>
              </a:rPr>
              <a:t>hacerlo</a:t>
            </a:r>
            <a:r>
              <a:rPr lang="en-US" sz="2000" b="1" dirty="0">
                <a:solidFill>
                  <a:srgbClr val="000000"/>
                </a:solidFill>
              </a:rPr>
              <a:t> bien.</a:t>
            </a:r>
          </a:p>
        </p:txBody>
      </p:sp>
      <p:pic>
        <p:nvPicPr>
          <p:cNvPr id="3" name="Picture 3" descr="Burbuja submarina">
            <a:extLst>
              <a:ext uri="{FF2B5EF4-FFF2-40B4-BE49-F238E27FC236}">
                <a16:creationId xmlns:a16="http://schemas.microsoft.com/office/drawing/2014/main" id="{653F0185-51DF-10B8-EF52-7F67DDA89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28" y="3075317"/>
            <a:ext cx="2743200" cy="182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F3847E-13F0-85D7-1E27-1DBF059F7EE9}"/>
              </a:ext>
            </a:extLst>
          </p:cNvPr>
          <p:cNvSpPr txBox="1"/>
          <p:nvPr/>
        </p:nvSpPr>
        <p:spPr>
          <a:xfrm>
            <a:off x="6318848" y="5757448"/>
            <a:ext cx="3937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SONIA LECHUGA CERCAS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2º E.S.O. FÍSICA Y QUÍMICA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Bembo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 Ligh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RetrospectVTI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91</cp:revision>
  <dcterms:created xsi:type="dcterms:W3CDTF">2023-06-19T18:21:14Z</dcterms:created>
  <dcterms:modified xsi:type="dcterms:W3CDTF">2023-06-19T19:04:22Z</dcterms:modified>
</cp:coreProperties>
</file>