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B0707-FF7D-4FA0-941A-D2A83DD9B3E1}" v="204" dt="2023-05-20T09:29:42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45" d="100"/>
          <a:sy n="45" d="100"/>
        </p:scale>
        <p:origin x="7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9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1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0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5/20/2023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8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063" y="859707"/>
            <a:ext cx="5253206" cy="772921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/>
                <a:cs typeface="Calibri Light"/>
              </a:rPr>
              <a:t>INSTRUCCIONES</a:t>
            </a:r>
            <a:endParaRPr lang="es-ES" sz="4400">
              <a:solidFill>
                <a:schemeClr val="accent5">
                  <a:lumMod val="60000"/>
                  <a:lumOff val="40000"/>
                </a:schemeClr>
              </a:solidFill>
              <a:latin typeface="Cooper Black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3214" y="1630583"/>
            <a:ext cx="4922528" cy="2240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s-ES" dirty="0"/>
              <a:t>Al ser en un aula de 3 años de E. Infantil este PPT se lo podríamos en gran grupo en la pizarra digital a modo de explicación y las actividades las realizaremos en el aula respetando los diferentes ritmos.</a:t>
            </a:r>
            <a:endParaRPr lang="es-ES"/>
          </a:p>
        </p:txBody>
      </p:sp>
      <p:pic>
        <p:nvPicPr>
          <p:cNvPr id="4" name="Imagen 4" descr="Confeti colorido sobre fondo rosa">
            <a:extLst>
              <a:ext uri="{FF2B5EF4-FFF2-40B4-BE49-F238E27FC236}">
                <a16:creationId xmlns:a16="http://schemas.microsoft.com/office/drawing/2014/main" id="{AD977CB5-3896-218A-8FEB-B1D7E3372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4" r="26431" b="-1"/>
          <a:stretch/>
        </p:blipFill>
        <p:spPr>
          <a:xfrm>
            <a:off x="5343790" y="10"/>
            <a:ext cx="6848210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E7CCE4-94A6-9083-5B9F-3985A246648F}"/>
              </a:ext>
            </a:extLst>
          </p:cNvPr>
          <p:cNvSpPr txBox="1"/>
          <p:nvPr/>
        </p:nvSpPr>
        <p:spPr>
          <a:xfrm>
            <a:off x="327865" y="4311957"/>
            <a:ext cx="51849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/>
              </a:rPr>
              <a:t>RESPETO A MIS COMPAÑEROS/AS.</a:t>
            </a:r>
          </a:p>
          <a:p>
            <a:pPr marL="342900" indent="-342900">
              <a:buAutoNum type="arabicPeriod"/>
            </a:pP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/>
              </a:rPr>
              <a:t>RESPETO Y CUIDO EL MATERIAL.</a:t>
            </a:r>
          </a:p>
          <a:p>
            <a:pPr marL="342900" indent="-342900">
              <a:buAutoNum type="arabicPeriod"/>
            </a:pP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/>
              </a:rPr>
              <a:t>DISFRUTO Y ME DIVIERTO.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EBC8AD-D3A9-3617-E273-05B27123EAFC}"/>
              </a:ext>
            </a:extLst>
          </p:cNvPr>
          <p:cNvSpPr txBox="1"/>
          <p:nvPr/>
        </p:nvSpPr>
        <p:spPr>
          <a:xfrm>
            <a:off x="9154939" y="6492940"/>
            <a:ext cx="33296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Cooper Black"/>
              </a:rPr>
              <a:t>ANA CATENA CORDERO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Cooper Black</vt:lpstr>
      <vt:lpstr>Posterama</vt:lpstr>
      <vt:lpstr>SplashVTI</vt:lpstr>
      <vt:lpstr>INSTRUCCIONES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Ana Catena Cordero</cp:lastModifiedBy>
  <cp:revision>41</cp:revision>
  <dcterms:created xsi:type="dcterms:W3CDTF">2023-05-20T09:22:50Z</dcterms:created>
  <dcterms:modified xsi:type="dcterms:W3CDTF">2023-05-20T09:33:48Z</dcterms:modified>
</cp:coreProperties>
</file>