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9" r:id="rId2"/>
    <p:sldId id="256" r:id="rId3"/>
    <p:sldId id="285" r:id="rId4"/>
    <p:sldId id="289" r:id="rId5"/>
    <p:sldId id="290" r:id="rId6"/>
    <p:sldId id="308" r:id="rId7"/>
    <p:sldId id="291" r:id="rId8"/>
    <p:sldId id="307" r:id="rId9"/>
    <p:sldId id="292" r:id="rId10"/>
    <p:sldId id="306" r:id="rId11"/>
    <p:sldId id="293" r:id="rId12"/>
    <p:sldId id="304" r:id="rId13"/>
    <p:sldId id="294" r:id="rId14"/>
    <p:sldId id="305" r:id="rId15"/>
    <p:sldId id="295" r:id="rId16"/>
    <p:sldId id="303" r:id="rId17"/>
    <p:sldId id="296" r:id="rId18"/>
    <p:sldId id="302" r:id="rId19"/>
    <p:sldId id="297" r:id="rId20"/>
    <p:sldId id="284" r:id="rId21"/>
    <p:sldId id="298" r:id="rId22"/>
    <p:sldId id="282" r:id="rId23"/>
    <p:sldId id="299" r:id="rId24"/>
    <p:sldId id="281" r:id="rId25"/>
    <p:sldId id="300" r:id="rId26"/>
    <p:sldId id="280" r:id="rId27"/>
    <p:sldId id="301" r:id="rId28"/>
    <p:sldId id="283" r:id="rId29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4" autoAdjust="0"/>
    <p:restoredTop sz="94660"/>
  </p:normalViewPr>
  <p:slideViewPr>
    <p:cSldViewPr snapToGrid="0">
      <p:cViewPr>
        <p:scale>
          <a:sx n="100" d="100"/>
          <a:sy n="100" d="100"/>
        </p:scale>
        <p:origin x="28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ED32A-CB0B-4529-A112-0A69F1C54D09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711E5-B8A7-4B83-AB94-CE47C55EC7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79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A0C0-579A-48C7-9FBA-9AC605043958}" type="datetime1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CPEE LA QUINTA (MADRID) CC-BY-NC-SA 	Pictogramas: www.arasaac.org  Licencia: CC (BY-NC)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48E5-1029-4369-AFDB-7FE51D956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43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91CE-8505-48AA-9C20-109C5D1D484A}" type="datetime1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CPEE LA QUINTA (MADRID) CC-BY-NC-SA 	Pictogramas: www.arasaac.org  Licencia: CC (BY-NC)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48E5-1029-4369-AFDB-7FE51D956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07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811-E25E-4D4C-A06D-15A5085ECFD8}" type="datetime1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CPEE LA QUINTA (MADRID) CC-BY-NC-SA 	Pictogramas: www.arasaac.org  Licencia: CC (BY-NC)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48E5-1029-4369-AFDB-7FE51D956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1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5B0E-125C-4852-8680-7BC07402DAEA}" type="datetime1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CPEE LA QUINTA (MADRID) CC-BY-NC-SA 	Pictogramas: www.arasaac.org  Licencia: CC (BY-NC)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48E5-1029-4369-AFDB-7FE51D956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35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E443-EEB6-4F1C-82F2-8407E00A3A9F}" type="datetime1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CPEE LA QUINTA (MADRID) CC-BY-NC-SA 	Pictogramas: www.arasaac.org  Licencia: CC (BY-NC)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48E5-1029-4369-AFDB-7FE51D956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22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BDF7-3841-47FC-B8E6-F0029C7C5D18}" type="datetime1">
              <a:rPr lang="es-ES" smtClean="0"/>
              <a:t>27/04/2020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CPEE LA QUINTA (MADRID) CC-BY-NC-SA 	Pictogramas: www.arasaac.org  Licencia: CC (BY-NC)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48E5-1029-4369-AFDB-7FE51D956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01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0BCA-DF93-41D4-97C1-959BA6F2FB3F}" type="datetime1">
              <a:rPr lang="es-ES" smtClean="0"/>
              <a:t>27/04/2020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CPEE LA QUINTA (MADRID) CC-BY-NC-SA 	Pictogramas: www.arasaac.org  Licencia: CC (BY-NC)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48E5-1029-4369-AFDB-7FE51D956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32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566E-0AB4-431B-A715-1AA9E0B8FA40}" type="datetime1">
              <a:rPr lang="es-ES" smtClean="0"/>
              <a:t>27/04/2020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CPEE LA QUINTA (MADRID) CC-BY-NC-SA 	Pictogramas: www.arasaac.org  Licencia: CC (BY-NC)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48E5-1029-4369-AFDB-7FE51D956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43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1AF-D3CE-4B2C-9479-49CD4E48CC6F}" type="datetime1">
              <a:rPr lang="es-ES" smtClean="0"/>
              <a:t>27/04/2020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CPEE LA QUINTA (MADRID) CC-BY-NC-SA 	Pictogramas: www.arasaac.org  Licencia: CC (BY-NC)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48E5-1029-4369-AFDB-7FE51D956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47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8278-35F6-4EE1-B560-DD51A6E9B88D}" type="datetime1">
              <a:rPr lang="es-ES" smtClean="0"/>
              <a:t>27/04/2020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CPEE LA QUINTA (MADRID) CC-BY-NC-SA 	Pictogramas: www.arasaac.org  Licencia: CC (BY-NC)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48E5-1029-4369-AFDB-7FE51D956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38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5BB5-C310-4B73-8C4C-1ADCE4C4ABE7}" type="datetime1">
              <a:rPr lang="es-ES" smtClean="0"/>
              <a:t>27/04/2020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CPEE LA QUINTA (MADRID) CC-BY-NC-SA 	Pictogramas: www.arasaac.org  Licencia: CC (BY-NC)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48E5-1029-4369-AFDB-7FE51D956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1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C8F0-5C58-44AB-8AE9-690A3A72C35F}" type="datetime1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CPEE LA QUINTA (MADRID) CC-BY-NC-SA 	Pictogramas: www.arasaac.org  Licencia: CC (BY-NC)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048E5-1029-4369-AFDB-7FE51D9561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30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F9E0E3-30F6-4514-9480-B4899B35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959" y="6356352"/>
            <a:ext cx="9545217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383F09-0ECF-4D34-A336-F588A6E0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2606" y="1932368"/>
            <a:ext cx="2039156" cy="203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2CB0F93-FCCF-49CC-9C7B-2F8EDCB20BBD}"/>
              </a:ext>
            </a:extLst>
          </p:cNvPr>
          <p:cNvSpPr txBox="1"/>
          <p:nvPr/>
        </p:nvSpPr>
        <p:spPr>
          <a:xfrm>
            <a:off x="1928364" y="2690336"/>
            <a:ext cx="1752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TAMAÑOS</a:t>
            </a:r>
          </a:p>
          <a:p>
            <a:r>
              <a:rPr lang="es-ES" sz="1400" b="1" dirty="0"/>
              <a:t>GRANDE Y PEQUEÑO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31696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D8BB8-EBAE-4BD9-9B80-F3EA0EFA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71" y="6356352"/>
            <a:ext cx="9361715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351F00C-C655-47BF-B783-42FA6A9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540" y="344141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0614CB-1775-4650-996A-6C17585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6286" y="3454457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AF67B52-1EC4-4AAA-A65C-D4B4C734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9168" y="34858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0F5C214-DD0E-484C-9D56-8567034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1129" y="34858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EB16356-CA16-4B8F-AEED-36B20097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0149" y="28254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C214654-77B8-4436-B7F5-E5B5B523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6701" y="28254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32434FC-A419-4BB1-B3E8-20CF9E82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7" r="96000">
                        <a14:foregroundMark x1="8333" y1="51000" x2="8333" y2="51000"/>
                        <a14:foregroundMark x1="8333" y1="51000" x2="8333" y2="51000"/>
                        <a14:foregroundMark x1="8333" y1="51000" x2="8333" y2="51000"/>
                        <a14:foregroundMark x1="49000" y1="41000" x2="49000" y2="41000"/>
                        <a14:foregroundMark x1="49000" y1="41000" x2="49000" y2="41000"/>
                        <a14:foregroundMark x1="49000" y1="41000" x2="49000" y2="41000"/>
                        <a14:foregroundMark x1="92333" y1="52333" x2="92333" y2="52333"/>
                        <a14:foregroundMark x1="92333" y1="50333" x2="92333" y2="50333"/>
                        <a14:foregroundMark x1="92333" y1="50333" x2="92333" y2="50333"/>
                        <a14:foregroundMark x1="95667" y1="43333" x2="95667" y2="43333"/>
                        <a14:foregroundMark x1="95667" y1="43333" x2="95667" y2="43333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3667" y1="47667" x2="3667" y2="47667"/>
                        <a14:foregroundMark x1="3667" y1="47667" x2="3667" y2="47667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5000" y1="36000" x2="45000" y2="36000"/>
                        <a14:foregroundMark x1="45000" y1="36000" x2="45000" y2="36000"/>
                        <a14:foregroundMark x1="89667" y1="51667" x2="89667" y2="51667"/>
                        <a14:foregroundMark x1="44667" y1="73667" x2="44667" y2="73667"/>
                        <a14:foregroundMark x1="48333" y1="41000" x2="51667" y2="41667"/>
                        <a14:foregroundMark x1="53667" y1="35667" x2="57000" y2="32333"/>
                        <a14:foregroundMark x1="53000" y1="35333" x2="520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3 C -0.03093 0.01574 -0.03991 0.02361 -0.04391 0.03356 C -0.04792 0.04467 -0.04984 0.05763 -0.05193 0.0706 C -0.05385 0.08356 -0.05193 0.09467 -0.04984 0.10671 C -0.04792 0.11759 -0.04487 0.12962 -0.03798 0.13958 C -0.03189 0.14953 -0.02196 0.15763 -0.0109 0.16365 C -0.00096 0.16967 0.01106 0.17361 0.02307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7 0.05671 0.04311 0.06759 0.04215 0.08055 C 0.04215 0.09375 0.04311 0.10555 0.04807 0.11574 C 0.05304 0.12569 0.05208 0.12754 0.07211 0.14074 C 0.09006 0.15462 0.10801 0.15069 0.11907 0.15162 C 0.13013 0.15162 0.1391 0.14768 0.15016 0.14375 C 0.16202 0.13865 0.17211 0.12962 0.179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3 0.0706 C -0.05385 0.08356 -0.05193 0.09467 -0.04984 0.10671 C -0.04792 0.11759 -0.04488 0.12963 -0.03798 0.13958 C -0.03189 0.14954 -0.02196 0.15764 -0.0109 0.16366 C -0.00096 0.16967 0.01105 0.17361 0.02307 0.17569 C 0.03509 0.17754 0.04711 0.17754 0.05801 0.17569 C 0.07003 0.17361 0.08109 0.16875 0.09006 0.16065 C 0.09904 0.1537 0.10705 0.14467 0.11105 0.13356 C 0.11602 0.12361 0.11811 0.10972 0.11811 0.09861 C 0.11907 0.08773 0.11811 0.07454 0.11314 0.06366 C 0.10801 0.0537 0.09904 0.0456 0.08702 0.04167 C 0.07516 0.03866 0.06314 0.04259 0.05512 0.04954 C 0.04807 0.05671 0.04311 0.06759 0.04214 0.08055 C 0.04214 0.09375 0.04311 0.10555 0.04807 0.11574 C 0.05304 0.12569 0.05208 0.12754 0.07211 0.14074 C 0.09006 0.15463 0.10801 0.15069 0.11907 0.15162 C 0.13012 0.15162 0.1391 0.14768 0.15016 0.14375 C 0.16202 0.13866 0.17211 0.12963 0.179 0.12153 C 0.18605 0.11366 0.1891 0.1037 0.19311 0.08773 C 0.19615 0.07153 0.19615 0.06366 0.19615 0.05162 C 0.19615 0.03958 0.19615 0.02754 0.19615 0.01574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2 0.0706 C -0.05385 0.08356 -0.05192 0.09467 -0.04984 0.10671 C -0.04792 0.11759 -0.04487 0.12963 -0.03798 0.13958 C -0.03189 0.14953 -0.02196 0.15764 -0.0109 0.16365 C -0.00096 0.16967 0.01106 0.17361 0.02308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8 0.05671 0.04311 0.06759 0.04215 0.08055 C 0.04215 0.09375 0.04311 0.10555 0.04808 0.11574 C 0.05304 0.12569 0.05208 0.12754 0.07211 0.14074 C 0.09006 0.15463 0.10801 0.15069 0.11907 0.15162 C 0.13013 0.15162 0.1391 0.14768 0.15016 0.14375 C 0.16202 0.13865 0.17211 0.12963 0.17901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2 0.03356 C -0.04792 0.04467 -0.04984 0.05764 -0.05193 0.0706 C -0.05385 0.08356 -0.05193 0.09467 -0.04984 0.10671 C -0.04792 0.11759 -0.04488 0.12963 -0.03799 0.13958 C -0.0319 0.14953 -0.02196 0.15764 -0.0109 0.16365 C -0.00097 0.16967 0.01105 0.17361 0.02307 0.17569 C 0.03509 0.17754 0.04711 0.17754 0.05801 0.17569 C 0.07003 0.17361 0.08108 0.16875 0.09006 0.16064 C 0.09903 0.1537 0.10705 0.14467 0.11105 0.13356 C 0.11602 0.12361 0.1181 0.10972 0.1181 0.09861 C 0.11907 0.08773 0.1181 0.07453 0.11314 0.06365 C 0.10801 0.0537 0.09903 0.0456 0.08701 0.04166 C 0.07516 0.03865 0.06314 0.04259 0.05512 0.04953 C 0.04807 0.05671 0.0431 0.06759 0.04214 0.08055 C 0.04214 0.09375 0.0431 0.10555 0.04807 0.11574 C 0.05304 0.12569 0.05208 0.12754 0.07211 0.14074 C 0.09006 0.15463 0.10801 0.15069 0.11907 0.15162 C 0.13012 0.15162 0.1391 0.14768 0.15016 0.14375 C 0.16201 0.13865 0.17211 0.12963 0.179 0.12152 C 0.18605 0.11365 0.1891 0.1037 0.193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7 C -0.00801 0.0081 -0.01699 0.01597 -0.02099 0.02593 C -0.025 0.03704 -0.02692 0.05 -0.029 0.06296 C -0.03093 0.07593 -0.029 0.08704 -0.02692 0.09907 C -0.025 0.10995 -0.02195 0.12199 -0.01506 0.13194 C -0.00897 0.1419 0.00096 0.15 0.01202 0.15602 C 0.02196 0.16204 0.03398 0.16597 0.046 0.16806 C 0.05801 0.16991 0.07003 0.16991 0.08093 0.16806 C 0.09295 0.16597 0.10401 0.16111 0.11298 0.15301 C 0.12196 0.14607 0.12997 0.13704 0.13398 0.12593 C 0.13894 0.11597 0.14103 0.10208 0.14103 0.09097 C 0.14199 0.08009 0.14103 0.0669 0.13606 0.05602 C 0.13093 0.04607 0.12196 0.03796 0.10994 0.03403 C 0.09808 0.03102 0.08606 0.03495 0.07805 0.0419 C 0.071 0.04907 0.06603 0.05995 0.06507 0.07292 C 0.06507 0.08611 0.06603 0.09792 0.071 0.1081 C 0.07596 0.11806 0.075 0.11991 0.09503 0.1331 C 0.11298 0.14699 0.13093 0.14306 0.14199 0.14398 C 0.15305 0.14398 0.16202 0.14005 0.17308 0.13611 C 0.18494 0.13102 0.19503 0.12199 0.20192 0.11389 C 0.20898 0.10602 0.21202 0.09607 0.21603 0.08009 C 0.21907 0.06389 0.21907 0.05602 0.21907 0.04398 C 0.21907 0.03194 0.21907 0.01991 0.21907 0.0081 " pathEditMode="relative" rAng="0" ptsTypes="AAAAAAAAAAAAAAAAAAAAAAA">
                                      <p:cBhvr>
                                        <p:cTn id="1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3966708" y="2001300"/>
            <a:ext cx="1042760" cy="3477203"/>
          </a:xfrm>
          <a:prstGeom prst="rect">
            <a:avLst/>
          </a:prstGeom>
        </p:spPr>
      </p:pic>
      <p:pic>
        <p:nvPicPr>
          <p:cNvPr id="1026" name="PEQUEÑO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0865" y="4248725"/>
            <a:ext cx="1295843" cy="12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Toca el </a:t>
            </a:r>
            <a:r>
              <a:rPr lang="es-ES" b="1" dirty="0"/>
              <a:t>PEQUEÑO</a:t>
            </a:r>
          </a:p>
        </p:txBody>
      </p:sp>
      <p:pic>
        <p:nvPicPr>
          <p:cNvPr id="7" name="elefante grande">
            <a:extLst>
              <a:ext uri="{FF2B5EF4-FFF2-40B4-BE49-F238E27FC236}">
                <a16:creationId xmlns:a16="http://schemas.microsoft.com/office/drawing/2014/main" id="{9DA70194-8785-46FE-AAB7-4B3F31B9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000" l="9000" r="92000">
                        <a14:foregroundMark x1="46667" y1="9000" x2="46667" y2="9000"/>
                        <a14:foregroundMark x1="46667" y1="9000" x2="46667" y2="9000"/>
                        <a14:foregroundMark x1="46667" y1="9000" x2="46667" y2="9000"/>
                        <a14:foregroundMark x1="46667" y1="9000" x2="46667" y2="9000"/>
                        <a14:foregroundMark x1="71667" y1="6667" x2="71667" y2="6667"/>
                        <a14:foregroundMark x1="71667" y1="6667" x2="71667" y2="6667"/>
                        <a14:foregroundMark x1="71667" y1="6667" x2="71667" y2="6667"/>
                        <a14:foregroundMark x1="46000" y1="6000" x2="46000" y2="6000"/>
                        <a14:foregroundMark x1="70333" y1="5000" x2="70333" y2="5000"/>
                        <a14:foregroundMark x1="61000" y1="96333" x2="61000" y2="96333"/>
                        <a14:foregroundMark x1="56667" y1="91000" x2="56667" y2="91000"/>
                        <a14:foregroundMark x1="9333" y1="69333" x2="9333" y2="69333"/>
                        <a14:foregroundMark x1="90333" y1="16000" x2="90333" y2="16000"/>
                        <a14:foregroundMark x1="92000" y1="19667" x2="92000" y2="19667"/>
                        <a14:foregroundMark x1="82000" y1="27667" x2="82000" y2="27667"/>
                        <a14:foregroundMark x1="49333" y1="12000" x2="49000" y2="11000"/>
                        <a14:foregroundMark x1="46333" y1="6000" x2="46333" y2="6000"/>
                        <a14:foregroundMark x1="48000" y1="6000" x2="45667" y2="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782312" y="2080829"/>
            <a:ext cx="3477204" cy="34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D8BB8-EBAE-4BD9-9B80-F3EA0EFA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71" y="6356352"/>
            <a:ext cx="9361715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351F00C-C655-47BF-B783-42FA6A9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540" y="344141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0614CB-1775-4650-996A-6C17585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6286" y="3454457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AF67B52-1EC4-4AAA-A65C-D4B4C734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9168" y="34858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0F5C214-DD0E-484C-9D56-8567034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1129" y="34858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EB16356-CA16-4B8F-AEED-36B20097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0149" y="28254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C214654-77B8-4436-B7F5-E5B5B523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6701" y="28254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32434FC-A419-4BB1-B3E8-20CF9E82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7" r="96000">
                        <a14:foregroundMark x1="8333" y1="51000" x2="8333" y2="51000"/>
                        <a14:foregroundMark x1="8333" y1="51000" x2="8333" y2="51000"/>
                        <a14:foregroundMark x1="8333" y1="51000" x2="8333" y2="51000"/>
                        <a14:foregroundMark x1="49000" y1="41000" x2="49000" y2="41000"/>
                        <a14:foregroundMark x1="49000" y1="41000" x2="49000" y2="41000"/>
                        <a14:foregroundMark x1="49000" y1="41000" x2="49000" y2="41000"/>
                        <a14:foregroundMark x1="92333" y1="52333" x2="92333" y2="52333"/>
                        <a14:foregroundMark x1="92333" y1="50333" x2="92333" y2="50333"/>
                        <a14:foregroundMark x1="92333" y1="50333" x2="92333" y2="50333"/>
                        <a14:foregroundMark x1="95667" y1="43333" x2="95667" y2="43333"/>
                        <a14:foregroundMark x1="95667" y1="43333" x2="95667" y2="43333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3667" y1="47667" x2="3667" y2="47667"/>
                        <a14:foregroundMark x1="3667" y1="47667" x2="3667" y2="47667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5000" y1="36000" x2="45000" y2="36000"/>
                        <a14:foregroundMark x1="45000" y1="36000" x2="45000" y2="36000"/>
                        <a14:foregroundMark x1="89667" y1="51667" x2="89667" y2="51667"/>
                        <a14:foregroundMark x1="44667" y1="73667" x2="44667" y2="73667"/>
                        <a14:foregroundMark x1="48333" y1="41000" x2="51667" y2="41667"/>
                        <a14:foregroundMark x1="53667" y1="35667" x2="57000" y2="32333"/>
                        <a14:foregroundMark x1="53000" y1="35333" x2="520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3 C -0.03093 0.01574 -0.03991 0.02361 -0.04391 0.03356 C -0.04792 0.04467 -0.04984 0.05763 -0.05193 0.0706 C -0.05385 0.08356 -0.05193 0.09467 -0.04984 0.10671 C -0.04792 0.11759 -0.04487 0.12962 -0.03798 0.13958 C -0.03189 0.14953 -0.02196 0.15763 -0.0109 0.16365 C -0.00096 0.16967 0.01106 0.17361 0.02307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7 0.05671 0.04311 0.06759 0.04215 0.08055 C 0.04215 0.09375 0.04311 0.10555 0.04807 0.11574 C 0.05304 0.12569 0.05208 0.12754 0.07211 0.14074 C 0.09006 0.15462 0.10801 0.15069 0.11907 0.15162 C 0.13013 0.15162 0.1391 0.14768 0.15016 0.14375 C 0.16202 0.13865 0.17211 0.12962 0.179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3 0.0706 C -0.05385 0.08356 -0.05193 0.09467 -0.04984 0.10671 C -0.04792 0.11759 -0.04488 0.12963 -0.03798 0.13958 C -0.03189 0.14954 -0.02196 0.15764 -0.0109 0.16366 C -0.00096 0.16967 0.01105 0.17361 0.02307 0.17569 C 0.03509 0.17754 0.04711 0.17754 0.05801 0.17569 C 0.07003 0.17361 0.08109 0.16875 0.09006 0.16065 C 0.09904 0.1537 0.10705 0.14467 0.11105 0.13356 C 0.11602 0.12361 0.11811 0.10972 0.11811 0.09861 C 0.11907 0.08773 0.11811 0.07454 0.11314 0.06366 C 0.10801 0.0537 0.09904 0.0456 0.08702 0.04167 C 0.07516 0.03866 0.06314 0.04259 0.05512 0.04954 C 0.04807 0.05671 0.04311 0.06759 0.04214 0.08055 C 0.04214 0.09375 0.04311 0.10555 0.04807 0.11574 C 0.05304 0.12569 0.05208 0.12754 0.07211 0.14074 C 0.09006 0.15463 0.10801 0.15069 0.11907 0.15162 C 0.13012 0.15162 0.1391 0.14768 0.15016 0.14375 C 0.16202 0.13866 0.17211 0.12963 0.179 0.12153 C 0.18605 0.11366 0.1891 0.1037 0.19311 0.08773 C 0.19615 0.07153 0.19615 0.06366 0.19615 0.05162 C 0.19615 0.03958 0.19615 0.02754 0.19615 0.01574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2 0.0706 C -0.05385 0.08356 -0.05192 0.09467 -0.04984 0.10671 C -0.04792 0.11759 -0.04487 0.12963 -0.03798 0.13958 C -0.03189 0.14953 -0.02196 0.15764 -0.0109 0.16365 C -0.00096 0.16967 0.01106 0.17361 0.02308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8 0.05671 0.04311 0.06759 0.04215 0.08055 C 0.04215 0.09375 0.04311 0.10555 0.04808 0.11574 C 0.05304 0.12569 0.05208 0.12754 0.07211 0.14074 C 0.09006 0.15463 0.10801 0.15069 0.11907 0.15162 C 0.13013 0.15162 0.1391 0.14768 0.15016 0.14375 C 0.16202 0.13865 0.17211 0.12963 0.17901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2 0.03356 C -0.04792 0.04467 -0.04984 0.05764 -0.05193 0.0706 C -0.05385 0.08356 -0.05193 0.09467 -0.04984 0.10671 C -0.04792 0.11759 -0.04488 0.12963 -0.03799 0.13958 C -0.0319 0.14953 -0.02196 0.15764 -0.0109 0.16365 C -0.00097 0.16967 0.01105 0.17361 0.02307 0.17569 C 0.03509 0.17754 0.04711 0.17754 0.05801 0.17569 C 0.07003 0.17361 0.08108 0.16875 0.09006 0.16064 C 0.09903 0.1537 0.10705 0.14467 0.11105 0.13356 C 0.11602 0.12361 0.1181 0.10972 0.1181 0.09861 C 0.11907 0.08773 0.1181 0.07453 0.11314 0.06365 C 0.10801 0.0537 0.09903 0.0456 0.08701 0.04166 C 0.07516 0.03865 0.06314 0.04259 0.05512 0.04953 C 0.04807 0.05671 0.0431 0.06759 0.04214 0.08055 C 0.04214 0.09375 0.0431 0.10555 0.04807 0.11574 C 0.05304 0.12569 0.05208 0.12754 0.07211 0.14074 C 0.09006 0.15463 0.10801 0.15069 0.11907 0.15162 C 0.13012 0.15162 0.1391 0.14768 0.15016 0.14375 C 0.16201 0.13865 0.17211 0.12963 0.179 0.12152 C 0.18605 0.11365 0.1891 0.1037 0.193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7 C -0.00801 0.0081 -0.01699 0.01597 -0.02099 0.02593 C -0.025 0.03704 -0.02692 0.05 -0.029 0.06296 C -0.03093 0.07593 -0.029 0.08704 -0.02692 0.09907 C -0.025 0.10995 -0.02195 0.12199 -0.01506 0.13194 C -0.00897 0.1419 0.00096 0.15 0.01202 0.15602 C 0.02196 0.16204 0.03398 0.16597 0.046 0.16806 C 0.05801 0.16991 0.07003 0.16991 0.08093 0.16806 C 0.09295 0.16597 0.10401 0.16111 0.11298 0.15301 C 0.12196 0.14607 0.12997 0.13704 0.13398 0.12593 C 0.13894 0.11597 0.14103 0.10208 0.14103 0.09097 C 0.14199 0.08009 0.14103 0.0669 0.13606 0.05602 C 0.13093 0.04607 0.12196 0.03796 0.10994 0.03403 C 0.09808 0.03102 0.08606 0.03495 0.07805 0.0419 C 0.071 0.04907 0.06603 0.05995 0.06507 0.07292 C 0.06507 0.08611 0.06603 0.09792 0.071 0.1081 C 0.07596 0.11806 0.075 0.11991 0.09503 0.1331 C 0.11298 0.14699 0.13093 0.14306 0.14199 0.14398 C 0.15305 0.14398 0.16202 0.14005 0.17308 0.13611 C 0.18494 0.13102 0.19503 0.12199 0.20192 0.11389 C 0.20898 0.10602 0.21202 0.09607 0.21603 0.08009 C 0.21907 0.06389 0.21907 0.05602 0.21907 0.04398 C 0.21907 0.03194 0.21907 0.01991 0.21907 0.0081 " pathEditMode="relative" rAng="0" ptsTypes="AAAAAAAAAAAAAAAAAAAAAAA">
                                      <p:cBhvr>
                                        <p:cTn id="1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3966708" y="2001300"/>
            <a:ext cx="1042760" cy="3477203"/>
          </a:xfrm>
          <a:prstGeom prst="rect">
            <a:avLst/>
          </a:prstGeom>
        </p:spPr>
      </p:pic>
      <p:pic>
        <p:nvPicPr>
          <p:cNvPr id="1026" name="PEQUEÑO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6114" y="4214233"/>
            <a:ext cx="1361806" cy="13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Toca el </a:t>
            </a:r>
            <a:r>
              <a:rPr lang="es-ES" b="1" dirty="0"/>
              <a:t>GRANDE</a:t>
            </a:r>
          </a:p>
        </p:txBody>
      </p:sp>
      <p:pic>
        <p:nvPicPr>
          <p:cNvPr id="7" name="grande">
            <a:extLst>
              <a:ext uri="{FF2B5EF4-FFF2-40B4-BE49-F238E27FC236}">
                <a16:creationId xmlns:a16="http://schemas.microsoft.com/office/drawing/2014/main" id="{9DA70194-8785-46FE-AAB7-4B3F31B9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052416" y="2004925"/>
            <a:ext cx="1691987" cy="34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D8BB8-EBAE-4BD9-9B80-F3EA0EFA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71" y="6356352"/>
            <a:ext cx="9361715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351F00C-C655-47BF-B783-42FA6A9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536" y="3415954"/>
            <a:ext cx="466200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0614CB-1775-4650-996A-6C17585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7282" y="3429000"/>
            <a:ext cx="466200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AF67B52-1EC4-4AAA-A65C-D4B4C734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0164" y="3460404"/>
            <a:ext cx="466200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0F5C214-DD0E-484C-9D56-8567034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2125" y="3460404"/>
            <a:ext cx="466200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EB16356-CA16-4B8F-AEED-36B20097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1145" y="2800004"/>
            <a:ext cx="466200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C214654-77B8-4436-B7F5-E5B5B523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7697" y="2800004"/>
            <a:ext cx="466200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32434FC-A419-4BB1-B3E8-20CF9E82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7" r="96000">
                        <a14:foregroundMark x1="8333" y1="51000" x2="8333" y2="51000"/>
                        <a14:foregroundMark x1="8333" y1="51000" x2="8333" y2="51000"/>
                        <a14:foregroundMark x1="8333" y1="51000" x2="8333" y2="51000"/>
                        <a14:foregroundMark x1="49000" y1="41000" x2="49000" y2="41000"/>
                        <a14:foregroundMark x1="49000" y1="41000" x2="49000" y2="41000"/>
                        <a14:foregroundMark x1="49000" y1="41000" x2="49000" y2="41000"/>
                        <a14:foregroundMark x1="92333" y1="52333" x2="92333" y2="52333"/>
                        <a14:foregroundMark x1="92333" y1="50333" x2="92333" y2="50333"/>
                        <a14:foregroundMark x1="92333" y1="50333" x2="92333" y2="50333"/>
                        <a14:foregroundMark x1="95667" y1="43333" x2="95667" y2="43333"/>
                        <a14:foregroundMark x1="95667" y1="43333" x2="95667" y2="43333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3667" y1="47667" x2="3667" y2="47667"/>
                        <a14:foregroundMark x1="3667" y1="47667" x2="3667" y2="47667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5000" y1="36000" x2="45000" y2="36000"/>
                        <a14:foregroundMark x1="45000" y1="36000" x2="45000" y2="36000"/>
                        <a14:foregroundMark x1="89667" y1="51667" x2="89667" y2="51667"/>
                        <a14:foregroundMark x1="44667" y1="73667" x2="44667" y2="73667"/>
                        <a14:foregroundMark x1="48333" y1="41000" x2="51667" y2="41667"/>
                        <a14:foregroundMark x1="53667" y1="35667" x2="57000" y2="32333"/>
                        <a14:foregroundMark x1="53000" y1="35333" x2="520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3 C -0.03093 0.01574 -0.03991 0.02361 -0.04391 0.03356 C -0.04792 0.04467 -0.04984 0.05763 -0.05193 0.0706 C -0.05385 0.08356 -0.05193 0.09467 -0.04984 0.10671 C -0.04792 0.11759 -0.04487 0.12962 -0.03798 0.13958 C -0.03189 0.14953 -0.02196 0.15763 -0.0109 0.16365 C -0.00096 0.16967 0.01106 0.17361 0.02307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7 0.05671 0.04311 0.06759 0.04215 0.08055 C 0.04215 0.09375 0.04311 0.10555 0.04807 0.11574 C 0.05304 0.12569 0.05208 0.12754 0.07211 0.14074 C 0.09006 0.15462 0.10801 0.15069 0.11907 0.15162 C 0.13013 0.15162 0.1391 0.14768 0.15016 0.14375 C 0.16202 0.13865 0.17211 0.12962 0.179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3 0.0706 C -0.05385 0.08356 -0.05193 0.09467 -0.04984 0.10671 C -0.04792 0.11759 -0.04488 0.12963 -0.03798 0.13958 C -0.03189 0.14954 -0.02196 0.15764 -0.0109 0.16366 C -0.00096 0.16967 0.01105 0.17361 0.02307 0.17569 C 0.03509 0.17754 0.04711 0.17754 0.05801 0.17569 C 0.07003 0.17361 0.08109 0.16875 0.09006 0.16065 C 0.09904 0.1537 0.10705 0.14467 0.11105 0.13356 C 0.11602 0.12361 0.11811 0.10972 0.11811 0.09861 C 0.11907 0.08773 0.11811 0.07454 0.11314 0.06366 C 0.10801 0.0537 0.09904 0.0456 0.08702 0.04167 C 0.07516 0.03866 0.06314 0.04259 0.05512 0.04954 C 0.04807 0.05671 0.04311 0.06759 0.04214 0.08055 C 0.04214 0.09375 0.04311 0.10555 0.04807 0.11574 C 0.05304 0.12569 0.05208 0.12754 0.07211 0.14074 C 0.09006 0.15463 0.10801 0.15069 0.11907 0.15162 C 0.13012 0.15162 0.1391 0.14768 0.15016 0.14375 C 0.16202 0.13866 0.17211 0.12963 0.179 0.12153 C 0.18605 0.11366 0.1891 0.1037 0.19311 0.08773 C 0.19615 0.07153 0.19615 0.06366 0.19615 0.05162 C 0.19615 0.03958 0.19615 0.02754 0.19615 0.01574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2 0.0706 C -0.05385 0.08356 -0.05192 0.09467 -0.04984 0.10671 C -0.04792 0.11759 -0.04487 0.12963 -0.03798 0.13958 C -0.03189 0.14953 -0.02196 0.15764 -0.0109 0.16365 C -0.00096 0.16967 0.01106 0.17361 0.02308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8 0.05671 0.04311 0.06759 0.04215 0.08055 C 0.04215 0.09375 0.04311 0.10555 0.04808 0.11574 C 0.05304 0.12569 0.05208 0.12754 0.07211 0.14074 C 0.09006 0.15463 0.10801 0.15069 0.11907 0.15162 C 0.13013 0.15162 0.1391 0.14768 0.15016 0.14375 C 0.16202 0.13865 0.17211 0.12963 0.17901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2 0.03356 C -0.04792 0.04467 -0.04984 0.05764 -0.05193 0.0706 C -0.05385 0.08356 -0.05193 0.09467 -0.04984 0.10671 C -0.04792 0.11759 -0.04488 0.12963 -0.03799 0.13958 C -0.0319 0.14953 -0.02196 0.15764 -0.0109 0.16365 C -0.00097 0.16967 0.01105 0.17361 0.02307 0.17569 C 0.03509 0.17754 0.04711 0.17754 0.05801 0.17569 C 0.07003 0.17361 0.08108 0.16875 0.09006 0.16064 C 0.09903 0.1537 0.10705 0.14467 0.11105 0.13356 C 0.11602 0.12361 0.1181 0.10972 0.1181 0.09861 C 0.11907 0.08773 0.1181 0.07453 0.11314 0.06365 C 0.10801 0.0537 0.09903 0.0456 0.08701 0.04166 C 0.07516 0.03865 0.06314 0.04259 0.05512 0.04953 C 0.04807 0.05671 0.0431 0.06759 0.04214 0.08055 C 0.04214 0.09375 0.0431 0.10555 0.04807 0.11574 C 0.05304 0.12569 0.05208 0.12754 0.07211 0.14074 C 0.09006 0.15463 0.10801 0.15069 0.11907 0.15162 C 0.13012 0.15162 0.1391 0.14768 0.15016 0.14375 C 0.16201 0.13865 0.17211 0.12963 0.179 0.12152 C 0.18605 0.11365 0.1891 0.1037 0.193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7 C -0.00801 0.0081 -0.01699 0.01597 -0.02099 0.02593 C -0.025 0.03704 -0.02692 0.05 -0.029 0.06296 C -0.03093 0.07593 -0.029 0.08704 -0.02692 0.09907 C -0.025 0.10995 -0.02195 0.12199 -0.01506 0.13194 C -0.00897 0.1419 0.00096 0.15 0.01202 0.15602 C 0.02196 0.16204 0.03398 0.16597 0.046 0.16806 C 0.05801 0.16991 0.07003 0.16991 0.08093 0.16806 C 0.09295 0.16597 0.10401 0.16111 0.11298 0.15301 C 0.12196 0.14607 0.12997 0.13704 0.13398 0.12593 C 0.13894 0.11597 0.14103 0.10208 0.14103 0.09097 C 0.14199 0.08009 0.14103 0.0669 0.13606 0.05602 C 0.13093 0.04607 0.12196 0.03796 0.10994 0.03403 C 0.09808 0.03102 0.08606 0.03495 0.07805 0.0419 C 0.071 0.04907 0.06603 0.05995 0.06507 0.07292 C 0.06507 0.08611 0.06603 0.09792 0.071 0.1081 C 0.07596 0.11806 0.075 0.11991 0.09503 0.1331 C 0.11298 0.14699 0.13093 0.14306 0.14199 0.14398 C 0.15305 0.14398 0.16202 0.14005 0.17308 0.13611 C 0.18494 0.13102 0.19503 0.12199 0.20192 0.11389 C 0.20898 0.10602 0.21202 0.09607 0.21603 0.08009 C 0.21907 0.06389 0.21907 0.05602 0.21907 0.04398 C 0.21907 0.03194 0.21907 0.01991 0.21907 0.0081 " pathEditMode="relative" rAng="0" ptsTypes="AAAAAAAAAAAAAAAAAAAAAAA">
                                      <p:cBhvr>
                                        <p:cTn id="1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3966708" y="2001300"/>
            <a:ext cx="1042760" cy="3477203"/>
          </a:xfrm>
          <a:prstGeom prst="rect">
            <a:avLst/>
          </a:prstGeom>
        </p:spPr>
      </p:pic>
      <p:pic>
        <p:nvPicPr>
          <p:cNvPr id="1026" name="PEQUEÑO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44620" y="4414037"/>
            <a:ext cx="1010156" cy="9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Toca el </a:t>
            </a:r>
            <a:r>
              <a:rPr lang="es-ES" b="1" dirty="0"/>
              <a:t>PEQUEÑO</a:t>
            </a:r>
          </a:p>
        </p:txBody>
      </p:sp>
      <p:pic>
        <p:nvPicPr>
          <p:cNvPr id="7" name="elefante grande">
            <a:extLst>
              <a:ext uri="{FF2B5EF4-FFF2-40B4-BE49-F238E27FC236}">
                <a16:creationId xmlns:a16="http://schemas.microsoft.com/office/drawing/2014/main" id="{9DA70194-8785-46FE-AAB7-4B3F31B9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7333">
                        <a14:foregroundMark x1="8333" y1="49667" x2="8333" y2="49667"/>
                        <a14:foregroundMark x1="8333" y1="49667" x2="8333" y2="49667"/>
                        <a14:foregroundMark x1="8333" y1="49667" x2="10333" y2="55333"/>
                        <a14:foregroundMark x1="16667" y1="52333" x2="12667" y2="58667"/>
                        <a14:foregroundMark x1="3333" y1="59667" x2="3333" y2="59667"/>
                        <a14:foregroundMark x1="3333" y1="59667" x2="3333" y2="59667"/>
                        <a14:foregroundMark x1="92000" y1="40333" x2="92000" y2="40333"/>
                        <a14:foregroundMark x1="96667" y1="42333" x2="96667" y2="42333"/>
                        <a14:foregroundMark x1="96667" y1="42333" x2="96667" y2="42333"/>
                        <a14:foregroundMark x1="97333" y1="59333" x2="97333" y2="59333"/>
                        <a14:foregroundMark x1="97333" y1="59333" x2="97333" y2="59333"/>
                        <a14:foregroundMark x1="97333" y1="59333" x2="97333" y2="59333"/>
                        <a14:foregroundMark x1="97333" y1="59333" x2="97333" y2="59333"/>
                        <a14:foregroundMark x1="15000" y1="40667" x2="15000" y2="40667"/>
                        <a14:foregroundMark x1="15000" y1="40667" x2="15000" y2="40667"/>
                        <a14:foregroundMark x1="59000" y1="42000" x2="59000" y2="42000"/>
                        <a14:foregroundMark x1="59000" y1="42000" x2="59000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6621"/>
            <a:ext cx="4636192" cy="46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3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D8BB8-EBAE-4BD9-9B80-F3EA0EFA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71" y="6356352"/>
            <a:ext cx="9361715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351F00C-C655-47BF-B783-42FA6A9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82" y="3441411"/>
            <a:ext cx="939108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0614CB-1775-4650-996A-6C17585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0828" y="3454457"/>
            <a:ext cx="939108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AF67B52-1EC4-4AAA-A65C-D4B4C734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3710" y="3485861"/>
            <a:ext cx="939108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0F5C214-DD0E-484C-9D56-8567034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5671" y="3485861"/>
            <a:ext cx="939108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EB16356-CA16-4B8F-AEED-36B20097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691" y="2825461"/>
            <a:ext cx="939108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C214654-77B8-4436-B7F5-E5B5B523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1243" y="2825461"/>
            <a:ext cx="939108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32434FC-A419-4BB1-B3E8-20CF9E82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7" r="96000">
                        <a14:foregroundMark x1="8333" y1="51000" x2="8333" y2="51000"/>
                        <a14:foregroundMark x1="8333" y1="51000" x2="8333" y2="51000"/>
                        <a14:foregroundMark x1="8333" y1="51000" x2="8333" y2="51000"/>
                        <a14:foregroundMark x1="49000" y1="41000" x2="49000" y2="41000"/>
                        <a14:foregroundMark x1="49000" y1="41000" x2="49000" y2="41000"/>
                        <a14:foregroundMark x1="49000" y1="41000" x2="49000" y2="41000"/>
                        <a14:foregroundMark x1="92333" y1="52333" x2="92333" y2="52333"/>
                        <a14:foregroundMark x1="92333" y1="50333" x2="92333" y2="50333"/>
                        <a14:foregroundMark x1="92333" y1="50333" x2="92333" y2="50333"/>
                        <a14:foregroundMark x1="95667" y1="43333" x2="95667" y2="43333"/>
                        <a14:foregroundMark x1="95667" y1="43333" x2="95667" y2="43333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3667" y1="47667" x2="3667" y2="47667"/>
                        <a14:foregroundMark x1="3667" y1="47667" x2="3667" y2="47667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5000" y1="36000" x2="45000" y2="36000"/>
                        <a14:foregroundMark x1="45000" y1="36000" x2="45000" y2="36000"/>
                        <a14:foregroundMark x1="89667" y1="51667" x2="89667" y2="51667"/>
                        <a14:foregroundMark x1="44667" y1="73667" x2="44667" y2="73667"/>
                        <a14:foregroundMark x1="48333" y1="41000" x2="51667" y2="41667"/>
                        <a14:foregroundMark x1="53667" y1="35667" x2="57000" y2="32333"/>
                        <a14:foregroundMark x1="53000" y1="35333" x2="520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3 C -0.03093 0.01574 -0.03991 0.02361 -0.04391 0.03356 C -0.04792 0.04467 -0.04984 0.05763 -0.05193 0.0706 C -0.05385 0.08356 -0.05193 0.09467 -0.04984 0.10671 C -0.04792 0.11759 -0.04487 0.12962 -0.03798 0.13958 C -0.03189 0.14953 -0.02196 0.15763 -0.0109 0.16365 C -0.00096 0.16967 0.01106 0.17361 0.02307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7 0.05671 0.04311 0.06759 0.04215 0.08055 C 0.04215 0.09375 0.04311 0.10555 0.04807 0.11574 C 0.05304 0.12569 0.05208 0.12754 0.07211 0.14074 C 0.09006 0.15462 0.10801 0.15069 0.11907 0.15162 C 0.13013 0.15162 0.1391 0.14768 0.15016 0.14375 C 0.16202 0.13865 0.17211 0.12962 0.179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3 0.0706 C -0.05385 0.08356 -0.05193 0.09467 -0.04984 0.10671 C -0.04792 0.11759 -0.04488 0.12963 -0.03798 0.13958 C -0.03189 0.14954 -0.02196 0.15764 -0.0109 0.16366 C -0.00096 0.16967 0.01105 0.17361 0.02307 0.17569 C 0.03509 0.17754 0.04711 0.17754 0.05801 0.17569 C 0.07003 0.17361 0.08109 0.16875 0.09006 0.16065 C 0.09904 0.1537 0.10705 0.14467 0.11105 0.13356 C 0.11602 0.12361 0.11811 0.10972 0.11811 0.09861 C 0.11907 0.08773 0.11811 0.07454 0.11314 0.06366 C 0.10801 0.0537 0.09904 0.0456 0.08702 0.04167 C 0.07516 0.03866 0.06314 0.04259 0.05512 0.04954 C 0.04807 0.05671 0.04311 0.06759 0.04214 0.08055 C 0.04214 0.09375 0.04311 0.10555 0.04807 0.11574 C 0.05304 0.12569 0.05208 0.12754 0.07211 0.14074 C 0.09006 0.15463 0.10801 0.15069 0.11907 0.15162 C 0.13012 0.15162 0.1391 0.14768 0.15016 0.14375 C 0.16202 0.13866 0.17211 0.12963 0.179 0.12153 C 0.18605 0.11366 0.1891 0.1037 0.19311 0.08773 C 0.19615 0.07153 0.19615 0.06366 0.19615 0.05162 C 0.19615 0.03958 0.19615 0.02754 0.19615 0.01574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2 0.0706 C -0.05385 0.08356 -0.05192 0.09467 -0.04984 0.10671 C -0.04792 0.11759 -0.04487 0.12963 -0.03798 0.13958 C -0.03189 0.14953 -0.02196 0.15764 -0.0109 0.16365 C -0.00096 0.16967 0.01106 0.17361 0.02308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8 0.05671 0.04311 0.06759 0.04215 0.08055 C 0.04215 0.09375 0.04311 0.10555 0.04808 0.11574 C 0.05304 0.12569 0.05208 0.12754 0.07211 0.14074 C 0.09006 0.15463 0.10801 0.15069 0.11907 0.15162 C 0.13013 0.15162 0.1391 0.14768 0.15016 0.14375 C 0.16202 0.13865 0.17211 0.12963 0.17901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2 0.03356 C -0.04792 0.04467 -0.04984 0.05764 -0.05193 0.0706 C -0.05385 0.08356 -0.05193 0.09467 -0.04984 0.10671 C -0.04792 0.11759 -0.04488 0.12963 -0.03799 0.13958 C -0.0319 0.14953 -0.02196 0.15764 -0.0109 0.16365 C -0.00097 0.16967 0.01105 0.17361 0.02307 0.17569 C 0.03509 0.17754 0.04711 0.17754 0.05801 0.17569 C 0.07003 0.17361 0.08108 0.16875 0.09006 0.16064 C 0.09903 0.1537 0.10705 0.14467 0.11105 0.13356 C 0.11602 0.12361 0.1181 0.10972 0.1181 0.09861 C 0.11907 0.08773 0.1181 0.07453 0.11314 0.06365 C 0.10801 0.0537 0.09903 0.0456 0.08701 0.04166 C 0.07516 0.03865 0.06314 0.04259 0.05512 0.04953 C 0.04807 0.05671 0.0431 0.06759 0.04214 0.08055 C 0.04214 0.09375 0.0431 0.10555 0.04807 0.11574 C 0.05304 0.12569 0.05208 0.12754 0.07211 0.14074 C 0.09006 0.15463 0.10801 0.15069 0.11907 0.15162 C 0.13012 0.15162 0.1391 0.14768 0.15016 0.14375 C 0.16201 0.13865 0.17211 0.12963 0.179 0.12152 C 0.18605 0.11365 0.1891 0.1037 0.193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7 C -0.00801 0.0081 -0.01699 0.01597 -0.02099 0.02593 C -0.025 0.03704 -0.02692 0.05 -0.029 0.06296 C -0.03093 0.07593 -0.029 0.08704 -0.02692 0.09907 C -0.025 0.10995 -0.02195 0.12199 -0.01506 0.13194 C -0.00897 0.1419 0.00096 0.15 0.01202 0.15602 C 0.02196 0.16204 0.03398 0.16597 0.046 0.16806 C 0.05801 0.16991 0.07003 0.16991 0.08093 0.16806 C 0.09295 0.16597 0.10401 0.16111 0.11298 0.15301 C 0.12196 0.14607 0.12997 0.13704 0.13398 0.12593 C 0.13894 0.11597 0.14103 0.10208 0.14103 0.09097 C 0.14199 0.08009 0.14103 0.0669 0.13606 0.05602 C 0.13093 0.04607 0.12196 0.03796 0.10994 0.03403 C 0.09808 0.03102 0.08606 0.03495 0.07805 0.0419 C 0.071 0.04907 0.06603 0.05995 0.06507 0.07292 C 0.06507 0.08611 0.06603 0.09792 0.071 0.1081 C 0.07596 0.11806 0.075 0.11991 0.09503 0.1331 C 0.11298 0.14699 0.13093 0.14306 0.14199 0.14398 C 0.15305 0.14398 0.16202 0.14005 0.17308 0.13611 C 0.18494 0.13102 0.19503 0.12199 0.20192 0.11389 C 0.20898 0.10602 0.21202 0.09607 0.21603 0.08009 C 0.21907 0.06389 0.21907 0.05602 0.21907 0.04398 C 0.21907 0.03194 0.21907 0.01991 0.21907 0.0081 " pathEditMode="relative" rAng="0" ptsTypes="AAAAAAAAAAAAAAAAAAAAAAA">
                                      <p:cBhvr>
                                        <p:cTn id="1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3966708" y="2001300"/>
            <a:ext cx="1042760" cy="3477203"/>
          </a:xfrm>
          <a:prstGeom prst="rect">
            <a:avLst/>
          </a:prstGeom>
        </p:spPr>
      </p:pic>
      <p:pic>
        <p:nvPicPr>
          <p:cNvPr id="1026" name="PEQUEÑO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2548" y="4400984"/>
            <a:ext cx="1010156" cy="9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Toca el </a:t>
            </a:r>
            <a:r>
              <a:rPr lang="es-ES" b="1" dirty="0"/>
              <a:t>PEQUEÑO</a:t>
            </a:r>
          </a:p>
        </p:txBody>
      </p:sp>
      <p:pic>
        <p:nvPicPr>
          <p:cNvPr id="7" name="elefante grande">
            <a:extLst>
              <a:ext uri="{FF2B5EF4-FFF2-40B4-BE49-F238E27FC236}">
                <a16:creationId xmlns:a16="http://schemas.microsoft.com/office/drawing/2014/main" id="{9DA70194-8785-46FE-AAB7-4B3F31B97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6"/>
          <a:stretch/>
        </p:blipFill>
        <p:spPr bwMode="auto">
          <a:xfrm>
            <a:off x="594142" y="1871250"/>
            <a:ext cx="3607253" cy="34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D8BB8-EBAE-4BD9-9B80-F3EA0EFA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71" y="6356352"/>
            <a:ext cx="9361715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351F00C-C655-47BF-B783-42FA6A9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536" y="3415954"/>
            <a:ext cx="466200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0614CB-1775-4650-996A-6C17585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7282" y="3429000"/>
            <a:ext cx="466200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AF67B52-1EC4-4AAA-A65C-D4B4C734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0164" y="3460404"/>
            <a:ext cx="466200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0F5C214-DD0E-484C-9D56-8567034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2125" y="3460404"/>
            <a:ext cx="466200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EB16356-CA16-4B8F-AEED-36B20097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1145" y="2800004"/>
            <a:ext cx="466200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C214654-77B8-4436-B7F5-E5B5B523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7697" y="2800004"/>
            <a:ext cx="466200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32434FC-A419-4BB1-B3E8-20CF9E82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7" r="96000">
                        <a14:foregroundMark x1="8333" y1="51000" x2="8333" y2="51000"/>
                        <a14:foregroundMark x1="8333" y1="51000" x2="8333" y2="51000"/>
                        <a14:foregroundMark x1="8333" y1="51000" x2="8333" y2="51000"/>
                        <a14:foregroundMark x1="49000" y1="41000" x2="49000" y2="41000"/>
                        <a14:foregroundMark x1="49000" y1="41000" x2="49000" y2="41000"/>
                        <a14:foregroundMark x1="49000" y1="41000" x2="49000" y2="41000"/>
                        <a14:foregroundMark x1="92333" y1="52333" x2="92333" y2="52333"/>
                        <a14:foregroundMark x1="92333" y1="50333" x2="92333" y2="50333"/>
                        <a14:foregroundMark x1="92333" y1="50333" x2="92333" y2="50333"/>
                        <a14:foregroundMark x1="95667" y1="43333" x2="95667" y2="43333"/>
                        <a14:foregroundMark x1="95667" y1="43333" x2="95667" y2="43333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3667" y1="47667" x2="3667" y2="47667"/>
                        <a14:foregroundMark x1="3667" y1="47667" x2="3667" y2="47667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5000" y1="36000" x2="45000" y2="36000"/>
                        <a14:foregroundMark x1="45000" y1="36000" x2="45000" y2="36000"/>
                        <a14:foregroundMark x1="89667" y1="51667" x2="89667" y2="51667"/>
                        <a14:foregroundMark x1="44667" y1="73667" x2="44667" y2="73667"/>
                        <a14:foregroundMark x1="48333" y1="41000" x2="51667" y2="41667"/>
                        <a14:foregroundMark x1="53667" y1="35667" x2="57000" y2="32333"/>
                        <a14:foregroundMark x1="53000" y1="35333" x2="520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3 C -0.03093 0.01574 -0.03991 0.02361 -0.04391 0.03356 C -0.04792 0.04467 -0.04984 0.05763 -0.05193 0.0706 C -0.05385 0.08356 -0.05193 0.09467 -0.04984 0.10671 C -0.04792 0.11759 -0.04487 0.12962 -0.03798 0.13958 C -0.03189 0.14953 -0.02196 0.15763 -0.0109 0.16365 C -0.00096 0.16967 0.01106 0.17361 0.02307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7 0.05671 0.04311 0.06759 0.04215 0.08055 C 0.04215 0.09375 0.04311 0.10555 0.04807 0.11574 C 0.05304 0.12569 0.05208 0.12754 0.07211 0.14074 C 0.09006 0.15462 0.10801 0.15069 0.11907 0.15162 C 0.13013 0.15162 0.1391 0.14768 0.15016 0.14375 C 0.16202 0.13865 0.17211 0.12962 0.179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3 0.0706 C -0.05385 0.08356 -0.05193 0.09467 -0.04984 0.10671 C -0.04792 0.11759 -0.04488 0.12963 -0.03798 0.13958 C -0.03189 0.14954 -0.02196 0.15764 -0.0109 0.16366 C -0.00096 0.16967 0.01105 0.17361 0.02307 0.17569 C 0.03509 0.17754 0.04711 0.17754 0.05801 0.17569 C 0.07003 0.17361 0.08109 0.16875 0.09006 0.16065 C 0.09904 0.1537 0.10705 0.14467 0.11105 0.13356 C 0.11602 0.12361 0.11811 0.10972 0.11811 0.09861 C 0.11907 0.08773 0.11811 0.07454 0.11314 0.06366 C 0.10801 0.0537 0.09904 0.0456 0.08702 0.04167 C 0.07516 0.03866 0.06314 0.04259 0.05512 0.04954 C 0.04807 0.05671 0.04311 0.06759 0.04214 0.08055 C 0.04214 0.09375 0.04311 0.10555 0.04807 0.11574 C 0.05304 0.12569 0.05208 0.12754 0.07211 0.14074 C 0.09006 0.15463 0.10801 0.15069 0.11907 0.15162 C 0.13012 0.15162 0.1391 0.14768 0.15016 0.14375 C 0.16202 0.13866 0.17211 0.12963 0.179 0.12153 C 0.18605 0.11366 0.1891 0.1037 0.19311 0.08773 C 0.19615 0.07153 0.19615 0.06366 0.19615 0.05162 C 0.19615 0.03958 0.19615 0.02754 0.19615 0.01574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2 0.0706 C -0.05385 0.08356 -0.05192 0.09467 -0.04984 0.10671 C -0.04792 0.11759 -0.04487 0.12963 -0.03798 0.13958 C -0.03189 0.14953 -0.02196 0.15764 -0.0109 0.16365 C -0.00096 0.16967 0.01106 0.17361 0.02308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8 0.05671 0.04311 0.06759 0.04215 0.08055 C 0.04215 0.09375 0.04311 0.10555 0.04808 0.11574 C 0.05304 0.12569 0.05208 0.12754 0.07211 0.14074 C 0.09006 0.15463 0.10801 0.15069 0.11907 0.15162 C 0.13013 0.15162 0.1391 0.14768 0.15016 0.14375 C 0.16202 0.13865 0.17211 0.12963 0.17901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2 0.03356 C -0.04792 0.04467 -0.04984 0.05764 -0.05193 0.0706 C -0.05385 0.08356 -0.05193 0.09467 -0.04984 0.10671 C -0.04792 0.11759 -0.04488 0.12963 -0.03799 0.13958 C -0.0319 0.14953 -0.02196 0.15764 -0.0109 0.16365 C -0.00097 0.16967 0.01105 0.17361 0.02307 0.17569 C 0.03509 0.17754 0.04711 0.17754 0.05801 0.17569 C 0.07003 0.17361 0.08108 0.16875 0.09006 0.16064 C 0.09903 0.1537 0.10705 0.14467 0.11105 0.13356 C 0.11602 0.12361 0.1181 0.10972 0.1181 0.09861 C 0.11907 0.08773 0.1181 0.07453 0.11314 0.06365 C 0.10801 0.0537 0.09903 0.0456 0.08701 0.04166 C 0.07516 0.03865 0.06314 0.04259 0.05512 0.04953 C 0.04807 0.05671 0.0431 0.06759 0.04214 0.08055 C 0.04214 0.09375 0.0431 0.10555 0.04807 0.11574 C 0.05304 0.12569 0.05208 0.12754 0.07211 0.14074 C 0.09006 0.15463 0.10801 0.15069 0.11907 0.15162 C 0.13012 0.15162 0.1391 0.14768 0.15016 0.14375 C 0.16201 0.13865 0.17211 0.12963 0.179 0.12152 C 0.18605 0.11365 0.1891 0.1037 0.193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7 C -0.00801 0.0081 -0.01699 0.01597 -0.02099 0.02593 C -0.025 0.03704 -0.02692 0.05 -0.029 0.06296 C -0.03093 0.07593 -0.029 0.08704 -0.02692 0.09907 C -0.025 0.10995 -0.02195 0.12199 -0.01506 0.13194 C -0.00897 0.1419 0.00096 0.15 0.01202 0.15602 C 0.02196 0.16204 0.03398 0.16597 0.046 0.16806 C 0.05801 0.16991 0.07003 0.16991 0.08093 0.16806 C 0.09295 0.16597 0.10401 0.16111 0.11298 0.15301 C 0.12196 0.14607 0.12997 0.13704 0.13398 0.12593 C 0.13894 0.11597 0.14103 0.10208 0.14103 0.09097 C 0.14199 0.08009 0.14103 0.0669 0.13606 0.05602 C 0.13093 0.04607 0.12196 0.03796 0.10994 0.03403 C 0.09808 0.03102 0.08606 0.03495 0.07805 0.0419 C 0.071 0.04907 0.06603 0.05995 0.06507 0.07292 C 0.06507 0.08611 0.06603 0.09792 0.071 0.1081 C 0.07596 0.11806 0.075 0.11991 0.09503 0.1331 C 0.11298 0.14699 0.13093 0.14306 0.14199 0.14398 C 0.15305 0.14398 0.16202 0.14005 0.17308 0.13611 C 0.18494 0.13102 0.19503 0.12199 0.20192 0.11389 C 0.20898 0.10602 0.21202 0.09607 0.21603 0.08009 C 0.21907 0.06389 0.21907 0.05602 0.21907 0.04398 C 0.21907 0.03194 0.21907 0.01991 0.21907 0.0081 " pathEditMode="relative" rAng="0" ptsTypes="AAAAAAAAAAAAAAAAAAAAAAA">
                                      <p:cBhvr>
                                        <p:cTn id="1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3966708" y="2001300"/>
            <a:ext cx="1042760" cy="3477203"/>
          </a:xfrm>
          <a:prstGeom prst="rect">
            <a:avLst/>
          </a:prstGeom>
        </p:spPr>
      </p:pic>
      <p:pic>
        <p:nvPicPr>
          <p:cNvPr id="1026" name="PEQUEÑO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427" y="4357433"/>
            <a:ext cx="1042761" cy="10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Toca el </a:t>
            </a:r>
            <a:r>
              <a:rPr lang="es-ES" b="1" dirty="0"/>
              <a:t>GRANDE</a:t>
            </a:r>
          </a:p>
        </p:txBody>
      </p:sp>
      <p:pic>
        <p:nvPicPr>
          <p:cNvPr id="9" name="grande">
            <a:extLst>
              <a:ext uri="{FF2B5EF4-FFF2-40B4-BE49-F238E27FC236}">
                <a16:creationId xmlns:a16="http://schemas.microsoft.com/office/drawing/2014/main" id="{7D47A6B7-0B71-4EA8-951D-F0CEB435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16316" y="1944979"/>
            <a:ext cx="1691987" cy="34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BD087D3-C810-466D-8FE9-789815E2594A}"/>
              </a:ext>
            </a:extLst>
          </p:cNvPr>
          <p:cNvSpPr txBox="1"/>
          <p:nvPr/>
        </p:nvSpPr>
        <p:spPr>
          <a:xfrm>
            <a:off x="135802" y="162962"/>
            <a:ext cx="328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ATENCIÓN Y PERCEPCIÓN VISUAL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670F1F-FECC-48FE-8BFA-44C935701C25}"/>
              </a:ext>
            </a:extLst>
          </p:cNvPr>
          <p:cNvSpPr txBox="1"/>
          <p:nvPr/>
        </p:nvSpPr>
        <p:spPr>
          <a:xfrm>
            <a:off x="425512" y="2713453"/>
            <a:ext cx="8845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objetivo es identificar el tamaño de grande o pequeño comparando objetos con un modelo.</a:t>
            </a:r>
          </a:p>
          <a:p>
            <a:r>
              <a:rPr lang="es-ES" dirty="0"/>
              <a:t>Primero enseñamos la diapositiva y leemos en voz alta la instrucción de arriba. Después el alumno tiene que seleccionar la respuesta correcta.</a:t>
            </a:r>
          </a:p>
          <a:p>
            <a:endParaRPr lang="es-ES" dirty="0"/>
          </a:p>
          <a:p>
            <a:r>
              <a:rPr lang="es-ES" dirty="0"/>
              <a:t>Podéis usar la Tablet o el ordenador. También podéis hacerlo con objetos de casa. Agrupáis en una caja o similar varios objetos grandes y otra con pequeños. Después cogéis 1 de cada y preguntáis cuál es más grande, o cuál más pequeño. Ir variando de objetos y de recipiente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F736DC-14A8-43BC-8227-2CA4B060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9754" y="532294"/>
            <a:ext cx="2039156" cy="203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443A99-9449-482A-A78C-5A8BF195B407}"/>
              </a:ext>
            </a:extLst>
          </p:cNvPr>
          <p:cNvSpPr txBox="1"/>
          <p:nvPr/>
        </p:nvSpPr>
        <p:spPr>
          <a:xfrm>
            <a:off x="425512" y="1290262"/>
            <a:ext cx="1752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800" b="1" dirty="0">
                <a:solidFill>
                  <a:prstClr val="black"/>
                </a:solidFill>
              </a:rPr>
              <a:t>TAMAÑOS</a:t>
            </a:r>
          </a:p>
          <a:p>
            <a:pPr lvl="0"/>
            <a:r>
              <a:rPr lang="es-ES" sz="1400" b="1" dirty="0">
                <a:solidFill>
                  <a:prstClr val="black"/>
                </a:solidFill>
              </a:rPr>
              <a:t>GRANDE Y PEQUEÑO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DE0033-71AE-4309-AE11-72B8B5B6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1683" y="6356352"/>
            <a:ext cx="8229600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</p:spTree>
    <p:extLst>
      <p:ext uri="{BB962C8B-B14F-4D97-AF65-F5344CB8AC3E}">
        <p14:creationId xmlns:p14="http://schemas.microsoft.com/office/powerpoint/2010/main" val="59328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D8BB8-EBAE-4BD9-9B80-F3EA0EFA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71" y="6356352"/>
            <a:ext cx="9361715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351F00C-C655-47BF-B783-42FA6A9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82" y="3435175"/>
            <a:ext cx="939108" cy="9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0614CB-1775-4650-996A-6C17585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0828" y="3448221"/>
            <a:ext cx="939108" cy="9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AF67B52-1EC4-4AAA-A65C-D4B4C734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3710" y="3479625"/>
            <a:ext cx="939108" cy="9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0F5C214-DD0E-484C-9D56-8567034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5671" y="3479625"/>
            <a:ext cx="939108" cy="9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EB16356-CA16-4B8F-AEED-36B20097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691" y="2819225"/>
            <a:ext cx="939108" cy="9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C214654-77B8-4436-B7F5-E5B5B523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1243" y="2819225"/>
            <a:ext cx="939108" cy="9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32434FC-A419-4BB1-B3E8-20CF9E82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7" r="96000">
                        <a14:foregroundMark x1="8333" y1="51000" x2="8333" y2="51000"/>
                        <a14:foregroundMark x1="8333" y1="51000" x2="8333" y2="51000"/>
                        <a14:foregroundMark x1="8333" y1="51000" x2="8333" y2="51000"/>
                        <a14:foregroundMark x1="49000" y1="41000" x2="49000" y2="41000"/>
                        <a14:foregroundMark x1="49000" y1="41000" x2="49000" y2="41000"/>
                        <a14:foregroundMark x1="49000" y1="41000" x2="49000" y2="41000"/>
                        <a14:foregroundMark x1="92333" y1="52333" x2="92333" y2="52333"/>
                        <a14:foregroundMark x1="92333" y1="50333" x2="92333" y2="50333"/>
                        <a14:foregroundMark x1="92333" y1="50333" x2="92333" y2="50333"/>
                        <a14:foregroundMark x1="95667" y1="43333" x2="95667" y2="43333"/>
                        <a14:foregroundMark x1="95667" y1="43333" x2="95667" y2="43333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3667" y1="47667" x2="3667" y2="47667"/>
                        <a14:foregroundMark x1="3667" y1="47667" x2="3667" y2="47667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5000" y1="36000" x2="45000" y2="36000"/>
                        <a14:foregroundMark x1="45000" y1="36000" x2="45000" y2="36000"/>
                        <a14:foregroundMark x1="89667" y1="51667" x2="89667" y2="51667"/>
                        <a14:foregroundMark x1="44667" y1="73667" x2="44667" y2="73667"/>
                        <a14:foregroundMark x1="48333" y1="41000" x2="51667" y2="41667"/>
                        <a14:foregroundMark x1="53667" y1="35667" x2="57000" y2="32333"/>
                        <a14:foregroundMark x1="53000" y1="35333" x2="520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3 C -0.03093 0.01574 -0.03991 0.02361 -0.04391 0.03356 C -0.04792 0.04467 -0.04984 0.05763 -0.05193 0.0706 C -0.05385 0.08356 -0.05193 0.09467 -0.04984 0.10671 C -0.04792 0.11759 -0.04487 0.12962 -0.03798 0.13958 C -0.03189 0.14953 -0.02196 0.15763 -0.0109 0.16365 C -0.00096 0.16967 0.01106 0.17361 0.02307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7 0.05671 0.04311 0.06759 0.04215 0.08055 C 0.04215 0.09375 0.04311 0.10555 0.04807 0.11574 C 0.05304 0.12569 0.05208 0.12754 0.07211 0.14074 C 0.09006 0.15462 0.10801 0.15069 0.11907 0.15162 C 0.13013 0.15162 0.1391 0.14768 0.15016 0.14375 C 0.16202 0.13865 0.17211 0.12962 0.179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3 0.0706 C -0.05385 0.08356 -0.05193 0.09467 -0.04984 0.10671 C -0.04792 0.11759 -0.04488 0.12963 -0.03798 0.13958 C -0.03189 0.14953 -0.02196 0.15764 -0.0109 0.16365 C -0.00096 0.16967 0.01105 0.17361 0.02307 0.17569 C 0.03509 0.17754 0.04711 0.17754 0.05801 0.17569 C 0.07003 0.17361 0.08109 0.16875 0.09006 0.16065 C 0.09904 0.1537 0.10705 0.14467 0.11105 0.13356 C 0.11602 0.12361 0.11811 0.10972 0.11811 0.09861 C 0.11907 0.08773 0.11811 0.07453 0.11314 0.06365 C 0.10801 0.0537 0.09904 0.0456 0.08702 0.04166 C 0.07516 0.03865 0.06314 0.04259 0.05512 0.04953 C 0.04807 0.05671 0.04311 0.06759 0.04214 0.08055 C 0.04214 0.09375 0.04311 0.10555 0.04807 0.11574 C 0.05304 0.12569 0.05208 0.12754 0.07211 0.14074 C 0.09006 0.15463 0.10801 0.15069 0.11907 0.15162 C 0.13012 0.15162 0.1391 0.14768 0.15016 0.14375 C 0.16202 0.13865 0.17211 0.12963 0.179 0.12152 C 0.18605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2 0.0706 C -0.05385 0.08356 -0.05192 0.09467 -0.04984 0.10671 C -0.04792 0.11759 -0.04487 0.12963 -0.03798 0.13958 C -0.03189 0.14953 -0.02196 0.15764 -0.0109 0.16365 C -0.00096 0.16967 0.01106 0.17361 0.02308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8 0.05671 0.04311 0.06759 0.04215 0.08055 C 0.04215 0.09375 0.04311 0.10555 0.04808 0.11574 C 0.05304 0.12569 0.05208 0.12754 0.07211 0.14074 C 0.09006 0.15463 0.10801 0.15069 0.11907 0.15162 C 0.13013 0.15162 0.1391 0.14768 0.15016 0.14375 C 0.16202 0.13865 0.17211 0.12963 0.17901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2 0.03356 C -0.04792 0.04467 -0.04984 0.05764 -0.05193 0.0706 C -0.05385 0.08356 -0.05193 0.09467 -0.04984 0.10671 C -0.04792 0.11759 -0.04488 0.12963 -0.03799 0.13958 C -0.0319 0.14953 -0.02196 0.15764 -0.0109 0.16365 C -0.00097 0.16967 0.01105 0.17361 0.02307 0.17569 C 0.03509 0.17754 0.04711 0.17754 0.05801 0.17569 C 0.07003 0.17361 0.08108 0.16875 0.09006 0.16064 C 0.09903 0.1537 0.10705 0.14467 0.11105 0.13356 C 0.11602 0.12361 0.1181 0.10972 0.1181 0.09861 C 0.11907 0.08773 0.1181 0.07453 0.11314 0.06365 C 0.10801 0.0537 0.09903 0.0456 0.08701 0.04166 C 0.07516 0.03865 0.06314 0.04259 0.05512 0.04953 C 0.04807 0.05671 0.0431 0.06759 0.04214 0.08055 C 0.04214 0.09375 0.0431 0.10555 0.04807 0.11574 C 0.05304 0.12569 0.05208 0.12754 0.07211 0.14074 C 0.09006 0.15463 0.10801 0.15069 0.11907 0.15162 C 0.13012 0.15162 0.1391 0.14768 0.15016 0.14375 C 0.16201 0.13865 0.17211 0.12963 0.179 0.12152 C 0.18605 0.11365 0.1891 0.1037 0.193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7 C -0.00801 0.0081 -0.01699 0.01597 -0.02099 0.02593 C -0.025 0.03704 -0.02692 0.05 -0.029 0.06296 C -0.03093 0.07593 -0.029 0.08704 -0.02692 0.09907 C -0.025 0.10995 -0.02195 0.12199 -0.01506 0.13194 C -0.00897 0.1419 0.00096 0.15 0.01202 0.15602 C 0.02196 0.16204 0.03398 0.16597 0.046 0.16806 C 0.05801 0.16991 0.07003 0.16991 0.08093 0.16806 C 0.09295 0.16597 0.10401 0.16111 0.11298 0.15301 C 0.12196 0.14607 0.12997 0.13704 0.13398 0.12593 C 0.13894 0.11597 0.14103 0.10208 0.14103 0.09097 C 0.14199 0.08009 0.14103 0.0669 0.13606 0.05602 C 0.13093 0.04607 0.12196 0.03796 0.10994 0.03403 C 0.09808 0.03102 0.08606 0.03495 0.07805 0.0419 C 0.071 0.04907 0.06603 0.05995 0.06507 0.07292 C 0.06507 0.08611 0.06603 0.09792 0.071 0.1081 C 0.07596 0.11806 0.075 0.11991 0.09503 0.1331 C 0.11298 0.14699 0.13093 0.14306 0.14199 0.14398 C 0.15305 0.14398 0.16202 0.14005 0.17308 0.13611 C 0.18494 0.13102 0.19503 0.12199 0.20192 0.11389 C 0.20898 0.10602 0.21202 0.09607 0.21603 0.08009 C 0.21907 0.06389 0.21907 0.05602 0.21907 0.04398 C 0.21907 0.03194 0.21907 0.01991 0.21907 0.0081 " pathEditMode="relative" rAng="0" ptsTypes="AAAAAAAAAAAAAAAAAAAAAAA">
                                      <p:cBhvr>
                                        <p:cTn id="1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3966708" y="2001300"/>
            <a:ext cx="1042760" cy="3477203"/>
          </a:xfrm>
          <a:prstGeom prst="rect">
            <a:avLst/>
          </a:prstGeom>
        </p:spPr>
      </p:pic>
      <p:pic>
        <p:nvPicPr>
          <p:cNvPr id="1026" name="PEQUEÑO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3000" y="4008326"/>
            <a:ext cx="1361806" cy="13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Toca el </a:t>
            </a:r>
            <a:r>
              <a:rPr lang="es-ES" b="1" dirty="0"/>
              <a:t>GRANDE</a:t>
            </a:r>
          </a:p>
        </p:txBody>
      </p:sp>
      <p:pic>
        <p:nvPicPr>
          <p:cNvPr id="7" name="grande">
            <a:extLst>
              <a:ext uri="{FF2B5EF4-FFF2-40B4-BE49-F238E27FC236}">
                <a16:creationId xmlns:a16="http://schemas.microsoft.com/office/drawing/2014/main" id="{9DA70194-8785-46FE-AAB7-4B3F31B9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333" l="10000" r="90000">
                        <a14:foregroundMark x1="27333" y1="5667" x2="28667" y2="6667"/>
                        <a14:foregroundMark x1="30667" y1="7667" x2="30667" y2="7667"/>
                        <a14:foregroundMark x1="30667" y1="7667" x2="30667" y2="7667"/>
                        <a14:foregroundMark x1="30333" y1="2000" x2="30333" y2="2000"/>
                        <a14:foregroundMark x1="30333" y1="2000" x2="30333" y2="2000"/>
                        <a14:foregroundMark x1="30333" y1="2000" x2="30333" y2="2000"/>
                        <a14:foregroundMark x1="74333" y1="51667" x2="74000" y2="52333"/>
                        <a14:foregroundMark x1="72000" y1="56000" x2="72000" y2="56000"/>
                        <a14:foregroundMark x1="70667" y1="62667" x2="70000" y2="66667"/>
                        <a14:foregroundMark x1="77000" y1="93000" x2="77000" y2="93000"/>
                        <a14:foregroundMark x1="77000" y1="93000" x2="77000" y2="93000"/>
                        <a14:foregroundMark x1="76667" y1="97333" x2="76667" y2="97333"/>
                        <a14:foregroundMark x1="76667" y1="97333" x2="76667" y2="97333"/>
                        <a14:foregroundMark x1="52000" y1="96000" x2="52000" y2="96000"/>
                        <a14:foregroundMark x1="52000" y1="96333" x2="52000" y2="96333"/>
                        <a14:foregroundMark x1="62000" y1="44667" x2="62000" y2="44667"/>
                        <a14:foregroundMark x1="68000" y1="59000" x2="68000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191422" y="2004925"/>
            <a:ext cx="3413975" cy="34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D8BB8-EBAE-4BD9-9B80-F3EA0EFA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71" y="6356352"/>
            <a:ext cx="9361715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351F00C-C655-47BF-B783-42FA6A9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82" y="341595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0614CB-1775-4650-996A-6C17585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0828" y="3429000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AF67B52-1EC4-4AAA-A65C-D4B4C734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3710" y="346040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0F5C214-DD0E-484C-9D56-8567034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5671" y="346040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EB16356-CA16-4B8F-AEED-36B20097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691" y="280000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C214654-77B8-4436-B7F5-E5B5B523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1243" y="280000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F8F4E5C-25E7-4032-8106-29F1ABC9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7" r="96000">
                        <a14:foregroundMark x1="8333" y1="51000" x2="8333" y2="51000"/>
                        <a14:foregroundMark x1="8333" y1="51000" x2="8333" y2="51000"/>
                        <a14:foregroundMark x1="8333" y1="51000" x2="8333" y2="51000"/>
                        <a14:foregroundMark x1="49000" y1="41000" x2="49000" y2="41000"/>
                        <a14:foregroundMark x1="49000" y1="41000" x2="49000" y2="41000"/>
                        <a14:foregroundMark x1="49000" y1="41000" x2="49000" y2="41000"/>
                        <a14:foregroundMark x1="92333" y1="52333" x2="92333" y2="52333"/>
                        <a14:foregroundMark x1="92333" y1="50333" x2="92333" y2="50333"/>
                        <a14:foregroundMark x1="92333" y1="50333" x2="92333" y2="50333"/>
                        <a14:foregroundMark x1="95667" y1="43333" x2="95667" y2="43333"/>
                        <a14:foregroundMark x1="95667" y1="43333" x2="95667" y2="43333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3667" y1="47667" x2="3667" y2="47667"/>
                        <a14:foregroundMark x1="3667" y1="47667" x2="3667" y2="47667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5000" y1="36000" x2="45000" y2="36000"/>
                        <a14:foregroundMark x1="45000" y1="36000" x2="45000" y2="36000"/>
                        <a14:foregroundMark x1="89667" y1="51667" x2="89667" y2="51667"/>
                        <a14:foregroundMark x1="44667" y1="73667" x2="44667" y2="73667"/>
                        <a14:foregroundMark x1="48333" y1="41000" x2="51667" y2="41667"/>
                        <a14:foregroundMark x1="53667" y1="35667" x2="57000" y2="32333"/>
                        <a14:foregroundMark x1="53000" y1="35333" x2="520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3 C -0.03093 0.01574 -0.03991 0.02361 -0.04391 0.03356 C -0.04792 0.04467 -0.04984 0.05763 -0.05193 0.0706 C -0.05385 0.08356 -0.05193 0.09467 -0.04984 0.10671 C -0.04792 0.11759 -0.04487 0.12962 -0.03798 0.13958 C -0.03189 0.14953 -0.02196 0.15763 -0.0109 0.16365 C -0.00096 0.16967 0.01106 0.17361 0.02307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7 0.05671 0.04311 0.06759 0.04215 0.08055 C 0.04215 0.09375 0.04311 0.10555 0.04807 0.11574 C 0.05304 0.12569 0.05208 0.12754 0.07211 0.14074 C 0.09006 0.15462 0.10801 0.15069 0.11907 0.15162 C 0.13013 0.15162 0.1391 0.14768 0.15016 0.14375 C 0.16202 0.13865 0.17211 0.12962 0.179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3 0.0706 C -0.05385 0.08356 -0.05193 0.09467 -0.04984 0.10671 C -0.04792 0.11759 -0.04488 0.12963 -0.03798 0.13958 C -0.03189 0.14954 -0.02196 0.15764 -0.0109 0.16366 C -0.00096 0.16967 0.01105 0.17361 0.02307 0.17569 C 0.03509 0.17754 0.04711 0.17754 0.05801 0.17569 C 0.07003 0.17361 0.08109 0.16875 0.09006 0.16065 C 0.09904 0.1537 0.10705 0.14467 0.11105 0.13356 C 0.11602 0.12361 0.11811 0.10972 0.11811 0.09861 C 0.11907 0.08773 0.11811 0.07454 0.11314 0.06366 C 0.10801 0.0537 0.09904 0.0456 0.08702 0.04167 C 0.07516 0.03866 0.06314 0.04259 0.05512 0.04954 C 0.04807 0.05671 0.04311 0.06759 0.04214 0.08055 C 0.04214 0.09375 0.04311 0.10555 0.04807 0.11574 C 0.05304 0.12569 0.05208 0.12754 0.07211 0.14074 C 0.09006 0.15463 0.10801 0.15069 0.11907 0.15162 C 0.13012 0.15162 0.1391 0.14768 0.15016 0.14375 C 0.16202 0.13866 0.17211 0.12963 0.179 0.12153 C 0.18605 0.11366 0.1891 0.1037 0.19311 0.08773 C 0.19615 0.07153 0.19615 0.06366 0.19615 0.05162 C 0.19615 0.03958 0.19615 0.02754 0.19615 0.01574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2 0.0706 C -0.05385 0.08356 -0.05192 0.09467 -0.04984 0.10671 C -0.04792 0.11759 -0.04487 0.12963 -0.03798 0.13958 C -0.03189 0.14953 -0.02196 0.15764 -0.0109 0.16365 C -0.00096 0.16967 0.01106 0.17361 0.02308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8 0.05671 0.04311 0.06759 0.04215 0.08055 C 0.04215 0.09375 0.04311 0.10555 0.04808 0.11574 C 0.05304 0.12569 0.05208 0.12754 0.07211 0.14074 C 0.09006 0.15463 0.10801 0.15069 0.11907 0.15162 C 0.13013 0.15162 0.1391 0.14768 0.15016 0.14375 C 0.16202 0.13865 0.17211 0.12963 0.17901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2 0.03356 C -0.04792 0.04467 -0.04984 0.05764 -0.05193 0.0706 C -0.05385 0.08356 -0.05193 0.09467 -0.04984 0.10671 C -0.04792 0.11759 -0.04488 0.12963 -0.03799 0.13958 C -0.0319 0.14953 -0.02196 0.15764 -0.0109 0.16365 C -0.00097 0.16967 0.01105 0.17361 0.02307 0.17569 C 0.03509 0.17754 0.04711 0.17754 0.05801 0.17569 C 0.07003 0.17361 0.08108 0.16875 0.09006 0.16064 C 0.09903 0.1537 0.10705 0.14467 0.11105 0.13356 C 0.11602 0.12361 0.1181 0.10972 0.1181 0.09861 C 0.11907 0.08773 0.1181 0.07453 0.11314 0.06365 C 0.10801 0.0537 0.09903 0.0456 0.08701 0.04166 C 0.07516 0.03865 0.06314 0.04259 0.05512 0.04953 C 0.04807 0.05671 0.0431 0.06759 0.04214 0.08055 C 0.04214 0.09375 0.0431 0.10555 0.04807 0.11574 C 0.05304 0.12569 0.05208 0.12754 0.07211 0.14074 C 0.09006 0.15463 0.10801 0.15069 0.11907 0.15162 C 0.13012 0.15162 0.1391 0.14768 0.15016 0.14375 C 0.16201 0.13865 0.17211 0.12963 0.179 0.12152 C 0.18605 0.11365 0.1891 0.1037 0.193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7 C -0.00801 0.0081 -0.01699 0.01597 -0.02099 0.02593 C -0.025 0.03704 -0.02692 0.05 -0.029 0.06296 C -0.03093 0.07593 -0.029 0.08704 -0.02692 0.09907 C -0.025 0.10995 -0.02195 0.12199 -0.01506 0.13194 C -0.00897 0.1419 0.00096 0.15 0.01202 0.15602 C 0.02196 0.16204 0.03398 0.16597 0.046 0.16806 C 0.05801 0.16991 0.07003 0.16991 0.08093 0.16806 C 0.09295 0.16597 0.10401 0.16111 0.11298 0.15301 C 0.12196 0.14607 0.12997 0.13704 0.13398 0.12593 C 0.13894 0.11597 0.14103 0.10208 0.14103 0.09097 C 0.14199 0.08009 0.14103 0.0669 0.13606 0.05602 C 0.13093 0.04607 0.12196 0.03796 0.10994 0.03403 C 0.09808 0.03102 0.08606 0.03495 0.07805 0.0419 C 0.071 0.04907 0.06603 0.05995 0.06507 0.07292 C 0.06507 0.08611 0.06603 0.09792 0.071 0.1081 C 0.07596 0.11806 0.075 0.11991 0.09503 0.1331 C 0.11298 0.14699 0.13093 0.14306 0.14199 0.14398 C 0.15305 0.14398 0.16202 0.14005 0.17308 0.13611 C 0.18494 0.13102 0.19503 0.12199 0.20192 0.11389 C 0.20898 0.10602 0.21202 0.09607 0.21603 0.08009 C 0.21907 0.06389 0.21907 0.05602 0.21907 0.04398 C 0.21907 0.03194 0.21907 0.01991 0.21907 0.0081 " pathEditMode="relative" rAng="0" ptsTypes="AAAAAAAAAAAAAAAAAAAAAAA">
                                      <p:cBhvr>
                                        <p:cTn id="1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3966708" y="2001300"/>
            <a:ext cx="1042760" cy="3477203"/>
          </a:xfrm>
          <a:prstGeom prst="rect">
            <a:avLst/>
          </a:prstGeom>
        </p:spPr>
      </p:pic>
      <p:pic>
        <p:nvPicPr>
          <p:cNvPr id="1026" name="PEQUEÑO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8320" y="4162554"/>
            <a:ext cx="1464088" cy="14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Toca el </a:t>
            </a:r>
            <a:r>
              <a:rPr lang="es-ES" b="1" dirty="0"/>
              <a:t>PEQUEÑO</a:t>
            </a:r>
          </a:p>
        </p:txBody>
      </p:sp>
      <p:pic>
        <p:nvPicPr>
          <p:cNvPr id="7" name="elefante grande">
            <a:extLst>
              <a:ext uri="{FF2B5EF4-FFF2-40B4-BE49-F238E27FC236}">
                <a16:creationId xmlns:a16="http://schemas.microsoft.com/office/drawing/2014/main" id="{9DA70194-8785-46FE-AAB7-4B3F31B9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7333">
                        <a14:foregroundMark x1="8333" y1="49667" x2="8333" y2="49667"/>
                        <a14:foregroundMark x1="8333" y1="49667" x2="8333" y2="49667"/>
                        <a14:foregroundMark x1="8333" y1="49667" x2="10333" y2="55333"/>
                        <a14:foregroundMark x1="16667" y1="52333" x2="12667" y2="58667"/>
                        <a14:foregroundMark x1="3333" y1="59667" x2="3333" y2="59667"/>
                        <a14:foregroundMark x1="3333" y1="59667" x2="3333" y2="59667"/>
                        <a14:foregroundMark x1="92000" y1="40333" x2="92000" y2="40333"/>
                        <a14:foregroundMark x1="96667" y1="42333" x2="96667" y2="42333"/>
                        <a14:foregroundMark x1="96667" y1="42333" x2="96667" y2="42333"/>
                        <a14:foregroundMark x1="97333" y1="59333" x2="97333" y2="59333"/>
                        <a14:foregroundMark x1="97333" y1="59333" x2="97333" y2="59333"/>
                        <a14:foregroundMark x1="97333" y1="59333" x2="97333" y2="59333"/>
                        <a14:foregroundMark x1="97333" y1="59333" x2="97333" y2="59333"/>
                        <a14:foregroundMark x1="15000" y1="40667" x2="15000" y2="40667"/>
                        <a14:foregroundMark x1="15000" y1="40667" x2="15000" y2="40667"/>
                        <a14:foregroundMark x1="59000" y1="42000" x2="59000" y2="42000"/>
                        <a14:foregroundMark x1="59000" y1="42000" x2="59000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6621"/>
            <a:ext cx="4636192" cy="46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6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D8BB8-EBAE-4BD9-9B80-F3EA0EFA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71" y="6356352"/>
            <a:ext cx="9361715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351F00C-C655-47BF-B783-42FA6A9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82" y="341595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0614CB-1775-4650-996A-6C17585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0828" y="3429000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AF67B52-1EC4-4AAA-A65C-D4B4C734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3710" y="346040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0F5C214-DD0E-484C-9D56-8567034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5671" y="346040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EB16356-CA16-4B8F-AEED-36B20097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691" y="280000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C214654-77B8-4436-B7F5-E5B5B523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1243" y="280000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2757683-A98C-4C4C-A0F2-39655CF0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7" r="96000">
                        <a14:foregroundMark x1="8333" y1="51000" x2="8333" y2="51000"/>
                        <a14:foregroundMark x1="8333" y1="51000" x2="8333" y2="51000"/>
                        <a14:foregroundMark x1="8333" y1="51000" x2="8333" y2="51000"/>
                        <a14:foregroundMark x1="49000" y1="41000" x2="49000" y2="41000"/>
                        <a14:foregroundMark x1="49000" y1="41000" x2="49000" y2="41000"/>
                        <a14:foregroundMark x1="49000" y1="41000" x2="49000" y2="41000"/>
                        <a14:foregroundMark x1="92333" y1="52333" x2="92333" y2="52333"/>
                        <a14:foregroundMark x1="92333" y1="50333" x2="92333" y2="50333"/>
                        <a14:foregroundMark x1="92333" y1="50333" x2="92333" y2="50333"/>
                        <a14:foregroundMark x1="95667" y1="43333" x2="95667" y2="43333"/>
                        <a14:foregroundMark x1="95667" y1="43333" x2="95667" y2="43333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3667" y1="47667" x2="3667" y2="47667"/>
                        <a14:foregroundMark x1="3667" y1="47667" x2="3667" y2="47667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5000" y1="36000" x2="45000" y2="36000"/>
                        <a14:foregroundMark x1="45000" y1="36000" x2="45000" y2="36000"/>
                        <a14:foregroundMark x1="89667" y1="51667" x2="89667" y2="51667"/>
                        <a14:foregroundMark x1="44667" y1="73667" x2="44667" y2="73667"/>
                        <a14:foregroundMark x1="48333" y1="41000" x2="51667" y2="41667"/>
                        <a14:foregroundMark x1="53667" y1="35667" x2="57000" y2="32333"/>
                        <a14:foregroundMark x1="53000" y1="35333" x2="520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3 C -0.03093 0.01574 -0.03991 0.02361 -0.04391 0.03356 C -0.04792 0.04467 -0.04984 0.05763 -0.05193 0.0706 C -0.05385 0.08356 -0.05193 0.09467 -0.04984 0.10671 C -0.04792 0.11759 -0.04487 0.12962 -0.03798 0.13958 C -0.03189 0.14953 -0.02196 0.15763 -0.0109 0.16365 C -0.00096 0.16967 0.01106 0.17361 0.02307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7 0.05671 0.04311 0.06759 0.04215 0.08055 C 0.04215 0.09375 0.04311 0.10555 0.04807 0.11574 C 0.05304 0.12569 0.05208 0.12754 0.07211 0.14074 C 0.09006 0.15462 0.10801 0.15069 0.11907 0.15162 C 0.13013 0.15162 0.1391 0.14768 0.15016 0.14375 C 0.16202 0.13865 0.17211 0.12962 0.179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3 0.0706 C -0.05385 0.08356 -0.05193 0.09467 -0.04984 0.10671 C -0.04792 0.11759 -0.04488 0.12963 -0.03798 0.13958 C -0.03189 0.14954 -0.02196 0.15764 -0.0109 0.16366 C -0.00096 0.16967 0.01105 0.17361 0.02307 0.17569 C 0.03509 0.17754 0.04711 0.17754 0.05801 0.17569 C 0.07003 0.17361 0.08109 0.16875 0.09006 0.16065 C 0.09904 0.1537 0.10705 0.14467 0.11105 0.13356 C 0.11602 0.12361 0.11811 0.10972 0.11811 0.09861 C 0.11907 0.08773 0.11811 0.07454 0.11314 0.06366 C 0.10801 0.0537 0.09904 0.0456 0.08702 0.04167 C 0.07516 0.03866 0.06314 0.04259 0.05512 0.04954 C 0.04807 0.05671 0.04311 0.06759 0.04214 0.08055 C 0.04214 0.09375 0.04311 0.10555 0.04807 0.11574 C 0.05304 0.12569 0.05208 0.12754 0.07211 0.14074 C 0.09006 0.15463 0.10801 0.15069 0.11907 0.15162 C 0.13012 0.15162 0.1391 0.14768 0.15016 0.14375 C 0.16202 0.13866 0.17211 0.12963 0.179 0.12153 C 0.18605 0.11366 0.1891 0.1037 0.19311 0.08773 C 0.19615 0.07153 0.19615 0.06366 0.19615 0.05162 C 0.19615 0.03958 0.19615 0.02754 0.19615 0.01574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2 0.0706 C -0.05385 0.08356 -0.05192 0.09467 -0.04984 0.10671 C -0.04792 0.11759 -0.04487 0.12963 -0.03798 0.13958 C -0.03189 0.14953 -0.02196 0.15764 -0.0109 0.16365 C -0.00096 0.16967 0.01106 0.17361 0.02308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8 0.05671 0.04311 0.06759 0.04215 0.08055 C 0.04215 0.09375 0.04311 0.10555 0.04808 0.11574 C 0.05304 0.12569 0.05208 0.12754 0.07211 0.14074 C 0.09006 0.15463 0.10801 0.15069 0.11907 0.15162 C 0.13013 0.15162 0.1391 0.14768 0.15016 0.14375 C 0.16202 0.13865 0.17211 0.12963 0.17901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2 0.03356 C -0.04792 0.04467 -0.04984 0.05764 -0.05193 0.0706 C -0.05385 0.08356 -0.05193 0.09467 -0.04984 0.10671 C -0.04792 0.11759 -0.04488 0.12963 -0.03799 0.13958 C -0.0319 0.14953 -0.02196 0.15764 -0.0109 0.16365 C -0.00097 0.16967 0.01105 0.17361 0.02307 0.17569 C 0.03509 0.17754 0.04711 0.17754 0.05801 0.17569 C 0.07003 0.17361 0.08108 0.16875 0.09006 0.16064 C 0.09903 0.1537 0.10705 0.14467 0.11105 0.13356 C 0.11602 0.12361 0.1181 0.10972 0.1181 0.09861 C 0.11907 0.08773 0.1181 0.07453 0.11314 0.06365 C 0.10801 0.0537 0.09903 0.0456 0.08701 0.04166 C 0.07516 0.03865 0.06314 0.04259 0.05512 0.04953 C 0.04807 0.05671 0.0431 0.06759 0.04214 0.08055 C 0.04214 0.09375 0.0431 0.10555 0.04807 0.11574 C 0.05304 0.12569 0.05208 0.12754 0.07211 0.14074 C 0.09006 0.15463 0.10801 0.15069 0.11907 0.15162 C 0.13012 0.15162 0.1391 0.14768 0.15016 0.14375 C 0.16201 0.13865 0.17211 0.12963 0.179 0.12152 C 0.18605 0.11365 0.1891 0.1037 0.193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7 C -0.00801 0.0081 -0.01699 0.01597 -0.02099 0.02593 C -0.025 0.03704 -0.02692 0.05 -0.029 0.06296 C -0.03093 0.07593 -0.029 0.08704 -0.02692 0.09907 C -0.025 0.10995 -0.02195 0.12199 -0.01506 0.13194 C -0.00897 0.1419 0.00096 0.15 0.01202 0.15602 C 0.02196 0.16204 0.03398 0.16597 0.046 0.16806 C 0.05801 0.16991 0.07003 0.16991 0.08093 0.16806 C 0.09295 0.16597 0.10401 0.16111 0.11298 0.15301 C 0.12196 0.14607 0.12997 0.13704 0.13398 0.12593 C 0.13894 0.11597 0.14103 0.10208 0.14103 0.09097 C 0.14199 0.08009 0.14103 0.0669 0.13606 0.05602 C 0.13093 0.04607 0.12196 0.03796 0.10994 0.03403 C 0.09808 0.03102 0.08606 0.03495 0.07805 0.0419 C 0.071 0.04907 0.06603 0.05995 0.06507 0.07292 C 0.06507 0.08611 0.06603 0.09792 0.071 0.1081 C 0.07596 0.11806 0.075 0.11991 0.09503 0.1331 C 0.11298 0.14699 0.13093 0.14306 0.14199 0.14398 C 0.15305 0.14398 0.16202 0.14005 0.17308 0.13611 C 0.18494 0.13102 0.19503 0.12199 0.20192 0.11389 C 0.20898 0.10602 0.21202 0.09607 0.21603 0.08009 C 0.21907 0.06389 0.21907 0.05602 0.21907 0.04398 C 0.21907 0.03194 0.21907 0.01991 0.21907 0.0081 " pathEditMode="relative" rAng="0" ptsTypes="AAAAAAAAAAAAAAAAAAAAAAA">
                                      <p:cBhvr>
                                        <p:cTn id="1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3966708" y="2001300"/>
            <a:ext cx="1042760" cy="3477203"/>
          </a:xfrm>
          <a:prstGeom prst="rect">
            <a:avLst/>
          </a:prstGeom>
        </p:spPr>
      </p:pic>
      <p:pic>
        <p:nvPicPr>
          <p:cNvPr id="1026" name="PEQUEÑO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9578" y="4400984"/>
            <a:ext cx="956095" cy="9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Toca el </a:t>
            </a:r>
            <a:r>
              <a:rPr lang="es-ES" b="1" dirty="0"/>
              <a:t>PEQUEÑO</a:t>
            </a:r>
          </a:p>
        </p:txBody>
      </p:sp>
      <p:pic>
        <p:nvPicPr>
          <p:cNvPr id="7" name="elefante grande">
            <a:extLst>
              <a:ext uri="{FF2B5EF4-FFF2-40B4-BE49-F238E27FC236}">
                <a16:creationId xmlns:a16="http://schemas.microsoft.com/office/drawing/2014/main" id="{9DA70194-8785-46FE-AAB7-4B3F31B97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4" b="3731"/>
          <a:stretch/>
        </p:blipFill>
        <p:spPr bwMode="auto">
          <a:xfrm>
            <a:off x="1112055" y="2001301"/>
            <a:ext cx="2674544" cy="33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D8BB8-EBAE-4BD9-9B80-F3EA0EFA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71" y="6356352"/>
            <a:ext cx="9361715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351F00C-C655-47BF-B783-42FA6A9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82" y="341595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0614CB-1775-4650-996A-6C17585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0828" y="3429000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AF67B52-1EC4-4AAA-A65C-D4B4C734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3710" y="346040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0F5C214-DD0E-484C-9D56-8567034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5671" y="346040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EB16356-CA16-4B8F-AEED-36B20097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691" y="280000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C214654-77B8-4436-B7F5-E5B5B523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1243" y="2800004"/>
            <a:ext cx="939108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11698E9-AC03-4FE5-8CC6-2CE6E43D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7" r="96000">
                        <a14:foregroundMark x1="8333" y1="51000" x2="8333" y2="51000"/>
                        <a14:foregroundMark x1="8333" y1="51000" x2="8333" y2="51000"/>
                        <a14:foregroundMark x1="8333" y1="51000" x2="8333" y2="51000"/>
                        <a14:foregroundMark x1="49000" y1="41000" x2="49000" y2="41000"/>
                        <a14:foregroundMark x1="49000" y1="41000" x2="49000" y2="41000"/>
                        <a14:foregroundMark x1="49000" y1="41000" x2="49000" y2="41000"/>
                        <a14:foregroundMark x1="92333" y1="52333" x2="92333" y2="52333"/>
                        <a14:foregroundMark x1="92333" y1="50333" x2="92333" y2="50333"/>
                        <a14:foregroundMark x1="92333" y1="50333" x2="92333" y2="50333"/>
                        <a14:foregroundMark x1="95667" y1="43333" x2="95667" y2="43333"/>
                        <a14:foregroundMark x1="95667" y1="43333" x2="95667" y2="43333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3667" y1="47667" x2="3667" y2="47667"/>
                        <a14:foregroundMark x1="3667" y1="47667" x2="3667" y2="47667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5000" y1="36000" x2="45000" y2="36000"/>
                        <a14:foregroundMark x1="45000" y1="36000" x2="45000" y2="36000"/>
                        <a14:foregroundMark x1="89667" y1="51667" x2="89667" y2="51667"/>
                        <a14:foregroundMark x1="44667" y1="73667" x2="44667" y2="73667"/>
                        <a14:foregroundMark x1="48333" y1="41000" x2="51667" y2="41667"/>
                        <a14:foregroundMark x1="53667" y1="35667" x2="57000" y2="32333"/>
                        <a14:foregroundMark x1="53000" y1="35333" x2="520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3 C -0.03093 0.01574 -0.03991 0.02361 -0.04391 0.03356 C -0.04792 0.04467 -0.04984 0.05763 -0.05193 0.0706 C -0.05385 0.08356 -0.05193 0.09467 -0.04984 0.10671 C -0.04792 0.11759 -0.04487 0.12962 -0.03798 0.13958 C -0.03189 0.14953 -0.02196 0.15763 -0.0109 0.16365 C -0.00096 0.16967 0.01106 0.17361 0.02307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7 0.05671 0.04311 0.06759 0.04215 0.08055 C 0.04215 0.09375 0.04311 0.10555 0.04807 0.11574 C 0.05304 0.12569 0.05208 0.12754 0.07211 0.14074 C 0.09006 0.15462 0.10801 0.15069 0.11907 0.15162 C 0.13013 0.15162 0.1391 0.14768 0.15016 0.14375 C 0.16202 0.13865 0.17211 0.12962 0.179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3 0.0706 C -0.05385 0.08356 -0.05193 0.09467 -0.04984 0.10671 C -0.04792 0.11759 -0.04488 0.12963 -0.03798 0.13958 C -0.03189 0.14954 -0.02196 0.15764 -0.0109 0.16366 C -0.00096 0.16967 0.01105 0.17361 0.02307 0.17569 C 0.03509 0.17754 0.04711 0.17754 0.05801 0.17569 C 0.07003 0.17361 0.08109 0.16875 0.09006 0.16065 C 0.09904 0.1537 0.10705 0.14467 0.11105 0.13356 C 0.11602 0.12361 0.11811 0.10972 0.11811 0.09861 C 0.11907 0.08773 0.11811 0.07454 0.11314 0.06366 C 0.10801 0.0537 0.09904 0.0456 0.08702 0.04167 C 0.07516 0.03866 0.06314 0.04259 0.05512 0.04954 C 0.04807 0.05671 0.04311 0.06759 0.04214 0.08055 C 0.04214 0.09375 0.04311 0.10555 0.04807 0.11574 C 0.05304 0.12569 0.05208 0.12754 0.07211 0.14074 C 0.09006 0.15463 0.10801 0.15069 0.11907 0.15162 C 0.13012 0.15162 0.1391 0.14768 0.15016 0.14375 C 0.16202 0.13866 0.17211 0.12963 0.179 0.12153 C 0.18605 0.11366 0.1891 0.1037 0.19311 0.08773 C 0.19615 0.07153 0.19615 0.06366 0.19615 0.05162 C 0.19615 0.03958 0.19615 0.02754 0.19615 0.01574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2 0.0706 C -0.05385 0.08356 -0.05192 0.09467 -0.04984 0.10671 C -0.04792 0.11759 -0.04487 0.12963 -0.03798 0.13958 C -0.03189 0.14953 -0.02196 0.15764 -0.0109 0.16365 C -0.00096 0.16967 0.01106 0.17361 0.02308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8 0.05671 0.04311 0.06759 0.04215 0.08055 C 0.04215 0.09375 0.04311 0.10555 0.04808 0.11574 C 0.05304 0.12569 0.05208 0.12754 0.07211 0.14074 C 0.09006 0.15463 0.10801 0.15069 0.11907 0.15162 C 0.13013 0.15162 0.1391 0.14768 0.15016 0.14375 C 0.16202 0.13865 0.17211 0.12963 0.17901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2 0.03356 C -0.04792 0.04467 -0.04984 0.05764 -0.05193 0.0706 C -0.05385 0.08356 -0.05193 0.09467 -0.04984 0.10671 C -0.04792 0.11759 -0.04488 0.12963 -0.03799 0.13958 C -0.0319 0.14953 -0.02196 0.15764 -0.0109 0.16365 C -0.00097 0.16967 0.01105 0.17361 0.02307 0.17569 C 0.03509 0.17754 0.04711 0.17754 0.05801 0.17569 C 0.07003 0.17361 0.08108 0.16875 0.09006 0.16064 C 0.09903 0.1537 0.10705 0.14467 0.11105 0.13356 C 0.11602 0.12361 0.1181 0.10972 0.1181 0.09861 C 0.11907 0.08773 0.1181 0.07453 0.11314 0.06365 C 0.10801 0.0537 0.09903 0.0456 0.08701 0.04166 C 0.07516 0.03865 0.06314 0.04259 0.05512 0.04953 C 0.04807 0.05671 0.0431 0.06759 0.04214 0.08055 C 0.04214 0.09375 0.0431 0.10555 0.04807 0.11574 C 0.05304 0.12569 0.05208 0.12754 0.07211 0.14074 C 0.09006 0.15463 0.10801 0.15069 0.11907 0.15162 C 0.13012 0.15162 0.1391 0.14768 0.15016 0.14375 C 0.16201 0.13865 0.17211 0.12963 0.179 0.12152 C 0.18605 0.11365 0.1891 0.1037 0.193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7 C -0.00801 0.0081 -0.01699 0.01597 -0.02099 0.02593 C -0.025 0.03704 -0.02692 0.05 -0.029 0.06296 C -0.03093 0.07593 -0.029 0.08704 -0.02692 0.09907 C -0.025 0.10995 -0.02195 0.12199 -0.01506 0.13194 C -0.00897 0.1419 0.00096 0.15 0.01202 0.15602 C 0.02196 0.16204 0.03398 0.16597 0.046 0.16806 C 0.05801 0.16991 0.07003 0.16991 0.08093 0.16806 C 0.09295 0.16597 0.10401 0.16111 0.11298 0.15301 C 0.12196 0.14607 0.12997 0.13704 0.13398 0.12593 C 0.13894 0.11597 0.14103 0.10208 0.14103 0.09097 C 0.14199 0.08009 0.14103 0.0669 0.13606 0.05602 C 0.13093 0.04607 0.12196 0.03796 0.10994 0.03403 C 0.09808 0.03102 0.08606 0.03495 0.07805 0.0419 C 0.071 0.04907 0.06603 0.05995 0.06507 0.07292 C 0.06507 0.08611 0.06603 0.09792 0.071 0.1081 C 0.07596 0.11806 0.075 0.11991 0.09503 0.1331 C 0.11298 0.14699 0.13093 0.14306 0.14199 0.14398 C 0.15305 0.14398 0.16202 0.14005 0.17308 0.13611 C 0.18494 0.13102 0.19503 0.12199 0.20192 0.11389 C 0.20898 0.10602 0.21202 0.09607 0.21603 0.08009 C 0.21907 0.06389 0.21907 0.05602 0.21907 0.04398 C 0.21907 0.03194 0.21907 0.01991 0.21907 0.0081 " pathEditMode="relative" rAng="0" ptsTypes="AAAAAAAAAAAAAAAAAAAAAAA">
                                      <p:cBhvr>
                                        <p:cTn id="1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3966708" y="2001300"/>
            <a:ext cx="1042760" cy="3477203"/>
          </a:xfrm>
          <a:prstGeom prst="rect">
            <a:avLst/>
          </a:prstGeom>
        </p:spPr>
      </p:pic>
      <p:pic>
        <p:nvPicPr>
          <p:cNvPr id="1026" name="PEQUEÑO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6114" y="4214233"/>
            <a:ext cx="1361806" cy="13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Toca el </a:t>
            </a:r>
            <a:r>
              <a:rPr lang="es-ES" b="1" dirty="0"/>
              <a:t>GRANDE</a:t>
            </a:r>
          </a:p>
        </p:txBody>
      </p:sp>
      <p:pic>
        <p:nvPicPr>
          <p:cNvPr id="7" name="grande">
            <a:extLst>
              <a:ext uri="{FF2B5EF4-FFF2-40B4-BE49-F238E27FC236}">
                <a16:creationId xmlns:a16="http://schemas.microsoft.com/office/drawing/2014/main" id="{9DA70194-8785-46FE-AAB7-4B3F31B97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5" b="15233"/>
          <a:stretch/>
        </p:blipFill>
        <p:spPr bwMode="auto">
          <a:xfrm flipH="1">
            <a:off x="489093" y="1497182"/>
            <a:ext cx="3679917" cy="38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B351F00C-C655-47BF-B783-42FA6A9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105" y="3415954"/>
            <a:ext cx="889061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0614CB-1775-4650-996A-6C17585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5851" y="3429000"/>
            <a:ext cx="889061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AF67B52-1EC4-4AAA-A65C-D4B4C734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733" y="3460404"/>
            <a:ext cx="889061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0F5C214-DD0E-484C-9D56-8567034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0694" y="3460404"/>
            <a:ext cx="889061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EB16356-CA16-4B8F-AEED-36B20097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9714" y="2800004"/>
            <a:ext cx="889061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C214654-77B8-4436-B7F5-E5B5B523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6266" y="2800004"/>
            <a:ext cx="889061" cy="9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D8BB8-EBAE-4BD9-9B80-F3EA0EFA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71" y="6356352"/>
            <a:ext cx="9361715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AF609C-C842-4C75-AB75-36FF34F9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7" r="96000">
                        <a14:foregroundMark x1="8333" y1="51000" x2="8333" y2="51000"/>
                        <a14:foregroundMark x1="8333" y1="51000" x2="8333" y2="51000"/>
                        <a14:foregroundMark x1="8333" y1="51000" x2="8333" y2="51000"/>
                        <a14:foregroundMark x1="49000" y1="41000" x2="49000" y2="41000"/>
                        <a14:foregroundMark x1="49000" y1="41000" x2="49000" y2="41000"/>
                        <a14:foregroundMark x1="49000" y1="41000" x2="49000" y2="41000"/>
                        <a14:foregroundMark x1="92333" y1="52333" x2="92333" y2="52333"/>
                        <a14:foregroundMark x1="92333" y1="50333" x2="92333" y2="50333"/>
                        <a14:foregroundMark x1="92333" y1="50333" x2="92333" y2="50333"/>
                        <a14:foregroundMark x1="95667" y1="43333" x2="95667" y2="43333"/>
                        <a14:foregroundMark x1="95667" y1="43333" x2="95667" y2="43333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3667" y1="47667" x2="3667" y2="47667"/>
                        <a14:foregroundMark x1="3667" y1="47667" x2="3667" y2="47667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5000" y1="36000" x2="45000" y2="36000"/>
                        <a14:foregroundMark x1="45000" y1="36000" x2="45000" y2="36000"/>
                        <a14:foregroundMark x1="89667" y1="51667" x2="89667" y2="51667"/>
                        <a14:foregroundMark x1="44667" y1="73667" x2="44667" y2="73667"/>
                        <a14:foregroundMark x1="48333" y1="41000" x2="51667" y2="41667"/>
                        <a14:foregroundMark x1="53667" y1="35667" x2="57000" y2="32333"/>
                        <a14:foregroundMark x1="53000" y1="35333" x2="520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3 C -0.03093 0.01574 -0.03991 0.02361 -0.04391 0.03356 C -0.04792 0.04467 -0.04984 0.05763 -0.05193 0.0706 C -0.05385 0.08356 -0.05193 0.09467 -0.04984 0.10671 C -0.04792 0.11759 -0.04487 0.12962 -0.03798 0.13958 C -0.03189 0.14953 -0.02196 0.15763 -0.0109 0.16365 C -0.00096 0.16967 0.01106 0.17361 0.02307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7 0.05671 0.04311 0.06759 0.04215 0.08055 C 0.04215 0.09375 0.04311 0.10555 0.04807 0.11574 C 0.05304 0.12569 0.05208 0.12754 0.07211 0.14074 C 0.09006 0.15462 0.10801 0.15069 0.11907 0.15162 C 0.13013 0.15162 0.1391 0.14768 0.15016 0.14375 C 0.16202 0.13865 0.17211 0.12962 0.179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3 0.0706 C -0.05385 0.08356 -0.05193 0.09467 -0.04984 0.10671 C -0.04792 0.11759 -0.04488 0.12963 -0.03798 0.13958 C -0.03189 0.14954 -0.02196 0.15764 -0.0109 0.16366 C -0.00096 0.16967 0.01105 0.17361 0.02307 0.17569 C 0.03509 0.17754 0.04711 0.17754 0.05801 0.17569 C 0.07003 0.17361 0.08109 0.16875 0.09006 0.16065 C 0.09904 0.1537 0.10705 0.14467 0.11105 0.13356 C 0.11602 0.12361 0.11811 0.10972 0.11811 0.09861 C 0.11907 0.08773 0.11811 0.07454 0.11314 0.06366 C 0.10801 0.0537 0.09904 0.0456 0.08702 0.04167 C 0.07516 0.03866 0.06314 0.04259 0.05512 0.04954 C 0.04807 0.05671 0.04311 0.06759 0.04214 0.08055 C 0.04214 0.09375 0.04311 0.10555 0.04807 0.11574 C 0.05304 0.12569 0.05208 0.12754 0.07211 0.14074 C 0.09006 0.15463 0.10801 0.15069 0.11907 0.15162 C 0.13012 0.15162 0.1391 0.14768 0.15016 0.14375 C 0.16202 0.13866 0.17211 0.12963 0.179 0.12153 C 0.18605 0.11366 0.1891 0.1037 0.19311 0.08773 C 0.19615 0.07153 0.19615 0.06366 0.19615 0.05162 C 0.19615 0.03958 0.19615 0.02754 0.19615 0.01574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2 0.0706 C -0.05385 0.08356 -0.05192 0.09467 -0.04984 0.10671 C -0.04792 0.11759 -0.04487 0.12963 -0.03798 0.13958 C -0.03189 0.14953 -0.02196 0.15764 -0.0109 0.16365 C -0.00096 0.16967 0.01106 0.17361 0.02308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8 0.05671 0.04311 0.06759 0.04215 0.08055 C 0.04215 0.09375 0.04311 0.10555 0.04808 0.11574 C 0.05304 0.12569 0.05208 0.12754 0.07211 0.14074 C 0.09006 0.15463 0.10801 0.15069 0.11907 0.15162 C 0.13013 0.15162 0.1391 0.14768 0.15016 0.14375 C 0.16202 0.13865 0.17211 0.12963 0.17901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2 0.03356 C -0.04792 0.04467 -0.04984 0.05764 -0.05193 0.0706 C -0.05385 0.08356 -0.05193 0.09467 -0.04984 0.10671 C -0.04792 0.11759 -0.04488 0.12963 -0.03799 0.13958 C -0.0319 0.14953 -0.02196 0.15764 -0.0109 0.16365 C -0.00097 0.16967 0.01105 0.17361 0.02307 0.17569 C 0.03509 0.17754 0.04711 0.17754 0.05801 0.17569 C 0.07003 0.17361 0.08108 0.16875 0.09006 0.16064 C 0.09903 0.1537 0.10705 0.14467 0.11105 0.13356 C 0.11602 0.12361 0.1181 0.10972 0.1181 0.09861 C 0.11907 0.08773 0.1181 0.07453 0.11314 0.06365 C 0.10801 0.0537 0.09903 0.0456 0.08701 0.04166 C 0.07516 0.03865 0.06314 0.04259 0.05512 0.04953 C 0.04807 0.05671 0.0431 0.06759 0.04214 0.08055 C 0.04214 0.09375 0.0431 0.10555 0.04807 0.11574 C 0.05304 0.12569 0.05208 0.12754 0.07211 0.14074 C 0.09006 0.15463 0.10801 0.15069 0.11907 0.15162 C 0.13012 0.15162 0.1391 0.14768 0.15016 0.14375 C 0.16201 0.13865 0.17211 0.12963 0.179 0.12152 C 0.18605 0.11365 0.1891 0.1037 0.193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3.7037E-7 C -0.00801 0.0081 -0.01699 0.01597 -0.02099 0.02593 C -0.025 0.03704 -0.02692 0.05 -0.029 0.06296 C -0.03093 0.07593 -0.029 0.08704 -0.02692 0.09907 C -0.025 0.10995 -0.02195 0.12199 -0.01506 0.13194 C -0.00897 0.1419 0.00096 0.15 0.01202 0.15602 C 0.02196 0.16204 0.03398 0.16597 0.046 0.16806 C 0.05801 0.16991 0.07003 0.16991 0.08093 0.16806 C 0.09295 0.16597 0.10401 0.16111 0.11298 0.15301 C 0.12196 0.14607 0.12997 0.13704 0.13398 0.12593 C 0.13894 0.11597 0.14103 0.10208 0.14103 0.09097 C 0.14199 0.08009 0.14103 0.0669 0.13606 0.05602 C 0.13093 0.04607 0.12196 0.03796 0.10994 0.03403 C 0.09808 0.03102 0.08606 0.03495 0.07805 0.0419 C 0.071 0.04907 0.06603 0.05995 0.06507 0.07292 C 0.06507 0.08611 0.06603 0.09792 0.071 0.1081 C 0.07596 0.11806 0.075 0.11991 0.09503 0.1331 C 0.11298 0.14699 0.13093 0.14306 0.14199 0.14398 C 0.15305 0.14398 0.16202 0.14005 0.17308 0.13611 C 0.18494 0.13102 0.19503 0.12199 0.20193 0.11389 C 0.20898 0.10602 0.21202 0.09607 0.21603 0.08009 C 0.21907 0.06389 0.21907 0.05602 0.21907 0.04398 C 0.21907 0.03194 0.21907 0.01991 0.21907 0.0081 " pathEditMode="relative" rAng="0" ptsTypes="AAAAAAAAAAAAAAAAAAAAAAA">
                                      <p:cBhvr>
                                        <p:cTn id="1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2113524" y="2001300"/>
            <a:ext cx="1042760" cy="3477203"/>
          </a:xfrm>
          <a:prstGeom prst="rect">
            <a:avLst/>
          </a:prstGeom>
        </p:spPr>
      </p:pic>
      <p:pic>
        <p:nvPicPr>
          <p:cNvPr id="1026" name="elefante grande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000" r="97333">
                        <a14:foregroundMark x1="8333" y1="49667" x2="8333" y2="49667"/>
                        <a14:foregroundMark x1="8333" y1="49667" x2="8333" y2="49667"/>
                        <a14:foregroundMark x1="8333" y1="49667" x2="10333" y2="55333"/>
                        <a14:foregroundMark x1="16667" y1="52333" x2="12667" y2="58667"/>
                        <a14:foregroundMark x1="3333" y1="59667" x2="3333" y2="59667"/>
                        <a14:foregroundMark x1="3333" y1="59667" x2="3333" y2="59667"/>
                        <a14:foregroundMark x1="92000" y1="40333" x2="92000" y2="40333"/>
                        <a14:foregroundMark x1="96667" y1="42333" x2="96667" y2="42333"/>
                        <a14:foregroundMark x1="96667" y1="42333" x2="96667" y2="42333"/>
                        <a14:foregroundMark x1="97333" y1="59333" x2="97333" y2="59333"/>
                        <a14:foregroundMark x1="97333" y1="59333" x2="97333" y2="59333"/>
                        <a14:foregroundMark x1="97333" y1="59333" x2="97333" y2="59333"/>
                        <a14:foregroundMark x1="97333" y1="59333" x2="97333" y2="59333"/>
                        <a14:foregroundMark x1="15000" y1="40667" x2="15000" y2="40667"/>
                        <a14:foregroundMark x1="15000" y1="40667" x2="15000" y2="40667"/>
                        <a14:foregroundMark x1="59000" y1="42000" x2="59000" y2="42000"/>
                        <a14:foregroundMark x1="59000" y1="42000" x2="59000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4" y="1539091"/>
            <a:ext cx="4636192" cy="46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Mira la persona, es </a:t>
            </a:r>
            <a:r>
              <a:rPr lang="es-ES" b="1" dirty="0"/>
              <a:t>GRANDE</a:t>
            </a:r>
          </a:p>
          <a:p>
            <a:pPr algn="ctr"/>
            <a:r>
              <a:rPr lang="es-ES" dirty="0"/>
              <a:t>Mira el elefante, es </a:t>
            </a:r>
            <a:r>
              <a:rPr lang="es-ES" b="1" dirty="0"/>
              <a:t>GRANDE</a:t>
            </a:r>
          </a:p>
          <a:p>
            <a:pPr algn="ctr"/>
            <a:r>
              <a:rPr lang="es-ES" dirty="0"/>
              <a:t>Puedes tocar el </a:t>
            </a:r>
            <a:r>
              <a:rPr lang="es-ES" b="1" dirty="0"/>
              <a:t>ELEFANTE GRANDE</a:t>
            </a:r>
          </a:p>
        </p:txBody>
      </p:sp>
    </p:spTree>
    <p:extLst>
      <p:ext uri="{BB962C8B-B14F-4D97-AF65-F5344CB8AC3E}">
        <p14:creationId xmlns:p14="http://schemas.microsoft.com/office/powerpoint/2010/main" val="23268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2113524" y="2001300"/>
            <a:ext cx="1042760" cy="3477203"/>
          </a:xfrm>
          <a:prstGeom prst="rect">
            <a:avLst/>
          </a:prstGeom>
        </p:spPr>
      </p:pic>
      <p:pic>
        <p:nvPicPr>
          <p:cNvPr id="1026" name="elefante grande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2172" y="3767962"/>
            <a:ext cx="2042195" cy="20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Mira la persona, es </a:t>
            </a:r>
            <a:r>
              <a:rPr lang="es-ES" b="1" dirty="0"/>
              <a:t>GRANDE</a:t>
            </a:r>
          </a:p>
          <a:p>
            <a:pPr algn="ctr"/>
            <a:r>
              <a:rPr lang="es-ES" dirty="0"/>
              <a:t>Mira el conejo, es </a:t>
            </a:r>
            <a:r>
              <a:rPr lang="es-ES" b="1" dirty="0"/>
              <a:t>PEQUEÑO</a:t>
            </a:r>
          </a:p>
          <a:p>
            <a:pPr algn="ctr"/>
            <a:r>
              <a:rPr lang="es-ES" dirty="0"/>
              <a:t>Puedes tocar el </a:t>
            </a:r>
            <a:r>
              <a:rPr lang="es-ES" b="1" dirty="0"/>
              <a:t>CONEJO PEQUEÑO</a:t>
            </a:r>
          </a:p>
        </p:txBody>
      </p:sp>
    </p:spTree>
    <p:extLst>
      <p:ext uri="{BB962C8B-B14F-4D97-AF65-F5344CB8AC3E}">
        <p14:creationId xmlns:p14="http://schemas.microsoft.com/office/powerpoint/2010/main" val="42236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3966708" y="2001300"/>
            <a:ext cx="1042760" cy="3477203"/>
          </a:xfrm>
          <a:prstGeom prst="rect">
            <a:avLst/>
          </a:prstGeom>
        </p:spPr>
      </p:pic>
      <p:pic>
        <p:nvPicPr>
          <p:cNvPr id="1026" name="PEQUEÑO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0033" y="3739901"/>
            <a:ext cx="2042195" cy="20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Toca el </a:t>
            </a:r>
            <a:r>
              <a:rPr lang="es-ES" b="1" dirty="0"/>
              <a:t>PEQUEÑO</a:t>
            </a:r>
          </a:p>
        </p:txBody>
      </p:sp>
      <p:pic>
        <p:nvPicPr>
          <p:cNvPr id="7" name="elefante grande">
            <a:extLst>
              <a:ext uri="{FF2B5EF4-FFF2-40B4-BE49-F238E27FC236}">
                <a16:creationId xmlns:a16="http://schemas.microsoft.com/office/drawing/2014/main" id="{9DA70194-8785-46FE-AAB7-4B3F31B9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000" r="97333">
                        <a14:foregroundMark x1="8333" y1="49667" x2="8333" y2="49667"/>
                        <a14:foregroundMark x1="8333" y1="49667" x2="8333" y2="49667"/>
                        <a14:foregroundMark x1="8333" y1="49667" x2="10333" y2="55333"/>
                        <a14:foregroundMark x1="16667" y1="52333" x2="12667" y2="58667"/>
                        <a14:foregroundMark x1="3333" y1="59667" x2="3333" y2="59667"/>
                        <a14:foregroundMark x1="3333" y1="59667" x2="3333" y2="59667"/>
                        <a14:foregroundMark x1="92000" y1="40333" x2="92000" y2="40333"/>
                        <a14:foregroundMark x1="96667" y1="42333" x2="96667" y2="42333"/>
                        <a14:foregroundMark x1="96667" y1="42333" x2="96667" y2="42333"/>
                        <a14:foregroundMark x1="97333" y1="59333" x2="97333" y2="59333"/>
                        <a14:foregroundMark x1="97333" y1="59333" x2="97333" y2="59333"/>
                        <a14:foregroundMark x1="97333" y1="59333" x2="97333" y2="59333"/>
                        <a14:foregroundMark x1="97333" y1="59333" x2="97333" y2="59333"/>
                        <a14:foregroundMark x1="15000" y1="40667" x2="15000" y2="40667"/>
                        <a14:foregroundMark x1="15000" y1="40667" x2="15000" y2="40667"/>
                        <a14:foregroundMark x1="59000" y1="42000" x2="59000" y2="42000"/>
                        <a14:foregroundMark x1="59000" y1="42000" x2="59000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6621"/>
            <a:ext cx="4636192" cy="46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D8BB8-EBAE-4BD9-9B80-F3EA0EFA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71" y="6356352"/>
            <a:ext cx="9361715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351F00C-C655-47BF-B783-42FA6A9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540" y="344141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0614CB-1775-4650-996A-6C17585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6286" y="3454457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AF67B52-1EC4-4AAA-A65C-D4B4C734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9168" y="34858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0F5C214-DD0E-484C-9D56-8567034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1129" y="34858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EB16356-CA16-4B8F-AEED-36B20097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0149" y="28254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C214654-77B8-4436-B7F5-E5B5B523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6701" y="28254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32434FC-A419-4BB1-B3E8-20CF9E82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7" r="96000">
                        <a14:foregroundMark x1="8333" y1="51000" x2="8333" y2="51000"/>
                        <a14:foregroundMark x1="8333" y1="51000" x2="8333" y2="51000"/>
                        <a14:foregroundMark x1="8333" y1="51000" x2="8333" y2="51000"/>
                        <a14:foregroundMark x1="49000" y1="41000" x2="49000" y2="41000"/>
                        <a14:foregroundMark x1="49000" y1="41000" x2="49000" y2="41000"/>
                        <a14:foregroundMark x1="49000" y1="41000" x2="49000" y2="41000"/>
                        <a14:foregroundMark x1="92333" y1="52333" x2="92333" y2="52333"/>
                        <a14:foregroundMark x1="92333" y1="50333" x2="92333" y2="50333"/>
                        <a14:foregroundMark x1="92333" y1="50333" x2="92333" y2="50333"/>
                        <a14:foregroundMark x1="95667" y1="43333" x2="95667" y2="43333"/>
                        <a14:foregroundMark x1="95667" y1="43333" x2="95667" y2="43333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3667" y1="47667" x2="3667" y2="47667"/>
                        <a14:foregroundMark x1="3667" y1="47667" x2="3667" y2="47667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5000" y1="36000" x2="45000" y2="36000"/>
                        <a14:foregroundMark x1="45000" y1="36000" x2="45000" y2="36000"/>
                        <a14:foregroundMark x1="89667" y1="51667" x2="89667" y2="51667"/>
                        <a14:foregroundMark x1="44667" y1="73667" x2="44667" y2="73667"/>
                        <a14:foregroundMark x1="48333" y1="41000" x2="51667" y2="41667"/>
                        <a14:foregroundMark x1="53667" y1="35667" x2="57000" y2="32333"/>
                        <a14:foregroundMark x1="53000" y1="35333" x2="520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3 C -0.03093 0.01574 -0.03991 0.02361 -0.04391 0.03356 C -0.04792 0.04467 -0.04984 0.05763 -0.05193 0.0706 C -0.05385 0.08356 -0.05193 0.09467 -0.04984 0.10671 C -0.04792 0.11759 -0.04487 0.12962 -0.03798 0.13958 C -0.03189 0.14953 -0.02196 0.15763 -0.0109 0.16365 C -0.00096 0.16967 0.01106 0.17361 0.02307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7 0.05671 0.04311 0.06759 0.04215 0.08055 C 0.04215 0.09375 0.04311 0.10555 0.04807 0.11574 C 0.05304 0.12569 0.05208 0.12754 0.07211 0.14074 C 0.09006 0.15462 0.10801 0.15069 0.11907 0.15162 C 0.13013 0.15162 0.1391 0.14768 0.15016 0.14375 C 0.16202 0.13865 0.17211 0.12962 0.179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3 0.0706 C -0.05385 0.08356 -0.05193 0.09467 -0.04984 0.10671 C -0.04792 0.11759 -0.04488 0.12963 -0.03798 0.13958 C -0.03189 0.14954 -0.02196 0.15764 -0.0109 0.16366 C -0.00096 0.16967 0.01105 0.17361 0.02307 0.17569 C 0.03509 0.17754 0.04711 0.17754 0.05801 0.17569 C 0.07003 0.17361 0.08109 0.16875 0.09006 0.16065 C 0.09904 0.1537 0.10705 0.14467 0.11105 0.13356 C 0.11602 0.12361 0.11811 0.10972 0.11811 0.09861 C 0.11907 0.08773 0.11811 0.07454 0.11314 0.06366 C 0.10801 0.0537 0.09904 0.0456 0.08702 0.04167 C 0.07516 0.03866 0.06314 0.04259 0.05512 0.04954 C 0.04807 0.05671 0.04311 0.06759 0.04214 0.08055 C 0.04214 0.09375 0.04311 0.10555 0.04807 0.11574 C 0.05304 0.12569 0.05208 0.12754 0.07211 0.14074 C 0.09006 0.15463 0.10801 0.15069 0.11907 0.15162 C 0.13012 0.15162 0.1391 0.14768 0.15016 0.14375 C 0.16202 0.13866 0.17211 0.12963 0.179 0.12153 C 0.18605 0.11366 0.1891 0.1037 0.19311 0.08773 C 0.19615 0.07153 0.19615 0.06366 0.19615 0.05162 C 0.19615 0.03958 0.19615 0.02754 0.19615 0.01574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2 0.0706 C -0.05385 0.08356 -0.05192 0.09467 -0.04984 0.10671 C -0.04792 0.11759 -0.04487 0.12963 -0.03798 0.13958 C -0.03189 0.14953 -0.02196 0.15764 -0.0109 0.16365 C -0.00096 0.16967 0.01106 0.17361 0.02308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8 0.05671 0.04311 0.06759 0.04215 0.08055 C 0.04215 0.09375 0.04311 0.10555 0.04808 0.11574 C 0.05304 0.12569 0.05208 0.12754 0.07211 0.14074 C 0.09006 0.15463 0.10801 0.15069 0.11907 0.15162 C 0.13013 0.15162 0.1391 0.14768 0.15016 0.14375 C 0.16202 0.13865 0.17211 0.12963 0.17901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2 0.03356 C -0.04792 0.04467 -0.04984 0.05764 -0.05193 0.0706 C -0.05385 0.08356 -0.05193 0.09467 -0.04984 0.10671 C -0.04792 0.11759 -0.04488 0.12963 -0.03799 0.13958 C -0.0319 0.14953 -0.02196 0.15764 -0.0109 0.16365 C -0.00097 0.16967 0.01105 0.17361 0.02307 0.17569 C 0.03509 0.17754 0.04711 0.17754 0.05801 0.17569 C 0.07003 0.17361 0.08108 0.16875 0.09006 0.16064 C 0.09903 0.1537 0.10705 0.14467 0.11105 0.13356 C 0.11602 0.12361 0.1181 0.10972 0.1181 0.09861 C 0.11907 0.08773 0.1181 0.07453 0.11314 0.06365 C 0.10801 0.0537 0.09903 0.0456 0.08701 0.04166 C 0.07516 0.03865 0.06314 0.04259 0.05512 0.04953 C 0.04807 0.05671 0.0431 0.06759 0.04214 0.08055 C 0.04214 0.09375 0.0431 0.10555 0.04807 0.11574 C 0.05304 0.12569 0.05208 0.12754 0.07211 0.14074 C 0.09006 0.15463 0.10801 0.15069 0.11907 0.15162 C 0.13012 0.15162 0.1391 0.14768 0.15016 0.14375 C 0.16201 0.13865 0.17211 0.12963 0.179 0.12152 C 0.18605 0.11365 0.1891 0.1037 0.193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7 C -0.00801 0.0081 -0.01699 0.01597 -0.02099 0.02593 C -0.025 0.03704 -0.02692 0.05 -0.029 0.06296 C -0.03093 0.07593 -0.029 0.08704 -0.02692 0.09907 C -0.025 0.10995 -0.02195 0.12199 -0.01506 0.13194 C -0.00897 0.1419 0.00096 0.15 0.01202 0.15602 C 0.02196 0.16204 0.03398 0.16597 0.046 0.16806 C 0.05801 0.16991 0.07003 0.16991 0.08093 0.16806 C 0.09295 0.16597 0.10401 0.16111 0.11298 0.15301 C 0.12196 0.14607 0.12997 0.13704 0.13398 0.12593 C 0.13894 0.11597 0.14103 0.10208 0.14103 0.09097 C 0.14199 0.08009 0.14103 0.0669 0.13606 0.05602 C 0.13093 0.04607 0.12196 0.03796 0.10994 0.03403 C 0.09808 0.03102 0.08606 0.03495 0.07805 0.0419 C 0.071 0.04907 0.06603 0.05995 0.06507 0.07292 C 0.06507 0.08611 0.06603 0.09792 0.071 0.1081 C 0.07596 0.11806 0.075 0.11991 0.09503 0.1331 C 0.11298 0.14699 0.13093 0.14306 0.14199 0.14398 C 0.15305 0.14398 0.16202 0.14005 0.17308 0.13611 C 0.18494 0.13102 0.19503 0.12199 0.20192 0.11389 C 0.20898 0.10602 0.21202 0.09607 0.21603 0.08009 C 0.21907 0.06389 0.21907 0.05602 0.21907 0.04398 C 0.21907 0.03194 0.21907 0.01991 0.21907 0.0081 " pathEditMode="relative" rAng="0" ptsTypes="AAAAAAAAAAAAAAAAAAAAAAA">
                                      <p:cBhvr>
                                        <p:cTn id="1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3966708" y="2001300"/>
            <a:ext cx="1042760" cy="3477203"/>
          </a:xfrm>
          <a:prstGeom prst="rect">
            <a:avLst/>
          </a:prstGeom>
        </p:spPr>
      </p:pic>
      <p:pic>
        <p:nvPicPr>
          <p:cNvPr id="1026" name="PEQUEÑO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0789" y="3925766"/>
            <a:ext cx="1758653" cy="17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Toca el </a:t>
            </a:r>
            <a:r>
              <a:rPr lang="es-ES" b="1" dirty="0"/>
              <a:t>GRANDE</a:t>
            </a:r>
          </a:p>
        </p:txBody>
      </p:sp>
      <p:pic>
        <p:nvPicPr>
          <p:cNvPr id="7" name="grande">
            <a:extLst>
              <a:ext uri="{FF2B5EF4-FFF2-40B4-BE49-F238E27FC236}">
                <a16:creationId xmlns:a16="http://schemas.microsoft.com/office/drawing/2014/main" id="{9DA70194-8785-46FE-AAB7-4B3F31B9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33" b="91667" l="10000" r="90000">
                        <a14:foregroundMark x1="58333" y1="9667" x2="58333" y2="9667"/>
                        <a14:foregroundMark x1="58333" y1="9667" x2="58333" y2="9667"/>
                        <a14:foregroundMark x1="58333" y1="9667" x2="58333" y2="9667"/>
                        <a14:foregroundMark x1="55667" y1="9667" x2="47667" y2="10000"/>
                        <a14:foregroundMark x1="45000" y1="11000" x2="44333" y2="15000"/>
                        <a14:foregroundMark x1="45000" y1="16000" x2="50667" y2="18333"/>
                        <a14:foregroundMark x1="57667" y1="24667" x2="60000" y2="32000"/>
                        <a14:foregroundMark x1="60000" y1="51000" x2="60000" y2="51000"/>
                        <a14:foregroundMark x1="59333" y1="50667" x2="59333" y2="50667"/>
                        <a14:foregroundMark x1="59333" y1="50667" x2="60333" y2="52000"/>
                        <a14:foregroundMark x1="52333" y1="91667" x2="52333" y2="91667"/>
                        <a14:foregroundMark x1="51333" y1="85000" x2="51333" y2="82667"/>
                        <a14:foregroundMark x1="51333" y1="81667" x2="51333" y2="80333"/>
                        <a14:foregroundMark x1="63000" y1="36000" x2="61667" y2="34667"/>
                        <a14:foregroundMark x1="60000" y1="32667" x2="60000" y2="32667"/>
                        <a14:foregroundMark x1="60000" y1="32333" x2="60000" y2="32333"/>
                        <a14:foregroundMark x1="60000" y1="32333" x2="60000" y2="32333"/>
                        <a14:foregroundMark x1="59667" y1="35667" x2="59667" y2="35667"/>
                        <a14:foregroundMark x1="59667" y1="35667" x2="59667" y2="35667"/>
                        <a14:foregroundMark x1="50000" y1="87667" x2="50000" y2="87667"/>
                        <a14:foregroundMark x1="50000" y1="87667" x2="50000" y2="87667"/>
                        <a14:foregroundMark x1="50000" y1="87667" x2="50000" y2="87667"/>
                        <a14:foregroundMark x1="50000" y1="87667" x2="50000" y2="87667"/>
                        <a14:foregroundMark x1="51333" y1="88000" x2="51333" y2="88000"/>
                        <a14:foregroundMark x1="60333" y1="7333" x2="60333" y2="7333"/>
                        <a14:foregroundMark x1="51333" y1="7000" x2="51333" y2="7000"/>
                        <a14:foregroundMark x1="51333" y1="7000" x2="51333" y2="7000"/>
                        <a14:foregroundMark x1="55333" y1="31667" x2="55667" y2="32667"/>
                        <a14:foregroundMark x1="60000" y1="45667" x2="60000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72176" y="1254143"/>
            <a:ext cx="4636192" cy="46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D8BB8-EBAE-4BD9-9B80-F3EA0EFA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71" y="6356352"/>
            <a:ext cx="9361715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351F00C-C655-47BF-B783-42FA6A9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540" y="344141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50614CB-1775-4650-996A-6C175850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6286" y="3454457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AF67B52-1EC4-4AAA-A65C-D4B4C734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9168" y="34858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0F5C214-DD0E-484C-9D56-8567034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1129" y="34858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EB16356-CA16-4B8F-AEED-36B20097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0149" y="28254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C214654-77B8-4436-B7F5-E5B5B523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6701" y="2825461"/>
            <a:ext cx="888192" cy="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32434FC-A419-4BB1-B3E8-20CF9E82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7" r="96000">
                        <a14:foregroundMark x1="8333" y1="51000" x2="8333" y2="51000"/>
                        <a14:foregroundMark x1="8333" y1="51000" x2="8333" y2="51000"/>
                        <a14:foregroundMark x1="8333" y1="51000" x2="8333" y2="51000"/>
                        <a14:foregroundMark x1="49000" y1="41000" x2="49000" y2="41000"/>
                        <a14:foregroundMark x1="49000" y1="41000" x2="49000" y2="41000"/>
                        <a14:foregroundMark x1="49000" y1="41000" x2="49000" y2="41000"/>
                        <a14:foregroundMark x1="92333" y1="52333" x2="92333" y2="52333"/>
                        <a14:foregroundMark x1="92333" y1="50333" x2="92333" y2="50333"/>
                        <a14:foregroundMark x1="92333" y1="50333" x2="92333" y2="50333"/>
                        <a14:foregroundMark x1="95667" y1="43333" x2="95667" y2="43333"/>
                        <a14:foregroundMark x1="95667" y1="43333" x2="95667" y2="43333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96333" y1="47667" x2="96333" y2="47667"/>
                        <a14:foregroundMark x1="3667" y1="47667" x2="3667" y2="47667"/>
                        <a14:foregroundMark x1="3667" y1="47667" x2="3667" y2="47667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333" y1="43333" x2="4333" y2="43333"/>
                        <a14:foregroundMark x1="45000" y1="36000" x2="45000" y2="36000"/>
                        <a14:foregroundMark x1="45000" y1="36000" x2="45000" y2="36000"/>
                        <a14:foregroundMark x1="89667" y1="51667" x2="89667" y2="51667"/>
                        <a14:foregroundMark x1="44667" y1="73667" x2="44667" y2="73667"/>
                        <a14:foregroundMark x1="48333" y1="41000" x2="51667" y2="41667"/>
                        <a14:foregroundMark x1="53667" y1="35667" x2="57000" y2="32333"/>
                        <a14:foregroundMark x1="53000" y1="35333" x2="520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3 C -0.03093 0.01574 -0.03991 0.02361 -0.04391 0.03356 C -0.04792 0.04467 -0.04984 0.05763 -0.05193 0.0706 C -0.05385 0.08356 -0.05193 0.09467 -0.04984 0.10671 C -0.04792 0.11759 -0.04487 0.12962 -0.03798 0.13958 C -0.03189 0.14953 -0.02196 0.15763 -0.0109 0.16365 C -0.00096 0.16967 0.01106 0.17361 0.02307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7 0.05671 0.04311 0.06759 0.04215 0.08055 C 0.04215 0.09375 0.04311 0.10555 0.04807 0.11574 C 0.05304 0.12569 0.05208 0.12754 0.07211 0.14074 C 0.09006 0.15462 0.10801 0.15069 0.11907 0.15162 C 0.13013 0.15162 0.1391 0.14768 0.15016 0.14375 C 0.16202 0.13865 0.17211 0.12962 0.179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3 0.0706 C -0.05385 0.08356 -0.05193 0.09467 -0.04984 0.10671 C -0.04792 0.11759 -0.04488 0.12963 -0.03798 0.13958 C -0.03189 0.14954 -0.02196 0.15764 -0.0109 0.16366 C -0.00096 0.16967 0.01105 0.17361 0.02307 0.17569 C 0.03509 0.17754 0.04711 0.17754 0.05801 0.17569 C 0.07003 0.17361 0.08109 0.16875 0.09006 0.16065 C 0.09904 0.1537 0.10705 0.14467 0.11105 0.13356 C 0.11602 0.12361 0.11811 0.10972 0.11811 0.09861 C 0.11907 0.08773 0.11811 0.07454 0.11314 0.06366 C 0.10801 0.0537 0.09904 0.0456 0.08702 0.04167 C 0.07516 0.03866 0.06314 0.04259 0.05512 0.04954 C 0.04807 0.05671 0.04311 0.06759 0.04214 0.08055 C 0.04214 0.09375 0.04311 0.10555 0.04807 0.11574 C 0.05304 0.12569 0.05208 0.12754 0.07211 0.14074 C 0.09006 0.15463 0.10801 0.15069 0.11907 0.15162 C 0.13012 0.15162 0.1391 0.14768 0.15016 0.14375 C 0.16202 0.13866 0.17211 0.12963 0.179 0.12153 C 0.18605 0.11366 0.1891 0.1037 0.19311 0.08773 C 0.19615 0.07153 0.19615 0.06366 0.19615 0.05162 C 0.19615 0.03958 0.19615 0.02754 0.19615 0.01574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1 0.03356 C -0.04792 0.04467 -0.04984 0.05764 -0.05192 0.0706 C -0.05385 0.08356 -0.05192 0.09467 -0.04984 0.10671 C -0.04792 0.11759 -0.04487 0.12963 -0.03798 0.13958 C -0.03189 0.14953 -0.02196 0.15764 -0.0109 0.16365 C -0.00096 0.16967 0.01106 0.17361 0.02308 0.17569 C 0.03509 0.17754 0.04711 0.17754 0.05801 0.17569 C 0.07003 0.17361 0.08109 0.16875 0.09006 0.16064 C 0.09904 0.1537 0.10705 0.14467 0.11106 0.13356 C 0.11602 0.12361 0.11811 0.10972 0.11811 0.09861 C 0.11907 0.08773 0.11811 0.07453 0.11314 0.06365 C 0.10801 0.0537 0.09904 0.0456 0.08702 0.04166 C 0.07516 0.03865 0.06314 0.04259 0.05513 0.04953 C 0.04808 0.05671 0.04311 0.06759 0.04215 0.08055 C 0.04215 0.09375 0.04311 0.10555 0.04808 0.11574 C 0.05304 0.12569 0.05208 0.12754 0.07211 0.14074 C 0.09006 0.15463 0.10801 0.15069 0.11907 0.15162 C 0.13013 0.15162 0.1391 0.14768 0.15016 0.14375 C 0.16202 0.13865 0.17211 0.12963 0.17901 0.12152 C 0.18606 0.11365 0.1891 0.1037 0.1931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764 C -0.03093 0.01574 -0.03991 0.02361 -0.04392 0.03356 C -0.04792 0.04467 -0.04984 0.05764 -0.05193 0.0706 C -0.05385 0.08356 -0.05193 0.09467 -0.04984 0.10671 C -0.04792 0.11759 -0.04488 0.12963 -0.03799 0.13958 C -0.0319 0.14953 -0.02196 0.15764 -0.0109 0.16365 C -0.00097 0.16967 0.01105 0.17361 0.02307 0.17569 C 0.03509 0.17754 0.04711 0.17754 0.05801 0.17569 C 0.07003 0.17361 0.08108 0.16875 0.09006 0.16064 C 0.09903 0.1537 0.10705 0.14467 0.11105 0.13356 C 0.11602 0.12361 0.1181 0.10972 0.1181 0.09861 C 0.11907 0.08773 0.1181 0.07453 0.11314 0.06365 C 0.10801 0.0537 0.09903 0.0456 0.08701 0.04166 C 0.07516 0.03865 0.06314 0.04259 0.05512 0.04953 C 0.04807 0.05671 0.0431 0.06759 0.04214 0.08055 C 0.04214 0.09375 0.0431 0.10555 0.04807 0.11574 C 0.05304 0.12569 0.05208 0.12754 0.07211 0.14074 C 0.09006 0.15463 0.10801 0.15069 0.11907 0.15162 C 0.13012 0.15162 0.1391 0.14768 0.15016 0.14375 C 0.16201 0.13865 0.17211 0.12963 0.179 0.12152 C 0.18605 0.11365 0.1891 0.1037 0.1931 0.08773 C 0.19615 0.07152 0.19615 0.06365 0.19615 0.05162 C 0.19615 0.03958 0.19615 0.02754 0.19615 0.01574 " pathEditMode="relative" rAng="0" ptsTypes="AAAAAAAAAAAAAAAAAAAAA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3.7037E-7 C -0.00801 0.0081 -0.01699 0.01597 -0.02099 0.02593 C -0.025 0.03704 -0.02692 0.05 -0.029 0.06296 C -0.03093 0.07593 -0.029 0.08704 -0.02692 0.09907 C -0.025 0.10995 -0.02195 0.12199 -0.01506 0.13194 C -0.00897 0.1419 0.00096 0.15 0.01202 0.15602 C 0.02196 0.16204 0.03398 0.16597 0.046 0.16806 C 0.05801 0.16991 0.07003 0.16991 0.08093 0.16806 C 0.09295 0.16597 0.10401 0.16111 0.11298 0.15301 C 0.12196 0.14607 0.12997 0.13704 0.13398 0.12593 C 0.13894 0.11597 0.14103 0.10208 0.14103 0.09097 C 0.14199 0.08009 0.14103 0.0669 0.13606 0.05602 C 0.13093 0.04607 0.12196 0.03796 0.10994 0.03403 C 0.09808 0.03102 0.08606 0.03495 0.07805 0.0419 C 0.071 0.04907 0.06603 0.05995 0.06507 0.07292 C 0.06507 0.08611 0.06603 0.09792 0.071 0.1081 C 0.07596 0.11806 0.075 0.11991 0.09503 0.1331 C 0.11298 0.14699 0.13093 0.14306 0.14199 0.14398 C 0.15305 0.14398 0.16202 0.14005 0.17308 0.13611 C 0.18494 0.13102 0.19503 0.12199 0.20192 0.11389 C 0.20898 0.10602 0.21202 0.09607 0.21603 0.08009 C 0.21907 0.06389 0.21907 0.05602 0.21907 0.04398 C 0.21907 0.03194 0.21907 0.01991 0.21907 0.0081 " pathEditMode="relative" rAng="0" ptsTypes="AAAAAAAAAAAAAAAAAAAAAAA">
                                      <p:cBhvr>
                                        <p:cTn id="1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AB122-24F0-407D-9FEA-2BF205A2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83" y="6356352"/>
            <a:ext cx="9325069" cy="365125"/>
          </a:xfrm>
        </p:spPr>
        <p:txBody>
          <a:bodyPr/>
          <a:lstStyle/>
          <a:p>
            <a:r>
              <a:rPr lang="es-ES" dirty="0"/>
              <a:t>CPEE LA QUINTA (MADRID) CC-BY-NC-SA 	Pictogramas: www.arasaac.org  Licencia: CC (BY-NC)</a:t>
            </a:r>
          </a:p>
        </p:txBody>
      </p:sp>
      <p:pic>
        <p:nvPicPr>
          <p:cNvPr id="6" name="Imagen 5" descr="Imagen que contiene herramienta, tijeras&#10;&#10;Descripción generada automáticamente">
            <a:extLst>
              <a:ext uri="{FF2B5EF4-FFF2-40B4-BE49-F238E27FC236}">
                <a16:creationId xmlns:a16="http://schemas.microsoft.com/office/drawing/2014/main" id="{0520A5DB-CDFC-401A-88DB-045BCC47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5" r="20876"/>
          <a:stretch/>
        </p:blipFill>
        <p:spPr>
          <a:xfrm>
            <a:off x="3966708" y="2001300"/>
            <a:ext cx="1042760" cy="3477203"/>
          </a:xfrm>
          <a:prstGeom prst="rect">
            <a:avLst/>
          </a:prstGeom>
        </p:spPr>
      </p:pic>
      <p:pic>
        <p:nvPicPr>
          <p:cNvPr id="1026" name="PEQUEÑO">
            <a:extLst>
              <a:ext uri="{FF2B5EF4-FFF2-40B4-BE49-F238E27FC236}">
                <a16:creationId xmlns:a16="http://schemas.microsoft.com/office/drawing/2014/main" id="{CCD6A489-7410-40BD-AC44-E24CE47D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6114" y="4214233"/>
            <a:ext cx="1361806" cy="13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3B0AF3-B48F-42A8-B802-D5C9B1069A64}"/>
              </a:ext>
            </a:extLst>
          </p:cNvPr>
          <p:cNvCxnSpPr/>
          <p:nvPr/>
        </p:nvCxnSpPr>
        <p:spPr>
          <a:xfrm>
            <a:off x="447776" y="5424317"/>
            <a:ext cx="88640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9FE015-CB32-4781-9C8B-EE1CE86E2B35}"/>
              </a:ext>
            </a:extLst>
          </p:cNvPr>
          <p:cNvSpPr txBox="1"/>
          <p:nvPr/>
        </p:nvSpPr>
        <p:spPr>
          <a:xfrm>
            <a:off x="0" y="77096"/>
            <a:ext cx="9906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Toca el </a:t>
            </a:r>
            <a:r>
              <a:rPr lang="es-ES" b="1" dirty="0"/>
              <a:t>GRANDE</a:t>
            </a:r>
          </a:p>
        </p:txBody>
      </p:sp>
      <p:pic>
        <p:nvPicPr>
          <p:cNvPr id="7" name="grande">
            <a:extLst>
              <a:ext uri="{FF2B5EF4-FFF2-40B4-BE49-F238E27FC236}">
                <a16:creationId xmlns:a16="http://schemas.microsoft.com/office/drawing/2014/main" id="{9DA70194-8785-46FE-AAB7-4B3F31B9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333" l="10000" r="90000">
                        <a14:foregroundMark x1="27333" y1="5667" x2="28667" y2="6667"/>
                        <a14:foregroundMark x1="30667" y1="7667" x2="30667" y2="7667"/>
                        <a14:foregroundMark x1="30667" y1="7667" x2="30667" y2="7667"/>
                        <a14:foregroundMark x1="30333" y1="2000" x2="30333" y2="2000"/>
                        <a14:foregroundMark x1="30333" y1="2000" x2="30333" y2="2000"/>
                        <a14:foregroundMark x1="30333" y1="2000" x2="30333" y2="2000"/>
                        <a14:foregroundMark x1="74333" y1="51667" x2="74000" y2="52333"/>
                        <a14:foregroundMark x1="72000" y1="56000" x2="72000" y2="56000"/>
                        <a14:foregroundMark x1="70667" y1="62667" x2="70000" y2="66667"/>
                        <a14:foregroundMark x1="77000" y1="93000" x2="77000" y2="93000"/>
                        <a14:foregroundMark x1="77000" y1="93000" x2="77000" y2="93000"/>
                        <a14:foregroundMark x1="76667" y1="97333" x2="76667" y2="97333"/>
                        <a14:foregroundMark x1="76667" y1="97333" x2="76667" y2="97333"/>
                        <a14:foregroundMark x1="52000" y1="96000" x2="52000" y2="96000"/>
                        <a14:foregroundMark x1="52000" y1="96333" x2="52000" y2="96333"/>
                        <a14:foregroundMark x1="62000" y1="44667" x2="62000" y2="44667"/>
                        <a14:foregroundMark x1="68000" y1="59000" x2="68000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191422" y="2004925"/>
            <a:ext cx="3413975" cy="34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764</Words>
  <Application>Microsoft Office PowerPoint</Application>
  <PresentationFormat>A4 (210 x 297 mm)</PresentationFormat>
  <Paragraphs>55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mesa</dc:creator>
  <cp:lastModifiedBy>sergio mesa</cp:lastModifiedBy>
  <cp:revision>26</cp:revision>
  <dcterms:created xsi:type="dcterms:W3CDTF">2020-04-15T15:38:19Z</dcterms:created>
  <dcterms:modified xsi:type="dcterms:W3CDTF">2020-04-27T12:59:08Z</dcterms:modified>
</cp:coreProperties>
</file>