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56" r:id="rId2"/>
    <p:sldId id="266" r:id="rId3"/>
    <p:sldId id="257" r:id="rId4"/>
    <p:sldId id="259" r:id="rId5"/>
    <p:sldId id="268" r:id="rId6"/>
    <p:sldId id="269" r:id="rId7"/>
    <p:sldId id="272" r:id="rId8"/>
    <p:sldId id="273" r:id="rId9"/>
    <p:sldId id="270" r:id="rId10"/>
    <p:sldId id="264" r:id="rId11"/>
    <p:sldId id="265" r:id="rId12"/>
    <p:sldId id="274" r:id="rId13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82A54EA-5ADC-4B1E-92FA-6807B9EAB81A}">
          <p14:sldIdLst>
            <p14:sldId id="256"/>
            <p14:sldId id="266"/>
            <p14:sldId id="257"/>
            <p14:sldId id="259"/>
            <p14:sldId id="268"/>
            <p14:sldId id="269"/>
            <p14:sldId id="272"/>
            <p14:sldId id="273"/>
            <p14:sldId id="270"/>
            <p14:sldId id="264"/>
            <p14:sldId id="265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5" autoAdjust="0"/>
  </p:normalViewPr>
  <p:slideViewPr>
    <p:cSldViewPr>
      <p:cViewPr varScale="1">
        <p:scale>
          <a:sx n="93" d="100"/>
          <a:sy n="93" d="100"/>
        </p:scale>
        <p:origin x="-726" y="2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D9FF0-6B94-45D7-8C8A-74F552BC593C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4CAA5-9052-4C47-BDD5-1760B6E2F5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5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4CAA5-9052-4C47-BDD5-1760B6E2F51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168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5977EE-FC39-404E-9559-BB713B620914}" type="datetimeFigureOut">
              <a:rPr lang="es-ES" smtClean="0"/>
              <a:t>15/11/2018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4C9C6F-478F-4D32-8308-AA98DB34ED9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3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716016" y="555526"/>
            <a:ext cx="3816424" cy="3024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 smtClean="0"/>
              <a:t>cómo poner limites y normas a los niños</a:t>
            </a:r>
            <a:endParaRPr lang="es-ES" dirty="0"/>
          </a:p>
        </p:txBody>
      </p:sp>
      <p:pic>
        <p:nvPicPr>
          <p:cNvPr id="12" name="11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55526"/>
            <a:ext cx="4045248" cy="3973240"/>
          </a:xfrm>
        </p:spPr>
      </p:pic>
    </p:spTree>
    <p:extLst>
      <p:ext uri="{BB962C8B-B14F-4D97-AF65-F5344CB8AC3E}">
        <p14:creationId xmlns:p14="http://schemas.microsoft.com/office/powerpoint/2010/main" val="78597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" r="2119"/>
          <a:stretch>
            <a:fillRect/>
          </a:stretch>
        </p:blipFill>
        <p:spPr>
          <a:xfrm>
            <a:off x="4788024" y="915566"/>
            <a:ext cx="4032448" cy="2345855"/>
          </a:xfrm>
        </p:spPr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Claras</a:t>
            </a:r>
          </a:p>
          <a:p>
            <a:r>
              <a:rPr lang="es-ES" dirty="0" smtClean="0"/>
              <a:t>Breves</a:t>
            </a:r>
          </a:p>
          <a:p>
            <a:r>
              <a:rPr lang="es-ES" dirty="0" smtClean="0"/>
              <a:t>Pocas</a:t>
            </a:r>
          </a:p>
          <a:p>
            <a:r>
              <a:rPr lang="es-ES" dirty="0" smtClean="0"/>
              <a:t>Lenguaje positivo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971600" y="2787774"/>
            <a:ext cx="6139206" cy="2016224"/>
          </a:xfrm>
        </p:spPr>
        <p:txBody>
          <a:bodyPr/>
          <a:lstStyle/>
          <a:p>
            <a:r>
              <a:rPr lang="es-ES" dirty="0" smtClean="0"/>
              <a:t>Explicar  el por qué de esos límites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31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2" r="4752"/>
          <a:stretch>
            <a:fillRect/>
          </a:stretch>
        </p:blipFill>
        <p:spPr>
          <a:xfrm>
            <a:off x="4211960" y="916356"/>
            <a:ext cx="4248471" cy="2345855"/>
          </a:xfrm>
        </p:spPr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Les advertimos de lo que puede ocurrir</a:t>
            </a:r>
          </a:p>
          <a:p>
            <a:r>
              <a:rPr lang="es-ES" dirty="0" smtClean="0"/>
              <a:t>No </a:t>
            </a:r>
            <a:r>
              <a:rPr lang="es-ES" dirty="0" smtClean="0"/>
              <a:t>les </a:t>
            </a:r>
            <a:r>
              <a:rPr lang="es-ES" dirty="0" smtClean="0"/>
              <a:t>obligamos</a:t>
            </a:r>
          </a:p>
          <a:p>
            <a:r>
              <a:rPr lang="es-ES" dirty="0" smtClean="0"/>
              <a:t>No les gritamos</a:t>
            </a:r>
          </a:p>
          <a:p>
            <a:pPr marL="0" indent="0">
              <a:buNone/>
            </a:pPr>
            <a:endParaRPr lang="es-ES" sz="2000" b="1" dirty="0" smtClean="0"/>
          </a:p>
          <a:p>
            <a:pPr marL="0" indent="0">
              <a:buNone/>
            </a:pPr>
            <a:r>
              <a:rPr lang="es-ES" sz="2000" b="1" dirty="0" smtClean="0"/>
              <a:t>Les enseñamos a ser responsables</a:t>
            </a:r>
            <a:endParaRPr lang="es-ES" sz="2000" b="1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115616" y="3435846"/>
            <a:ext cx="8568952" cy="857250"/>
          </a:xfrm>
        </p:spPr>
        <p:txBody>
          <a:bodyPr/>
          <a:lstStyle/>
          <a:p>
            <a:pPr algn="just"/>
            <a:r>
              <a:rPr lang="es-ES" dirty="0" smtClean="0"/>
              <a:t>Consecuencias educativas</a:t>
            </a:r>
            <a:endParaRPr lang="es-ES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843558"/>
            <a:ext cx="3672408" cy="253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3" r="8203"/>
          <a:stretch>
            <a:fillRect/>
          </a:stretch>
        </p:blipFill>
        <p:spPr/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Es importante estar seguro</a:t>
            </a:r>
          </a:p>
          <a:p>
            <a:endParaRPr lang="es-ES" dirty="0" smtClean="0"/>
          </a:p>
          <a:p>
            <a:r>
              <a:rPr lang="es-ES" dirty="0" smtClean="0"/>
              <a:t>Ceder  agrava y alarga el problema</a:t>
            </a:r>
          </a:p>
          <a:p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 ceder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831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143500"/>
            <a:ext cx="9324528" cy="857250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cómo poner limites y normas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es-ES" sz="4000" dirty="0" smtClean="0"/>
          </a:p>
          <a:p>
            <a:pPr marL="45720" indent="0">
              <a:buNone/>
            </a:pPr>
            <a:r>
              <a:rPr lang="es-ES" sz="8000" dirty="0" smtClean="0">
                <a:latin typeface="+mj-lt"/>
              </a:rPr>
              <a:t>Poner límites es decir:</a:t>
            </a:r>
          </a:p>
          <a:p>
            <a:pPr marL="45720" indent="0">
              <a:buNone/>
            </a:pPr>
            <a:endParaRPr lang="es-ES" sz="3600" b="1" dirty="0" smtClean="0"/>
          </a:p>
          <a:p>
            <a:pPr marL="45720" indent="0">
              <a:buNone/>
            </a:pPr>
            <a:endParaRPr lang="es-ES" sz="5100" b="1" dirty="0" smtClean="0"/>
          </a:p>
          <a:p>
            <a:pPr marL="45720" indent="0">
              <a:buNone/>
            </a:pPr>
            <a:r>
              <a:rPr lang="es-ES" sz="9600" b="1" dirty="0" smtClean="0"/>
              <a:t>“Esto no se puede hacer y esto otro sí”</a:t>
            </a:r>
          </a:p>
          <a:p>
            <a:pPr marL="45720" indent="0">
              <a:buNone/>
            </a:pPr>
            <a:endParaRPr lang="es-ES" sz="2800" dirty="0" smtClean="0">
              <a:latin typeface="Arial Rounded MT Bold" panose="020F0704030504030204" pitchFamily="34" charset="0"/>
            </a:endParaRPr>
          </a:p>
          <a:p>
            <a:pPr marL="45720" indent="0">
              <a:buNone/>
            </a:pPr>
            <a:endParaRPr lang="es-ES" sz="2800" dirty="0">
              <a:latin typeface="Arial Rounded MT Bold" panose="020F0704030504030204" pitchFamily="34" charset="0"/>
            </a:endParaRPr>
          </a:p>
          <a:p>
            <a:pPr marL="45720" indent="0">
              <a:buNone/>
            </a:pPr>
            <a:endParaRPr lang="es-ES" sz="2800" dirty="0" smtClean="0">
              <a:latin typeface="Arial Rounded MT Bold" panose="020F0704030504030204" pitchFamily="34" charset="0"/>
            </a:endParaRPr>
          </a:p>
          <a:p>
            <a:pPr marL="45720" indent="0">
              <a:buNone/>
            </a:pPr>
            <a:endParaRPr lang="es-ES" sz="7200" dirty="0" smtClean="0"/>
          </a:p>
          <a:p>
            <a:pPr marL="45720" indent="0">
              <a:buNone/>
            </a:pPr>
            <a:endParaRPr lang="es-ES" sz="5500" dirty="0"/>
          </a:p>
          <a:p>
            <a:pPr marL="45720" indent="0">
              <a:buNone/>
            </a:pPr>
            <a:r>
              <a:rPr lang="es-ES" sz="7200" b="1" dirty="0" smtClean="0"/>
              <a:t>Los límites se traducen en normas</a:t>
            </a:r>
            <a:r>
              <a:rPr lang="es-ES" sz="7200" dirty="0" smtClean="0"/>
              <a:t> que establecen un orden para funcionar mejor.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385781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3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95486"/>
            <a:ext cx="7982273" cy="3940890"/>
          </a:xfrm>
        </p:spPr>
        <p:txBody>
          <a:bodyPr/>
          <a:lstStyle/>
          <a:p>
            <a:pPr algn="l"/>
            <a:r>
              <a:rPr lang="es-ES" sz="3600" dirty="0" smtClean="0"/>
              <a:t>Por qué son importantes los límites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552112" y="1275606"/>
            <a:ext cx="6400800" cy="260604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sz="2000" dirty="0" smtClean="0"/>
              <a:t>Genera un modelo de conducta</a:t>
            </a:r>
          </a:p>
          <a:p>
            <a:pPr marL="45720" indent="0">
              <a:buNone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sz="2000" dirty="0" smtClean="0"/>
              <a:t>Les protege de los peligros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s-ES" sz="2000" dirty="0" smtClean="0"/>
              <a:t>Sin límites= niños tiranos</a:t>
            </a:r>
          </a:p>
          <a:p>
            <a:pPr marL="45720" indent="0">
              <a:buNone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sz="2000" dirty="0" smtClean="0"/>
              <a:t>Sirven para guiarlos</a:t>
            </a:r>
            <a:endParaRPr lang="es-E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26505"/>
            <a:ext cx="3672408" cy="2754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02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1187624" y="555526"/>
            <a:ext cx="3346704" cy="479822"/>
          </a:xfrm>
        </p:spPr>
        <p:txBody>
          <a:bodyPr/>
          <a:lstStyle/>
          <a:p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Autoritarios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2123727" y="1059582"/>
            <a:ext cx="5472609" cy="25922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Sumisos</a:t>
            </a:r>
          </a:p>
          <a:p>
            <a:endParaRPr lang="es-ES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Baja autoestima</a:t>
            </a:r>
          </a:p>
          <a:p>
            <a:pPr marL="45720" indent="0">
              <a:buNone/>
            </a:pP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>
          <a:xfrm>
            <a:off x="4139952" y="548640"/>
            <a:ext cx="3854054" cy="479822"/>
          </a:xfrm>
        </p:spPr>
        <p:txBody>
          <a:bodyPr/>
          <a:lstStyle/>
          <a:p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Permisivos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>
          <a:xfrm>
            <a:off x="5364087" y="1049274"/>
            <a:ext cx="2627641" cy="2057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Déspotas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Agresivos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Sin autocontrol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Tiranos</a:t>
            </a:r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67544" y="3279126"/>
            <a:ext cx="8568952" cy="857250"/>
          </a:xfrm>
        </p:spPr>
        <p:txBody>
          <a:bodyPr/>
          <a:lstStyle/>
          <a:p>
            <a:pPr algn="just"/>
            <a:r>
              <a:rPr lang="es-ES" dirty="0" smtClean="0"/>
              <a:t>Estilo educativo de los padres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287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87574"/>
            <a:ext cx="8018785" cy="2881308"/>
          </a:xfrm>
        </p:spPr>
        <p:txBody>
          <a:bodyPr/>
          <a:lstStyle/>
          <a:p>
            <a:r>
              <a:rPr lang="es-ES" sz="8000" dirty="0" smtClean="0"/>
              <a:t>Consejos para aplicar los límites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251494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733765"/>
          </a:xfrm>
        </p:spPr>
        <p:txBody>
          <a:bodyPr>
            <a:normAutofit/>
          </a:bodyPr>
          <a:lstStyle/>
          <a:p>
            <a:r>
              <a:rPr lang="es-ES" dirty="0" smtClean="0"/>
              <a:t>Desde el primer año tienen que aprender a identificar el </a:t>
            </a:r>
            <a:r>
              <a:rPr lang="es-ES" b="1" dirty="0" smtClean="0"/>
              <a:t>NO</a:t>
            </a:r>
            <a:endParaRPr lang="es-ES" b="1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547664" y="2571750"/>
            <a:ext cx="5923182" cy="2088232"/>
          </a:xfrm>
        </p:spPr>
        <p:txBody>
          <a:bodyPr/>
          <a:lstStyle/>
          <a:p>
            <a:pPr algn="just"/>
            <a:r>
              <a:rPr lang="es-ES" dirty="0" smtClean="0"/>
              <a:t>Edad para poner límites</a:t>
            </a:r>
            <a:endParaRPr lang="es-ES" dirty="0"/>
          </a:p>
        </p:txBody>
      </p:sp>
      <p:sp>
        <p:nvSpPr>
          <p:cNvPr id="5" name="1 Marcador de posición de imagen"/>
          <p:cNvSpPr txBox="1">
            <a:spLocks/>
          </p:cNvSpPr>
          <p:nvPr/>
        </p:nvSpPr>
        <p:spPr>
          <a:xfrm>
            <a:off x="4499992" y="843558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</p:sp>
      <p:pic>
        <p:nvPicPr>
          <p:cNvPr id="3074" name="Picture 2" descr="Resultado de imagen de como poner normas y limites a los niÃ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81080"/>
            <a:ext cx="3826768" cy="260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67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2" b="6052"/>
          <a:stretch>
            <a:fillRect/>
          </a:stretch>
        </p:blipFill>
        <p:spPr/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1691679" y="757865"/>
            <a:ext cx="2880321" cy="877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dirty="0" smtClean="0">
                <a:solidFill>
                  <a:srgbClr val="FF0000"/>
                </a:solidFill>
              </a:rPr>
              <a:t>Rabietas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Discutir</a:t>
            </a:r>
            <a:endParaRPr lang="es-ES" dirty="0"/>
          </a:p>
        </p:txBody>
      </p:sp>
      <p:sp>
        <p:nvSpPr>
          <p:cNvPr id="5" name="1 Marcador de posición de imagen"/>
          <p:cNvSpPr txBox="1">
            <a:spLocks/>
          </p:cNvSpPr>
          <p:nvPr/>
        </p:nvSpPr>
        <p:spPr>
          <a:xfrm>
            <a:off x="8758808" y="3507854"/>
            <a:ext cx="4114800" cy="2489871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</p:sp>
    </p:spTree>
    <p:extLst>
      <p:ext uri="{BB962C8B-B14F-4D97-AF65-F5344CB8AC3E}">
        <p14:creationId xmlns:p14="http://schemas.microsoft.com/office/powerpoint/2010/main" val="23067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89" b="21489"/>
          <a:stretch>
            <a:fillRect/>
          </a:stretch>
        </p:blipFill>
        <p:spPr>
          <a:xfrm>
            <a:off x="4283968" y="915566"/>
            <a:ext cx="3625217" cy="2345855"/>
          </a:xfrm>
        </p:spPr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Mantenemos nuestra postura</a:t>
            </a:r>
          </a:p>
          <a:p>
            <a:r>
              <a:rPr lang="es-ES" dirty="0" smtClean="0"/>
              <a:t>Debemos ser </a:t>
            </a:r>
            <a:r>
              <a:rPr lang="es-ES" dirty="0"/>
              <a:t>consecuentes</a:t>
            </a:r>
          </a:p>
          <a:p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</a:t>
            </a:r>
            <a:r>
              <a:rPr lang="es-ES" dirty="0" smtClean="0"/>
              <a:t>oherencia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3400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 smtClean="0"/>
              <a:t>Mantenernos seguros y pacientes</a:t>
            </a:r>
            <a:endParaRPr lang="es-ES" sz="2000" b="1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843808" y="3291830"/>
            <a:ext cx="3762942" cy="857250"/>
          </a:xfrm>
        </p:spPr>
        <p:txBody>
          <a:bodyPr/>
          <a:lstStyle/>
          <a:p>
            <a:pPr algn="just"/>
            <a:r>
              <a:rPr lang="es-ES" dirty="0" smtClean="0"/>
              <a:t>Firmeza</a:t>
            </a:r>
            <a:endParaRPr lang="es-ES" dirty="0"/>
          </a:p>
        </p:txBody>
      </p:sp>
      <p:pic>
        <p:nvPicPr>
          <p:cNvPr id="2050" name="Picture 2" descr="Resultado de imagen de como poner normas y limites a los niÃ±os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4" r="432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9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tiquet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331</TotalTime>
  <Words>161</Words>
  <Application>Microsoft Office PowerPoint</Application>
  <PresentationFormat>Presentación en pantalla (16:9)</PresentationFormat>
  <Paragraphs>57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Transmisión de listas</vt:lpstr>
      <vt:lpstr>cómo poner limites y normas a los niños</vt:lpstr>
      <vt:lpstr>cómo poner limites y normas</vt:lpstr>
      <vt:lpstr>Por qué son importantes los límites</vt:lpstr>
      <vt:lpstr>Estilo educativo de los padres </vt:lpstr>
      <vt:lpstr>Consejos para aplicar los límites</vt:lpstr>
      <vt:lpstr>Edad para poner límites</vt:lpstr>
      <vt:lpstr>Discutir</vt:lpstr>
      <vt:lpstr>Coherencia</vt:lpstr>
      <vt:lpstr>Firmeza</vt:lpstr>
      <vt:lpstr>Explicar  el por qué de esos límites</vt:lpstr>
      <vt:lpstr>Consecuencias educativas</vt:lpstr>
      <vt:lpstr>No ceder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poner límites y normas a los niños</dc:title>
  <dc:creator>Paula</dc:creator>
  <cp:lastModifiedBy>Paula</cp:lastModifiedBy>
  <cp:revision>41</cp:revision>
  <dcterms:created xsi:type="dcterms:W3CDTF">2018-11-13T17:48:47Z</dcterms:created>
  <dcterms:modified xsi:type="dcterms:W3CDTF">2018-11-15T22:16:05Z</dcterms:modified>
</cp:coreProperties>
</file>