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C919C8-F8ED-405F-A3CD-A24925F6BE67}" v="14" dt="2023-02-19T19:17:59.3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59" d="100"/>
          <a:sy n="59" d="100"/>
        </p:scale>
        <p:origin x="940" y="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omavijo@gmail.com" userId="403131cff30c8612" providerId="LiveId" clId="{CCC919C8-F8ED-405F-A3CD-A24925F6BE67}"/>
    <pc:docChg chg="undo custSel addSld modSld">
      <pc:chgData name="yomavijo@gmail.com" userId="403131cff30c8612" providerId="LiveId" clId="{CCC919C8-F8ED-405F-A3CD-A24925F6BE67}" dt="2023-02-19T19:17:59.328" v="305" actId="33987"/>
      <pc:docMkLst>
        <pc:docMk/>
      </pc:docMkLst>
      <pc:sldChg chg="addSp delSp modSp new mod setBg setClrOvrMap">
        <pc:chgData name="yomavijo@gmail.com" userId="403131cff30c8612" providerId="LiveId" clId="{CCC919C8-F8ED-405F-A3CD-A24925F6BE67}" dt="2023-02-19T19:13:32.958" v="245" actId="26606"/>
        <pc:sldMkLst>
          <pc:docMk/>
          <pc:sldMk cId="3806657151" sldId="256"/>
        </pc:sldMkLst>
        <pc:spChg chg="add del mod">
          <ac:chgData name="yomavijo@gmail.com" userId="403131cff30c8612" providerId="LiveId" clId="{CCC919C8-F8ED-405F-A3CD-A24925F6BE67}" dt="2023-02-19T19:07:56.318" v="102" actId="21"/>
          <ac:spMkLst>
            <pc:docMk/>
            <pc:sldMk cId="3806657151" sldId="256"/>
            <ac:spMk id="2" creationId="{706FE9E9-3562-12B2-2E87-4B098BE37F62}"/>
          </ac:spMkLst>
        </pc:spChg>
        <pc:spChg chg="add mod ord">
          <ac:chgData name="yomavijo@gmail.com" userId="403131cff30c8612" providerId="LiveId" clId="{CCC919C8-F8ED-405F-A3CD-A24925F6BE67}" dt="2023-02-19T19:13:32.958" v="245" actId="26606"/>
          <ac:spMkLst>
            <pc:docMk/>
            <pc:sldMk cId="3806657151" sldId="256"/>
            <ac:spMk id="3" creationId="{36D8E333-6BA9-87B7-0A19-7434E1723468}"/>
          </ac:spMkLst>
        </pc:spChg>
        <pc:spChg chg="add del">
          <ac:chgData name="yomavijo@gmail.com" userId="403131cff30c8612" providerId="LiveId" clId="{CCC919C8-F8ED-405F-A3CD-A24925F6BE67}" dt="2023-02-19T19:10:33.995" v="173" actId="26606"/>
          <ac:spMkLst>
            <pc:docMk/>
            <pc:sldMk cId="3806657151" sldId="256"/>
            <ac:spMk id="9" creationId="{60B21A5C-062F-46C2-8389-53D40F46AA26}"/>
          </ac:spMkLst>
        </pc:spChg>
        <pc:spChg chg="add del">
          <ac:chgData name="yomavijo@gmail.com" userId="403131cff30c8612" providerId="LiveId" clId="{CCC919C8-F8ED-405F-A3CD-A24925F6BE67}" dt="2023-02-19T19:09:18.641" v="158" actId="26606"/>
          <ac:spMkLst>
            <pc:docMk/>
            <pc:sldMk cId="3806657151" sldId="256"/>
            <ac:spMk id="10" creationId="{87CC2527-562A-4F69-B487-4371E5B243E7}"/>
          </ac:spMkLst>
        </pc:spChg>
        <pc:spChg chg="add del">
          <ac:chgData name="yomavijo@gmail.com" userId="403131cff30c8612" providerId="LiveId" clId="{CCC919C8-F8ED-405F-A3CD-A24925F6BE67}" dt="2023-02-19T19:10:33.995" v="173" actId="26606"/>
          <ac:spMkLst>
            <pc:docMk/>
            <pc:sldMk cId="3806657151" sldId="256"/>
            <ac:spMk id="11" creationId="{8A177BCC-4208-4795-8572-4D623BA1E2A0}"/>
          </ac:spMkLst>
        </pc:spChg>
        <pc:spChg chg="add del">
          <ac:chgData name="yomavijo@gmail.com" userId="403131cff30c8612" providerId="LiveId" clId="{CCC919C8-F8ED-405F-A3CD-A24925F6BE67}" dt="2023-02-19T19:09:23.868" v="160" actId="26606"/>
          <ac:spMkLst>
            <pc:docMk/>
            <pc:sldMk cId="3806657151" sldId="256"/>
            <ac:spMk id="14" creationId="{E49CC64F-7275-4E33-961B-0C5CDC439875}"/>
          </ac:spMkLst>
        </pc:spChg>
        <pc:spChg chg="add del">
          <ac:chgData name="yomavijo@gmail.com" userId="403131cff30c8612" providerId="LiveId" clId="{CCC919C8-F8ED-405F-A3CD-A24925F6BE67}" dt="2023-02-19T19:11:16.539" v="178" actId="26606"/>
          <ac:spMkLst>
            <pc:docMk/>
            <pc:sldMk cId="3806657151" sldId="256"/>
            <ac:spMk id="18" creationId="{4C3A44BB-E01C-4AA8-B2C8-32FC346D2ED7}"/>
          </ac:spMkLst>
        </pc:spChg>
        <pc:spChg chg="add del">
          <ac:chgData name="yomavijo@gmail.com" userId="403131cff30c8612" providerId="LiveId" clId="{CCC919C8-F8ED-405F-A3CD-A24925F6BE67}" dt="2023-02-19T19:13:32.958" v="245" actId="26606"/>
          <ac:spMkLst>
            <pc:docMk/>
            <pc:sldMk cId="3806657151" sldId="256"/>
            <ac:spMk id="23" creationId="{0ED52484-C939-4951-85D6-79046BBC644D}"/>
          </ac:spMkLst>
        </pc:spChg>
        <pc:spChg chg="add del">
          <ac:chgData name="yomavijo@gmail.com" userId="403131cff30c8612" providerId="LiveId" clId="{CCC919C8-F8ED-405F-A3CD-A24925F6BE67}" dt="2023-02-19T19:13:32.958" v="245" actId="26606"/>
          <ac:spMkLst>
            <pc:docMk/>
            <pc:sldMk cId="3806657151" sldId="256"/>
            <ac:spMk id="25" creationId="{123AC743-1CAC-4594-8F81-8E5C1E45BA7B}"/>
          </ac:spMkLst>
        </pc:spChg>
        <pc:spChg chg="add del">
          <ac:chgData name="yomavijo@gmail.com" userId="403131cff30c8612" providerId="LiveId" clId="{CCC919C8-F8ED-405F-A3CD-A24925F6BE67}" dt="2023-02-19T19:13:32.958" v="245" actId="26606"/>
          <ac:spMkLst>
            <pc:docMk/>
            <pc:sldMk cId="3806657151" sldId="256"/>
            <ac:spMk id="27" creationId="{3DF8EA8C-4EAB-49EE-BBAB-78BE910D2232}"/>
          </ac:spMkLst>
        </pc:spChg>
        <pc:spChg chg="add del">
          <ac:chgData name="yomavijo@gmail.com" userId="403131cff30c8612" providerId="LiveId" clId="{CCC919C8-F8ED-405F-A3CD-A24925F6BE67}" dt="2023-02-19T19:13:32.958" v="245" actId="26606"/>
          <ac:spMkLst>
            <pc:docMk/>
            <pc:sldMk cId="3806657151" sldId="256"/>
            <ac:spMk id="29" creationId="{9973AF05-1CBD-4B57-BB0F-EAEF9F8FB679}"/>
          </ac:spMkLst>
        </pc:spChg>
        <pc:spChg chg="add del">
          <ac:chgData name="yomavijo@gmail.com" userId="403131cff30c8612" providerId="LiveId" clId="{CCC919C8-F8ED-405F-A3CD-A24925F6BE67}" dt="2023-02-19T19:13:19.751" v="242" actId="26606"/>
          <ac:spMkLst>
            <pc:docMk/>
            <pc:sldMk cId="3806657151" sldId="256"/>
            <ac:spMk id="1031" creationId="{F6E384F5-137A-40B1-97F0-694CC6ECD59C}"/>
          </ac:spMkLst>
        </pc:spChg>
        <pc:spChg chg="add del">
          <ac:chgData name="yomavijo@gmail.com" userId="403131cff30c8612" providerId="LiveId" clId="{CCC919C8-F8ED-405F-A3CD-A24925F6BE67}" dt="2023-02-19T19:13:19.751" v="242" actId="26606"/>
          <ac:spMkLst>
            <pc:docMk/>
            <pc:sldMk cId="3806657151" sldId="256"/>
            <ac:spMk id="1033" creationId="{9DBC4630-03DA-474F-BBCB-BA3AE6B317A4}"/>
          </ac:spMkLst>
        </pc:spChg>
        <pc:spChg chg="add del">
          <ac:chgData name="yomavijo@gmail.com" userId="403131cff30c8612" providerId="LiveId" clId="{CCC919C8-F8ED-405F-A3CD-A24925F6BE67}" dt="2023-02-19T19:13:19.751" v="242" actId="26606"/>
          <ac:spMkLst>
            <pc:docMk/>
            <pc:sldMk cId="3806657151" sldId="256"/>
            <ac:spMk id="1035" creationId="{78418A25-6EAC-4140-BFE6-284E1925B5EE}"/>
          </ac:spMkLst>
        </pc:spChg>
        <pc:spChg chg="add del">
          <ac:chgData name="yomavijo@gmail.com" userId="403131cff30c8612" providerId="LiveId" clId="{CCC919C8-F8ED-405F-A3CD-A24925F6BE67}" dt="2023-02-19T19:13:19.751" v="242" actId="26606"/>
          <ac:spMkLst>
            <pc:docMk/>
            <pc:sldMk cId="3806657151" sldId="256"/>
            <ac:spMk id="1037" creationId="{6B9D64DB-4D5C-4A91-B45F-F301E3174F9F}"/>
          </ac:spMkLst>
        </pc:spChg>
        <pc:spChg chg="add del">
          <ac:chgData name="yomavijo@gmail.com" userId="403131cff30c8612" providerId="LiveId" clId="{CCC919C8-F8ED-405F-A3CD-A24925F6BE67}" dt="2023-02-19T19:13:19.751" v="242" actId="26606"/>
          <ac:spMkLst>
            <pc:docMk/>
            <pc:sldMk cId="3806657151" sldId="256"/>
            <ac:spMk id="1039" creationId="{CB14CE1B-4BC5-4EF2-BE3D-05E4F580B3DB}"/>
          </ac:spMkLst>
        </pc:spChg>
        <pc:spChg chg="add del">
          <ac:chgData name="yomavijo@gmail.com" userId="403131cff30c8612" providerId="LiveId" clId="{CCC919C8-F8ED-405F-A3CD-A24925F6BE67}" dt="2023-02-19T19:13:32.942" v="244" actId="26606"/>
          <ac:spMkLst>
            <pc:docMk/>
            <pc:sldMk cId="3806657151" sldId="256"/>
            <ac:spMk id="1041" creationId="{F6E384F5-137A-40B1-97F0-694CC6ECD59C}"/>
          </ac:spMkLst>
        </pc:spChg>
        <pc:spChg chg="add del">
          <ac:chgData name="yomavijo@gmail.com" userId="403131cff30c8612" providerId="LiveId" clId="{CCC919C8-F8ED-405F-A3CD-A24925F6BE67}" dt="2023-02-19T19:13:32.942" v="244" actId="26606"/>
          <ac:spMkLst>
            <pc:docMk/>
            <pc:sldMk cId="3806657151" sldId="256"/>
            <ac:spMk id="1042" creationId="{9DBC4630-03DA-474F-BBCB-BA3AE6B317A4}"/>
          </ac:spMkLst>
        </pc:spChg>
        <pc:spChg chg="add del">
          <ac:chgData name="yomavijo@gmail.com" userId="403131cff30c8612" providerId="LiveId" clId="{CCC919C8-F8ED-405F-A3CD-A24925F6BE67}" dt="2023-02-19T19:13:32.942" v="244" actId="26606"/>
          <ac:spMkLst>
            <pc:docMk/>
            <pc:sldMk cId="3806657151" sldId="256"/>
            <ac:spMk id="1043" creationId="{78418A25-6EAC-4140-BFE6-284E1925B5EE}"/>
          </ac:spMkLst>
        </pc:spChg>
        <pc:spChg chg="add del">
          <ac:chgData name="yomavijo@gmail.com" userId="403131cff30c8612" providerId="LiveId" clId="{CCC919C8-F8ED-405F-A3CD-A24925F6BE67}" dt="2023-02-19T19:13:32.942" v="244" actId="26606"/>
          <ac:spMkLst>
            <pc:docMk/>
            <pc:sldMk cId="3806657151" sldId="256"/>
            <ac:spMk id="1044" creationId="{6B9D64DB-4D5C-4A91-B45F-F301E3174F9F}"/>
          </ac:spMkLst>
        </pc:spChg>
        <pc:spChg chg="add del">
          <ac:chgData name="yomavijo@gmail.com" userId="403131cff30c8612" providerId="LiveId" clId="{CCC919C8-F8ED-405F-A3CD-A24925F6BE67}" dt="2023-02-19T19:13:32.942" v="244" actId="26606"/>
          <ac:spMkLst>
            <pc:docMk/>
            <pc:sldMk cId="3806657151" sldId="256"/>
            <ac:spMk id="1045" creationId="{CB14CE1B-4BC5-4EF2-BE3D-05E4F580B3DB}"/>
          </ac:spMkLst>
        </pc:spChg>
        <pc:spChg chg="add">
          <ac:chgData name="yomavijo@gmail.com" userId="403131cff30c8612" providerId="LiveId" clId="{CCC919C8-F8ED-405F-A3CD-A24925F6BE67}" dt="2023-02-19T19:13:32.958" v="245" actId="26606"/>
          <ac:spMkLst>
            <pc:docMk/>
            <pc:sldMk cId="3806657151" sldId="256"/>
            <ac:spMk id="1047" creationId="{F6E384F5-137A-40B1-97F0-694CC6ECD59C}"/>
          </ac:spMkLst>
        </pc:spChg>
        <pc:spChg chg="add">
          <ac:chgData name="yomavijo@gmail.com" userId="403131cff30c8612" providerId="LiveId" clId="{CCC919C8-F8ED-405F-A3CD-A24925F6BE67}" dt="2023-02-19T19:13:32.958" v="245" actId="26606"/>
          <ac:spMkLst>
            <pc:docMk/>
            <pc:sldMk cId="3806657151" sldId="256"/>
            <ac:spMk id="1048" creationId="{9DBC4630-03DA-474F-BBCB-BA3AE6B317A4}"/>
          </ac:spMkLst>
        </pc:spChg>
        <pc:spChg chg="add">
          <ac:chgData name="yomavijo@gmail.com" userId="403131cff30c8612" providerId="LiveId" clId="{CCC919C8-F8ED-405F-A3CD-A24925F6BE67}" dt="2023-02-19T19:13:32.958" v="245" actId="26606"/>
          <ac:spMkLst>
            <pc:docMk/>
            <pc:sldMk cId="3806657151" sldId="256"/>
            <ac:spMk id="1049" creationId="{78418A25-6EAC-4140-BFE6-284E1925B5EE}"/>
          </ac:spMkLst>
        </pc:spChg>
        <pc:spChg chg="add">
          <ac:chgData name="yomavijo@gmail.com" userId="403131cff30c8612" providerId="LiveId" clId="{CCC919C8-F8ED-405F-A3CD-A24925F6BE67}" dt="2023-02-19T19:13:32.958" v="245" actId="26606"/>
          <ac:spMkLst>
            <pc:docMk/>
            <pc:sldMk cId="3806657151" sldId="256"/>
            <ac:spMk id="1050" creationId="{6B9D64DB-4D5C-4A91-B45F-F301E3174F9F}"/>
          </ac:spMkLst>
        </pc:spChg>
        <pc:spChg chg="add">
          <ac:chgData name="yomavijo@gmail.com" userId="403131cff30c8612" providerId="LiveId" clId="{CCC919C8-F8ED-405F-A3CD-A24925F6BE67}" dt="2023-02-19T19:13:32.958" v="245" actId="26606"/>
          <ac:spMkLst>
            <pc:docMk/>
            <pc:sldMk cId="3806657151" sldId="256"/>
            <ac:spMk id="1051" creationId="{CB14CE1B-4BC5-4EF2-BE3D-05E4F580B3DB}"/>
          </ac:spMkLst>
        </pc:spChg>
        <pc:picChg chg="add mod ord modCrop">
          <ac:chgData name="yomavijo@gmail.com" userId="403131cff30c8612" providerId="LiveId" clId="{CCC919C8-F8ED-405F-A3CD-A24925F6BE67}" dt="2023-02-19T19:13:32.958" v="245" actId="26606"/>
          <ac:picMkLst>
            <pc:docMk/>
            <pc:sldMk cId="3806657151" sldId="256"/>
            <ac:picMk id="5" creationId="{4BFA675E-6C63-37A3-82BB-FAFFD92CE353}"/>
          </ac:picMkLst>
        </pc:picChg>
        <pc:picChg chg="add mod ord modCrop">
          <ac:chgData name="yomavijo@gmail.com" userId="403131cff30c8612" providerId="LiveId" clId="{CCC919C8-F8ED-405F-A3CD-A24925F6BE67}" dt="2023-02-19T19:13:32.958" v="245" actId="26606"/>
          <ac:picMkLst>
            <pc:docMk/>
            <pc:sldMk cId="3806657151" sldId="256"/>
            <ac:picMk id="7" creationId="{784F9183-0F12-684C-20F5-2B791D504D2A}"/>
          </ac:picMkLst>
        </pc:picChg>
        <pc:picChg chg="add mod ord">
          <ac:chgData name="yomavijo@gmail.com" userId="403131cff30c8612" providerId="LiveId" clId="{CCC919C8-F8ED-405F-A3CD-A24925F6BE67}" dt="2023-02-19T19:13:32.958" v="245" actId="26606"/>
          <ac:picMkLst>
            <pc:docMk/>
            <pc:sldMk cId="3806657151" sldId="256"/>
            <ac:picMk id="13" creationId="{341728D5-FEEC-D91E-9749-144977FE8EC5}"/>
          </ac:picMkLst>
        </pc:picChg>
        <pc:picChg chg="add mod ord">
          <ac:chgData name="yomavijo@gmail.com" userId="403131cff30c8612" providerId="LiveId" clId="{CCC919C8-F8ED-405F-A3CD-A24925F6BE67}" dt="2023-02-19T19:13:32.958" v="245" actId="26606"/>
          <ac:picMkLst>
            <pc:docMk/>
            <pc:sldMk cId="3806657151" sldId="256"/>
            <ac:picMk id="16" creationId="{09C62A38-D1BD-8F13-B4B1-6FD2D0EA8802}"/>
          </ac:picMkLst>
        </pc:picChg>
        <pc:picChg chg="add mod">
          <ac:chgData name="yomavijo@gmail.com" userId="403131cff30c8612" providerId="LiveId" clId="{CCC919C8-F8ED-405F-A3CD-A24925F6BE67}" dt="2023-02-19T19:13:32.958" v="245" actId="26606"/>
          <ac:picMkLst>
            <pc:docMk/>
            <pc:sldMk cId="3806657151" sldId="256"/>
            <ac:picMk id="1026" creationId="{BE206143-167B-C54A-09A4-F1C29C16CD7B}"/>
          </ac:picMkLst>
        </pc:picChg>
        <pc:cxnChg chg="add del">
          <ac:chgData name="yomavijo@gmail.com" userId="403131cff30c8612" providerId="LiveId" clId="{CCC919C8-F8ED-405F-A3CD-A24925F6BE67}" dt="2023-02-19T19:09:18.641" v="158" actId="26606"/>
          <ac:cxnSpMkLst>
            <pc:docMk/>
            <pc:sldMk cId="3806657151" sldId="256"/>
            <ac:cxnSpMk id="12" creationId="{BCDAEC91-5BCE-4B55-9CC0-43EF94CB734B}"/>
          </ac:cxnSpMkLst>
        </pc:cxnChg>
      </pc:sldChg>
      <pc:sldChg chg="addSp delSp modSp new mod setBg">
        <pc:chgData name="yomavijo@gmail.com" userId="403131cff30c8612" providerId="LiveId" clId="{CCC919C8-F8ED-405F-A3CD-A24925F6BE67}" dt="2023-02-19T19:17:59.328" v="305" actId="33987"/>
        <pc:sldMkLst>
          <pc:docMk/>
          <pc:sldMk cId="1697942417" sldId="257"/>
        </pc:sldMkLst>
        <pc:spChg chg="add mod">
          <ac:chgData name="yomavijo@gmail.com" userId="403131cff30c8612" providerId="LiveId" clId="{CCC919C8-F8ED-405F-A3CD-A24925F6BE67}" dt="2023-02-19T19:17:42.744" v="303" actId="20577"/>
          <ac:spMkLst>
            <pc:docMk/>
            <pc:sldMk cId="1697942417" sldId="257"/>
            <ac:spMk id="4" creationId="{C724E4C3-909F-278B-0FDD-675EB5A5BA59}"/>
          </ac:spMkLst>
        </pc:spChg>
        <pc:spChg chg="add del mod">
          <ac:chgData name="yomavijo@gmail.com" userId="403131cff30c8612" providerId="LiveId" clId="{CCC919C8-F8ED-405F-A3CD-A24925F6BE67}" dt="2023-02-19T19:17:59.328" v="305" actId="33987"/>
          <ac:spMkLst>
            <pc:docMk/>
            <pc:sldMk cId="1697942417" sldId="257"/>
            <ac:spMk id="5" creationId="{9525B1A4-0F22-741A-3757-EFBA3AE8A42A}"/>
          </ac:spMkLst>
        </pc:spChg>
        <pc:spChg chg="add del">
          <ac:chgData name="yomavijo@gmail.com" userId="403131cff30c8612" providerId="LiveId" clId="{CCC919C8-F8ED-405F-A3CD-A24925F6BE67}" dt="2023-02-19T19:15:55.522" v="250" actId="26606"/>
          <ac:spMkLst>
            <pc:docMk/>
            <pc:sldMk cId="1697942417" sldId="257"/>
            <ac:spMk id="8" creationId="{AB8C311F-7253-4AED-9701-7FC0708C41C7}"/>
          </ac:spMkLst>
        </pc:spChg>
        <pc:spChg chg="add del">
          <ac:chgData name="yomavijo@gmail.com" userId="403131cff30c8612" providerId="LiveId" clId="{CCC919C8-F8ED-405F-A3CD-A24925F6BE67}" dt="2023-02-19T19:15:55.522" v="250" actId="26606"/>
          <ac:spMkLst>
            <pc:docMk/>
            <pc:sldMk cId="1697942417" sldId="257"/>
            <ac:spMk id="10" creationId="{E2384209-CB15-4CDF-9D31-C44FD9A3F20D}"/>
          </ac:spMkLst>
        </pc:spChg>
        <pc:spChg chg="add del">
          <ac:chgData name="yomavijo@gmail.com" userId="403131cff30c8612" providerId="LiveId" clId="{CCC919C8-F8ED-405F-A3CD-A24925F6BE67}" dt="2023-02-19T19:15:55.522" v="250" actId="26606"/>
          <ac:spMkLst>
            <pc:docMk/>
            <pc:sldMk cId="1697942417" sldId="257"/>
            <ac:spMk id="12" creationId="{2633B3B5-CC90-43F0-8714-D31D1F3F0209}"/>
          </ac:spMkLst>
        </pc:spChg>
        <pc:spChg chg="add del">
          <ac:chgData name="yomavijo@gmail.com" userId="403131cff30c8612" providerId="LiveId" clId="{CCC919C8-F8ED-405F-A3CD-A24925F6BE67}" dt="2023-02-19T19:15:55.522" v="250" actId="26606"/>
          <ac:spMkLst>
            <pc:docMk/>
            <pc:sldMk cId="1697942417" sldId="257"/>
            <ac:spMk id="14" creationId="{A8D57A06-A426-446D-B02C-A2DC6B62E45E}"/>
          </ac:spMkLst>
        </pc:spChg>
        <pc:spChg chg="add del">
          <ac:chgData name="yomavijo@gmail.com" userId="403131cff30c8612" providerId="LiveId" clId="{CCC919C8-F8ED-405F-A3CD-A24925F6BE67}" dt="2023-02-19T19:16:01.835" v="252" actId="26606"/>
          <ac:spMkLst>
            <pc:docMk/>
            <pc:sldMk cId="1697942417" sldId="257"/>
            <ac:spMk id="16" creationId="{3DAD86CA-8235-409B-982B-5E7A033E2392}"/>
          </ac:spMkLst>
        </pc:spChg>
        <pc:spChg chg="add del">
          <ac:chgData name="yomavijo@gmail.com" userId="403131cff30c8612" providerId="LiveId" clId="{CCC919C8-F8ED-405F-A3CD-A24925F6BE67}" dt="2023-02-19T19:16:01.835" v="252" actId="26606"/>
          <ac:spMkLst>
            <pc:docMk/>
            <pc:sldMk cId="1697942417" sldId="257"/>
            <ac:spMk id="17" creationId="{9F234FBA-3501-47B4-AE0C-AA4AFBC8F603}"/>
          </ac:spMkLst>
        </pc:spChg>
        <pc:spChg chg="add del">
          <ac:chgData name="yomavijo@gmail.com" userId="403131cff30c8612" providerId="LiveId" clId="{CCC919C8-F8ED-405F-A3CD-A24925F6BE67}" dt="2023-02-19T19:16:01.835" v="252" actId="26606"/>
          <ac:spMkLst>
            <pc:docMk/>
            <pc:sldMk cId="1697942417" sldId="257"/>
            <ac:spMk id="18" creationId="{B5EF893B-0491-416E-9D33-BADE9600792A}"/>
          </ac:spMkLst>
        </pc:spChg>
        <pc:spChg chg="add">
          <ac:chgData name="yomavijo@gmail.com" userId="403131cff30c8612" providerId="LiveId" clId="{CCC919C8-F8ED-405F-A3CD-A24925F6BE67}" dt="2023-02-19T19:16:01.851" v="253" actId="26606"/>
          <ac:spMkLst>
            <pc:docMk/>
            <pc:sldMk cId="1697942417" sldId="257"/>
            <ac:spMk id="21" creationId="{6680F1D3-7650-4307-A001-0163AD371D29}"/>
          </ac:spMkLst>
        </pc:spChg>
        <pc:picChg chg="add mod">
          <ac:chgData name="yomavijo@gmail.com" userId="403131cff30c8612" providerId="LiveId" clId="{CCC919C8-F8ED-405F-A3CD-A24925F6BE67}" dt="2023-02-19T19:16:39.255" v="255" actId="1076"/>
          <ac:picMkLst>
            <pc:docMk/>
            <pc:sldMk cId="1697942417" sldId="257"/>
            <ac:picMk id="3" creationId="{675EA6AD-4269-8719-4719-EA1DAB01DEFE}"/>
          </ac:picMkLst>
        </pc:picChg>
        <pc:cxnChg chg="add del">
          <ac:chgData name="yomavijo@gmail.com" userId="403131cff30c8612" providerId="LiveId" clId="{CCC919C8-F8ED-405F-A3CD-A24925F6BE67}" dt="2023-02-19T19:16:01.835" v="252" actId="26606"/>
          <ac:cxnSpMkLst>
            <pc:docMk/>
            <pc:sldMk cId="1697942417" sldId="257"/>
            <ac:cxnSpMk id="19" creationId="{469F4FF8-F8B0-4630-BA1B-0D8B324CD5FF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042124-8427-A1AD-0363-4C6CF1D709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8156883-64BC-74E9-BA0D-65045B5ECA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55A381-17CB-E850-70CE-D9D2D5EE3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A8C-266C-4320-9F36-DCC7D782DFE7}" type="datetimeFigureOut">
              <a:rPr lang="es-ES" smtClean="0"/>
              <a:t>19/02/2023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0632B5-0F12-1108-1E68-512E300D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54A8EB-2C2E-A62B-55DB-93E93CD0A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4E1FC-C70D-4BAF-922A-423DAF0216F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456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0FF7AF-0B88-630F-044F-F9F486444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9300823-E5EB-9508-803A-CD428F547C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E59762-9B36-61A6-D94A-C7751DFB4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A8C-266C-4320-9F36-DCC7D782DFE7}" type="datetimeFigureOut">
              <a:rPr lang="es-ES" smtClean="0"/>
              <a:t>19/02/2023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AA8A61-9297-C6EE-465D-50A152A32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1DDCC79-4704-3AB2-CBAC-7EBE58E36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4E1FC-C70D-4BAF-922A-423DAF0216F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5680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5AD5ADC-4026-777A-B98E-79E1E4EA93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8642357-B7BB-B2AB-A272-15E8FDEE78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3F8DA20-CD00-D50F-8B0D-2032FC020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A8C-266C-4320-9F36-DCC7D782DFE7}" type="datetimeFigureOut">
              <a:rPr lang="es-ES" smtClean="0"/>
              <a:t>19/02/2023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D1599A-D377-509D-AAC4-1BD152361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DFFDB8-B590-5027-0BD3-589079A18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4E1FC-C70D-4BAF-922A-423DAF0216F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3000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CC5D71-AF7F-18BD-87AC-08499966F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D1EE33E-B0FF-3756-AA5B-A8C46B0AEC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FC2B94-6705-6B57-649D-1BBBEDB24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A8C-266C-4320-9F36-DCC7D782DFE7}" type="datetimeFigureOut">
              <a:rPr lang="es-ES" smtClean="0"/>
              <a:t>19/02/2023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9B5D6D-115E-D7C7-026D-9BD49DAF7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4FB9F9-7DE9-67DF-42C3-E59AFBD47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4E1FC-C70D-4BAF-922A-423DAF0216F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3448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D26137-3DB6-B242-50F4-AAAA560D4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A04D3E7-164D-B1B7-8D0C-4A09C2B85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A906BA-53B1-9026-9C77-81FB934CD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A8C-266C-4320-9F36-DCC7D782DFE7}" type="datetimeFigureOut">
              <a:rPr lang="es-ES" smtClean="0"/>
              <a:t>19/02/2023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885F61-E982-CFB8-4D19-95F1692F2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674835-3F77-7B9E-5175-BAB3F3980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4E1FC-C70D-4BAF-922A-423DAF0216F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7978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BE380E-4585-B8FA-B021-BBB90CA36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1924C3-C484-7BC9-76A4-D20D1DD3FD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7EFEADF-CB75-1849-56FC-8FD07C9B2E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E2B4CB8-74AE-8B8B-9850-80DE52757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A8C-266C-4320-9F36-DCC7D782DFE7}" type="datetimeFigureOut">
              <a:rPr lang="es-ES" smtClean="0"/>
              <a:t>19/02/2023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C1F668E-70D8-03ED-CE53-A7576C39B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7CB1BB2-34C5-5A75-25CE-7B528D978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4E1FC-C70D-4BAF-922A-423DAF0216F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4925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EC0484-D9F1-3A47-C648-4BE1C6FCE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2B5AC64-2CA3-11BC-3D64-5226254E5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6B64206-72A1-E0F0-4EBF-D875453E4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F0A32BD-A4AC-AE9F-6CE1-D64BCB93A6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7A7CB6E-254D-AE23-A18A-AFAEDEE98C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82AEC12-5160-29DC-EF72-E7A81C0D2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A8C-266C-4320-9F36-DCC7D782DFE7}" type="datetimeFigureOut">
              <a:rPr lang="es-ES" smtClean="0"/>
              <a:t>19/02/2023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93C9FF6-0936-29E4-576F-7C5F43060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F6D3184-ACCD-33C0-FEE5-05576BAD4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4E1FC-C70D-4BAF-922A-423DAF0216F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1976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31929E-49A4-EFEA-68AB-2B42DCAF2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84E83D6-4DE5-1130-F3CD-E24523BE7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A8C-266C-4320-9F36-DCC7D782DFE7}" type="datetimeFigureOut">
              <a:rPr lang="es-ES" smtClean="0"/>
              <a:t>19/02/2023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A1D47AC-CD3A-0130-23B0-0FC7EC370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81579E7-340C-C6AB-0D9B-1237F9FFF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4E1FC-C70D-4BAF-922A-423DAF0216F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431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634C774-6B39-09B4-FE55-36AC84072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A8C-266C-4320-9F36-DCC7D782DFE7}" type="datetimeFigureOut">
              <a:rPr lang="es-ES" smtClean="0"/>
              <a:t>19/02/2023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5BC43BC-D26E-3B5B-A7F5-44FF454CC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10E71B1-D7E9-C908-B899-B38F51216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4E1FC-C70D-4BAF-922A-423DAF0216F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123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FC28E3-31BC-B9AB-79EE-ADC3916D7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DAD370-FC66-6D9C-68CE-B40CE6A9B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FDCF90C-EB7A-B349-B6B9-194D387CC8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C1BB183-48C0-1E5F-41AB-665AE642B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A8C-266C-4320-9F36-DCC7D782DFE7}" type="datetimeFigureOut">
              <a:rPr lang="es-ES" smtClean="0"/>
              <a:t>19/02/2023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7BE8F3B-CA93-52DE-36AF-DAB58C466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AB4A89F-3091-BD18-705E-4328D0753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4E1FC-C70D-4BAF-922A-423DAF0216F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1543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03F942-6823-9D08-0BA2-1CEF4C2DD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AEFAB28-6AC7-9753-6F1E-07F11AB798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D2BC362-AB0B-4C15-AFFD-6E121D39BD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76E6AD0-E3BA-0C62-CC5E-E38793597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A8C-266C-4320-9F36-DCC7D782DFE7}" type="datetimeFigureOut">
              <a:rPr lang="es-ES" smtClean="0"/>
              <a:t>19/02/2023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9576265-B8F9-E679-DC44-CF2291515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CED1E1A-990C-1188-C778-25A97BAE4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4E1FC-C70D-4BAF-922A-423DAF0216F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0623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ADBE5AA-B44A-3918-DF36-00B925E28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587246-3861-4EE0-F962-A4E8D4268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FFB9349-C56A-F183-4F22-D1DF5B9BDC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E5A8C-266C-4320-9F36-DCC7D782DFE7}" type="datetimeFigureOut">
              <a:rPr lang="es-ES" smtClean="0"/>
              <a:t>19/02/2023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4961D0-BB70-6713-98C3-2D51840396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641C81-78AA-77BE-C238-A831696D76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4E1FC-C70D-4BAF-922A-423DAF0216F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733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36D8E333-6BA9-87B7-0A19-7434E1723468}"/>
              </a:ext>
            </a:extLst>
          </p:cNvPr>
          <p:cNvSpPr/>
          <p:nvPr/>
        </p:nvSpPr>
        <p:spPr>
          <a:xfrm>
            <a:off x="4128368" y="4522156"/>
            <a:ext cx="4937937" cy="13632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+mj-lt"/>
                <a:ea typeface="+mj-ea"/>
                <a:cs typeface="+mj-cs"/>
              </a:rPr>
              <a:t>TRABAJO PREVIO.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+mj-lt"/>
                <a:ea typeface="+mj-ea"/>
                <a:cs typeface="+mj-cs"/>
              </a:rPr>
              <a:t>¡GRACIAS A LAS MAMÁS Y A LAS ALUMNAS EN PRÁCTICAS!</a:t>
            </a:r>
            <a:endParaRPr lang="en-US" sz="2800" b="1" kern="1200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1047" name="Freeform: Shape 1030">
            <a:extLst>
              <a:ext uri="{FF2B5EF4-FFF2-40B4-BE49-F238E27FC236}">
                <a16:creationId xmlns:a16="http://schemas.microsoft.com/office/drawing/2014/main" id="{F6E384F5-137A-40B1-97F0-694CC6ECD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22218"/>
            <a:ext cx="3730752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8" name="Freeform: Shape 1032">
            <a:extLst>
              <a:ext uri="{FF2B5EF4-FFF2-40B4-BE49-F238E27FC236}">
                <a16:creationId xmlns:a16="http://schemas.microsoft.com/office/drawing/2014/main" id="{9DBC4630-03DA-474F-BBCB-BA3AE6B31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1982" y="-4332"/>
            <a:ext cx="4242816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n 4" descr="Un grupo de personas sentadas en una sala&#10;&#10;Descripción generada automáticamente con confianza media">
            <a:extLst>
              <a:ext uri="{FF2B5EF4-FFF2-40B4-BE49-F238E27FC236}">
                <a16:creationId xmlns:a16="http://schemas.microsoft.com/office/drawing/2014/main" id="{4BFA675E-6C63-37A3-82BB-FAFFD92CE3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40" r="-3" b="39365"/>
          <a:stretch/>
        </p:blipFill>
        <p:spPr>
          <a:xfrm>
            <a:off x="1246573" y="10"/>
            <a:ext cx="3913632" cy="2285224"/>
          </a:xfrm>
          <a:custGeom>
            <a:avLst/>
            <a:gdLst/>
            <a:ahLst/>
            <a:cxnLst/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E206143-167B-C54A-09A4-F1C29C16CD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3" r="7340" b="-1"/>
          <a:stretch/>
        </p:blipFill>
        <p:spPr bwMode="auto">
          <a:xfrm>
            <a:off x="20" y="2288331"/>
            <a:ext cx="3564618" cy="4569668"/>
          </a:xfrm>
          <a:custGeom>
            <a:avLst/>
            <a:gdLst/>
            <a:ahLst/>
            <a:cxnLst/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9" name="Oval 1034">
            <a:extLst>
              <a:ext uri="{FF2B5EF4-FFF2-40B4-BE49-F238E27FC236}">
                <a16:creationId xmlns:a16="http://schemas.microsoft.com/office/drawing/2014/main" id="{78418A25-6EAC-4140-BFE6-284E1925B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60967" y="561316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Imagen 15" descr="Personas sentadas en una mesa&#10;&#10;Descripción generada automáticamente con confianza media">
            <a:extLst>
              <a:ext uri="{FF2B5EF4-FFF2-40B4-BE49-F238E27FC236}">
                <a16:creationId xmlns:a16="http://schemas.microsoft.com/office/drawing/2014/main" id="{09C62A38-D1BD-8F13-B4B1-6FD2D0EA88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44" r="3" b="8657"/>
          <a:stretch/>
        </p:blipFill>
        <p:spPr>
          <a:xfrm>
            <a:off x="5525559" y="725908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  <p:sp>
        <p:nvSpPr>
          <p:cNvPr id="1050" name="Freeform: Shape 1036">
            <a:extLst>
              <a:ext uri="{FF2B5EF4-FFF2-40B4-BE49-F238E27FC236}">
                <a16:creationId xmlns:a16="http://schemas.microsoft.com/office/drawing/2014/main" id="{6B9D64DB-4D5C-4A91-B45F-F301E3174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2568" y="-4332"/>
            <a:ext cx="3439432" cy="3550083"/>
          </a:xfrm>
          <a:custGeom>
            <a:avLst/>
            <a:gdLst>
              <a:gd name="connsiteX0" fmla="*/ 115336 w 3439432"/>
              <a:gd name="connsiteY0" fmla="*/ 0 h 3550083"/>
              <a:gd name="connsiteX1" fmla="*/ 3439432 w 3439432"/>
              <a:gd name="connsiteY1" fmla="*/ 0 h 3550083"/>
              <a:gd name="connsiteX2" fmla="*/ 3439432 w 3439432"/>
              <a:gd name="connsiteY2" fmla="*/ 3462762 h 3550083"/>
              <a:gd name="connsiteX3" fmla="*/ 3318024 w 3439432"/>
              <a:gd name="connsiteY3" fmla="*/ 3493980 h 3550083"/>
              <a:gd name="connsiteX4" fmla="*/ 2761488 w 3439432"/>
              <a:gd name="connsiteY4" fmla="*/ 3550083 h 3550083"/>
              <a:gd name="connsiteX5" fmla="*/ 0 w 3439432"/>
              <a:gd name="connsiteY5" fmla="*/ 788595 h 3550083"/>
              <a:gd name="connsiteX6" fmla="*/ 70713 w 3439432"/>
              <a:gd name="connsiteY6" fmla="*/ 164949 h 355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550083">
                <a:moveTo>
                  <a:pt x="115336" y="0"/>
                </a:moveTo>
                <a:lnTo>
                  <a:pt x="3439432" y="0"/>
                </a:lnTo>
                <a:lnTo>
                  <a:pt x="3439432" y="3462762"/>
                </a:lnTo>
                <a:lnTo>
                  <a:pt x="3318024" y="3493980"/>
                </a:lnTo>
                <a:cubicBezTo>
                  <a:pt x="3138258" y="3530765"/>
                  <a:pt x="2952129" y="3550083"/>
                  <a:pt x="2761488" y="3550083"/>
                </a:cubicBezTo>
                <a:cubicBezTo>
                  <a:pt x="1236360" y="3550083"/>
                  <a:pt x="0" y="2313723"/>
                  <a:pt x="0" y="788595"/>
                </a:cubicBezTo>
                <a:cubicBezTo>
                  <a:pt x="0" y="574124"/>
                  <a:pt x="24450" y="365364"/>
                  <a:pt x="70713" y="164949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n 6" descr="Un grupo de personas sentadas en una sala&#10;&#10;Descripción generada automáticamente con confianza baja">
            <a:extLst>
              <a:ext uri="{FF2B5EF4-FFF2-40B4-BE49-F238E27FC236}">
                <a16:creationId xmlns:a16="http://schemas.microsoft.com/office/drawing/2014/main" id="{784F9183-0F12-684C-20F5-2B791D504D2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4" r="2" b="21662"/>
          <a:stretch/>
        </p:blipFill>
        <p:spPr>
          <a:xfrm>
            <a:off x="8918761" y="-4331"/>
            <a:ext cx="3273238" cy="3383891"/>
          </a:xfrm>
          <a:custGeom>
            <a:avLst/>
            <a:gdLst/>
            <a:ahLst/>
            <a:cxnLst/>
            <a:rect l="l" t="t" r="r" b="b"/>
            <a:pathLst>
              <a:path w="3273238" h="3383891">
                <a:moveTo>
                  <a:pt x="122841" y="0"/>
                </a:moveTo>
                <a:lnTo>
                  <a:pt x="3273238" y="0"/>
                </a:lnTo>
                <a:lnTo>
                  <a:pt x="3273238" y="3291335"/>
                </a:lnTo>
                <a:lnTo>
                  <a:pt x="3118338" y="3331164"/>
                </a:lnTo>
                <a:cubicBezTo>
                  <a:pt x="2949390" y="3365736"/>
                  <a:pt x="2774463" y="3383891"/>
                  <a:pt x="2595295" y="3383891"/>
                </a:cubicBezTo>
                <a:cubicBezTo>
                  <a:pt x="1161953" y="3383891"/>
                  <a:pt x="0" y="2221938"/>
                  <a:pt x="0" y="788596"/>
                </a:cubicBezTo>
                <a:cubicBezTo>
                  <a:pt x="0" y="519845"/>
                  <a:pt x="40850" y="260634"/>
                  <a:pt x="116679" y="16835"/>
                </a:cubicBezTo>
                <a:close/>
              </a:path>
            </a:pathLst>
          </a:custGeom>
        </p:spPr>
      </p:pic>
      <p:sp>
        <p:nvSpPr>
          <p:cNvPr id="1051" name="Freeform: Shape 1038">
            <a:extLst>
              <a:ext uri="{FF2B5EF4-FFF2-40B4-BE49-F238E27FC236}">
                <a16:creationId xmlns:a16="http://schemas.microsoft.com/office/drawing/2014/main" id="{CB14CE1B-4BC5-4EF2-BE3D-05E4F580B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99331" y="3907418"/>
            <a:ext cx="2992669" cy="2950582"/>
          </a:xfrm>
          <a:custGeom>
            <a:avLst/>
            <a:gdLst>
              <a:gd name="connsiteX0" fmla="*/ 2052140 w 2992669"/>
              <a:gd name="connsiteY0" fmla="*/ 0 h 2950582"/>
              <a:gd name="connsiteX1" fmla="*/ 2850926 w 2992669"/>
              <a:gd name="connsiteY1" fmla="*/ 161267 h 2950582"/>
              <a:gd name="connsiteX2" fmla="*/ 2992669 w 2992669"/>
              <a:gd name="connsiteY2" fmla="*/ 229549 h 2950582"/>
              <a:gd name="connsiteX3" fmla="*/ 2992669 w 2992669"/>
              <a:gd name="connsiteY3" fmla="*/ 2950582 h 2950582"/>
              <a:gd name="connsiteX4" fmla="*/ 209274 w 2992669"/>
              <a:gd name="connsiteY4" fmla="*/ 2950582 h 2950582"/>
              <a:gd name="connsiteX5" fmla="*/ 161267 w 2992669"/>
              <a:gd name="connsiteY5" fmla="*/ 2850926 h 2950582"/>
              <a:gd name="connsiteX6" fmla="*/ 0 w 2992669"/>
              <a:gd name="connsiteY6" fmla="*/ 2052140 h 2950582"/>
              <a:gd name="connsiteX7" fmla="*/ 2052140 w 2992669"/>
              <a:gd name="connsiteY7" fmla="*/ 0 h 295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2669" h="2950582">
                <a:moveTo>
                  <a:pt x="2052140" y="0"/>
                </a:moveTo>
                <a:cubicBezTo>
                  <a:pt x="2335482" y="0"/>
                  <a:pt x="2605411" y="57424"/>
                  <a:pt x="2850926" y="161267"/>
                </a:cubicBezTo>
                <a:lnTo>
                  <a:pt x="2992669" y="229549"/>
                </a:lnTo>
                <a:lnTo>
                  <a:pt x="2992669" y="2950582"/>
                </a:lnTo>
                <a:lnTo>
                  <a:pt x="209274" y="2950582"/>
                </a:lnTo>
                <a:lnTo>
                  <a:pt x="161267" y="2850926"/>
                </a:lnTo>
                <a:cubicBezTo>
                  <a:pt x="57423" y="2605411"/>
                  <a:pt x="0" y="2335482"/>
                  <a:pt x="0" y="2052140"/>
                </a:cubicBezTo>
                <a:cubicBezTo>
                  <a:pt x="0" y="918774"/>
                  <a:pt x="918774" y="0"/>
                  <a:pt x="205214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Imagen 12" descr="Un grupo de personas sentadas alrededor de una mesa&#10;&#10;Descripción generada automáticamente con confianza media">
            <a:extLst>
              <a:ext uri="{FF2B5EF4-FFF2-40B4-BE49-F238E27FC236}">
                <a16:creationId xmlns:a16="http://schemas.microsoft.com/office/drawing/2014/main" id="{341728D5-FEEC-D91E-9749-144977FE8EC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23" r="-2" b="18191"/>
          <a:stretch/>
        </p:blipFill>
        <p:spPr>
          <a:xfrm>
            <a:off x="9363236" y="4071322"/>
            <a:ext cx="2828765" cy="2786678"/>
          </a:xfrm>
          <a:custGeom>
            <a:avLst/>
            <a:gdLst/>
            <a:ahLst/>
            <a:cxnLst/>
            <a:rect l="l" t="t" r="r" b="b"/>
            <a:pathLst>
              <a:path w="2828765" h="2786678">
                <a:moveTo>
                  <a:pt x="1888236" y="0"/>
                </a:moveTo>
                <a:cubicBezTo>
                  <a:pt x="2214125" y="0"/>
                  <a:pt x="2520731" y="82558"/>
                  <a:pt x="2788281" y="227900"/>
                </a:cubicBezTo>
                <a:lnTo>
                  <a:pt x="2828765" y="252495"/>
                </a:lnTo>
                <a:lnTo>
                  <a:pt x="2828765" y="2786678"/>
                </a:lnTo>
                <a:lnTo>
                  <a:pt x="227128" y="2786678"/>
                </a:lnTo>
                <a:lnTo>
                  <a:pt x="148387" y="2623223"/>
                </a:lnTo>
                <a:cubicBezTo>
                  <a:pt x="52837" y="2397318"/>
                  <a:pt x="0" y="2148947"/>
                  <a:pt x="0" y="1888236"/>
                </a:cubicBezTo>
                <a:cubicBezTo>
                  <a:pt x="0" y="845392"/>
                  <a:pt x="845392" y="0"/>
                  <a:pt x="188823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066571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7">
            <a:extLst>
              <a:ext uri="{FF2B5EF4-FFF2-40B4-BE49-F238E27FC236}">
                <a16:creationId xmlns:a16="http://schemas.microsoft.com/office/drawing/2014/main" id="{6680F1D3-7650-4307-A001-0163AD371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Un grupo de personas en un salón&#10;&#10;Descripción generada automáticamente">
            <a:extLst>
              <a:ext uri="{FF2B5EF4-FFF2-40B4-BE49-F238E27FC236}">
                <a16:creationId xmlns:a16="http://schemas.microsoft.com/office/drawing/2014/main" id="{675EA6AD-4269-8719-4719-EA1DAB01DE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3" r="1" b="89"/>
          <a:stretch/>
        </p:blipFill>
        <p:spPr>
          <a:xfrm>
            <a:off x="1693926" y="229513"/>
            <a:ext cx="8801100" cy="5955873"/>
          </a:xfrm>
          <a:custGeom>
            <a:avLst/>
            <a:gdLst/>
            <a:ahLst/>
            <a:cxnLst/>
            <a:rect l="l" t="t" r="r" b="b"/>
            <a:pathLst>
              <a:path w="8678780" h="5873097">
                <a:moveTo>
                  <a:pt x="1379513" y="25"/>
                </a:moveTo>
                <a:cubicBezTo>
                  <a:pt x="1399326" y="458"/>
                  <a:pt x="1419819" y="6516"/>
                  <a:pt x="1438386" y="8439"/>
                </a:cubicBezTo>
                <a:cubicBezTo>
                  <a:pt x="1848256" y="51517"/>
                  <a:pt x="2258124" y="98056"/>
                  <a:pt x="2668443" y="139209"/>
                </a:cubicBezTo>
                <a:cubicBezTo>
                  <a:pt x="3052045" y="177671"/>
                  <a:pt x="3438361" y="186516"/>
                  <a:pt x="3823773" y="206516"/>
                </a:cubicBezTo>
                <a:cubicBezTo>
                  <a:pt x="4290252" y="230748"/>
                  <a:pt x="4755825" y="264980"/>
                  <a:pt x="5219588" y="318825"/>
                </a:cubicBezTo>
                <a:cubicBezTo>
                  <a:pt x="5541595" y="356518"/>
                  <a:pt x="5866772" y="382670"/>
                  <a:pt x="6193307" y="352672"/>
                </a:cubicBezTo>
                <a:cubicBezTo>
                  <a:pt x="6209610" y="351131"/>
                  <a:pt x="6228180" y="346134"/>
                  <a:pt x="6241767" y="351131"/>
                </a:cubicBezTo>
                <a:cubicBezTo>
                  <a:pt x="6400280" y="407287"/>
                  <a:pt x="6573284" y="366901"/>
                  <a:pt x="6737683" y="402287"/>
                </a:cubicBezTo>
                <a:cubicBezTo>
                  <a:pt x="6695564" y="538826"/>
                  <a:pt x="6514862" y="527670"/>
                  <a:pt x="6412962" y="622288"/>
                </a:cubicBezTo>
                <a:cubicBezTo>
                  <a:pt x="6579172" y="659979"/>
                  <a:pt x="6728627" y="698057"/>
                  <a:pt x="6880346" y="726518"/>
                </a:cubicBezTo>
                <a:cubicBezTo>
                  <a:pt x="7041122" y="756519"/>
                  <a:pt x="7177442" y="837673"/>
                  <a:pt x="7334594" y="873826"/>
                </a:cubicBezTo>
                <a:cubicBezTo>
                  <a:pt x="7368112" y="881518"/>
                  <a:pt x="7408419" y="908442"/>
                  <a:pt x="7420192" y="934596"/>
                </a:cubicBezTo>
                <a:cubicBezTo>
                  <a:pt x="7458235" y="1019211"/>
                  <a:pt x="8217735" y="1256521"/>
                  <a:pt x="8128063" y="1331904"/>
                </a:cubicBezTo>
                <a:cubicBezTo>
                  <a:pt x="8090926" y="1363059"/>
                  <a:pt x="8042918" y="1385367"/>
                  <a:pt x="7992648" y="1416136"/>
                </a:cubicBezTo>
                <a:cubicBezTo>
                  <a:pt x="8068283" y="1474214"/>
                  <a:pt x="8153426" y="1499598"/>
                  <a:pt x="8244004" y="1516906"/>
                </a:cubicBezTo>
                <a:cubicBezTo>
                  <a:pt x="8271178" y="1522290"/>
                  <a:pt x="8297900" y="1533059"/>
                  <a:pt x="8300615" y="1559214"/>
                </a:cubicBezTo>
                <a:cubicBezTo>
                  <a:pt x="8303332" y="1586521"/>
                  <a:pt x="8275706" y="1597289"/>
                  <a:pt x="8252610" y="1609983"/>
                </a:cubicBezTo>
                <a:cubicBezTo>
                  <a:pt x="8220454" y="1627674"/>
                  <a:pt x="8189205" y="1643059"/>
                  <a:pt x="8148444" y="1645368"/>
                </a:cubicBezTo>
                <a:cubicBezTo>
                  <a:pt x="8081415" y="1648828"/>
                  <a:pt x="8049262" y="1698059"/>
                  <a:pt x="8010314" y="1734983"/>
                </a:cubicBezTo>
                <a:cubicBezTo>
                  <a:pt x="7988574" y="1755753"/>
                  <a:pt x="7977704" y="1797675"/>
                  <a:pt x="8015746" y="1804984"/>
                </a:cubicBezTo>
                <a:cubicBezTo>
                  <a:pt x="8107232" y="1822675"/>
                  <a:pt x="8099984" y="1873831"/>
                  <a:pt x="8097722" y="1931908"/>
                </a:cubicBezTo>
                <a:cubicBezTo>
                  <a:pt x="8094550" y="2003830"/>
                  <a:pt x="8040654" y="2036908"/>
                  <a:pt x="7974534" y="2064601"/>
                </a:cubicBezTo>
                <a:cubicBezTo>
                  <a:pt x="7951888" y="2074215"/>
                  <a:pt x="7919734" y="2073829"/>
                  <a:pt x="7911128" y="2103831"/>
                </a:cubicBezTo>
                <a:cubicBezTo>
                  <a:pt x="7948266" y="2132293"/>
                  <a:pt x="7993555" y="2109215"/>
                  <a:pt x="8033411" y="2117292"/>
                </a:cubicBezTo>
                <a:cubicBezTo>
                  <a:pt x="8066471" y="2123831"/>
                  <a:pt x="8121271" y="2120370"/>
                  <a:pt x="8075982" y="2172677"/>
                </a:cubicBezTo>
                <a:cubicBezTo>
                  <a:pt x="8062847" y="2187676"/>
                  <a:pt x="8078246" y="2199215"/>
                  <a:pt x="8095004" y="2200369"/>
                </a:cubicBezTo>
                <a:cubicBezTo>
                  <a:pt x="8229060" y="2212293"/>
                  <a:pt x="8167466" y="2318063"/>
                  <a:pt x="8210492" y="2373833"/>
                </a:cubicBezTo>
                <a:cubicBezTo>
                  <a:pt x="8222264" y="2389215"/>
                  <a:pt x="8209584" y="2415754"/>
                  <a:pt x="8191016" y="2422293"/>
                </a:cubicBezTo>
                <a:cubicBezTo>
                  <a:pt x="8072357" y="2465372"/>
                  <a:pt x="8056054" y="2568063"/>
                  <a:pt x="7998536" y="2656525"/>
                </a:cubicBezTo>
                <a:cubicBezTo>
                  <a:pt x="8061036" y="2691525"/>
                  <a:pt x="8135764" y="2699217"/>
                  <a:pt x="8203244" y="2721909"/>
                </a:cubicBezTo>
                <a:cubicBezTo>
                  <a:pt x="8273442" y="2745756"/>
                  <a:pt x="8273442" y="2763447"/>
                  <a:pt x="8215472" y="2832678"/>
                </a:cubicBezTo>
                <a:cubicBezTo>
                  <a:pt x="8366284" y="2847680"/>
                  <a:pt x="8366284" y="2847680"/>
                  <a:pt x="8319638" y="2956526"/>
                </a:cubicBezTo>
                <a:cubicBezTo>
                  <a:pt x="8445996" y="2966525"/>
                  <a:pt x="8529327" y="3018064"/>
                  <a:pt x="8548800" y="3130757"/>
                </a:cubicBezTo>
                <a:cubicBezTo>
                  <a:pt x="8558311" y="3185372"/>
                  <a:pt x="8615377" y="3211141"/>
                  <a:pt x="8678780" y="3247679"/>
                </a:cubicBezTo>
                <a:cubicBezTo>
                  <a:pt x="8599978" y="3283066"/>
                  <a:pt x="8546537" y="3356911"/>
                  <a:pt x="8454599" y="3278833"/>
                </a:cubicBezTo>
                <a:cubicBezTo>
                  <a:pt x="8421087" y="3250373"/>
                  <a:pt x="8424254" y="3286526"/>
                  <a:pt x="8419728" y="3296911"/>
                </a:cubicBezTo>
                <a:cubicBezTo>
                  <a:pt x="8408859" y="3322295"/>
                  <a:pt x="8431501" y="3339218"/>
                  <a:pt x="8446448" y="3358448"/>
                </a:cubicBezTo>
                <a:cubicBezTo>
                  <a:pt x="8460939" y="3377681"/>
                  <a:pt x="8478149" y="3398064"/>
                  <a:pt x="8482226" y="3419605"/>
                </a:cubicBezTo>
                <a:cubicBezTo>
                  <a:pt x="8484942" y="3434604"/>
                  <a:pt x="8471809" y="3456526"/>
                  <a:pt x="8457318" y="3467682"/>
                </a:cubicBezTo>
                <a:cubicBezTo>
                  <a:pt x="8381232" y="3526527"/>
                  <a:pt x="8426520" y="3658836"/>
                  <a:pt x="8282501" y="3675759"/>
                </a:cubicBezTo>
                <a:cubicBezTo>
                  <a:pt x="8217735" y="3683450"/>
                  <a:pt x="8186486" y="3731913"/>
                  <a:pt x="8138932" y="3758451"/>
                </a:cubicBezTo>
                <a:cubicBezTo>
                  <a:pt x="7973628" y="3851144"/>
                  <a:pt x="7863120" y="3970376"/>
                  <a:pt x="7811946" y="4134221"/>
                </a:cubicBezTo>
                <a:cubicBezTo>
                  <a:pt x="7797906" y="4179605"/>
                  <a:pt x="7744010" y="4216145"/>
                  <a:pt x="7709139" y="4256145"/>
                </a:cubicBezTo>
                <a:cubicBezTo>
                  <a:pt x="7725896" y="4285376"/>
                  <a:pt x="7817379" y="4222298"/>
                  <a:pt x="7785224" y="4299221"/>
                </a:cubicBezTo>
                <a:cubicBezTo>
                  <a:pt x="7760768" y="4356915"/>
                  <a:pt x="7698269" y="4392684"/>
                  <a:pt x="7639392" y="4426916"/>
                </a:cubicBezTo>
                <a:cubicBezTo>
                  <a:pt x="7572364" y="4465762"/>
                  <a:pt x="7498091" y="4496914"/>
                  <a:pt x="7467746" y="4568838"/>
                </a:cubicBezTo>
                <a:cubicBezTo>
                  <a:pt x="7461405" y="4584223"/>
                  <a:pt x="7441025" y="4600376"/>
                  <a:pt x="7422910" y="4606531"/>
                </a:cubicBezTo>
                <a:cubicBezTo>
                  <a:pt x="6478176" y="5872304"/>
                  <a:pt x="4152572" y="5880765"/>
                  <a:pt x="3884462" y="5871919"/>
                </a:cubicBezTo>
                <a:cubicBezTo>
                  <a:pt x="3559738" y="5860765"/>
                  <a:pt x="3252674" y="5782688"/>
                  <a:pt x="2951503" y="5685381"/>
                </a:cubicBezTo>
                <a:cubicBezTo>
                  <a:pt x="2824239" y="5644226"/>
                  <a:pt x="2706035" y="5585765"/>
                  <a:pt x="2582393" y="5540381"/>
                </a:cubicBezTo>
                <a:cubicBezTo>
                  <a:pt x="2411654" y="5477686"/>
                  <a:pt x="2279862" y="5358071"/>
                  <a:pt x="2109575" y="5307686"/>
                </a:cubicBezTo>
                <a:cubicBezTo>
                  <a:pt x="1934305" y="5255763"/>
                  <a:pt x="1784398" y="5160762"/>
                  <a:pt x="1604145" y="5120379"/>
                </a:cubicBezTo>
                <a:cubicBezTo>
                  <a:pt x="1509040" y="5098840"/>
                  <a:pt x="1417102" y="5059994"/>
                  <a:pt x="1432046" y="4948840"/>
                </a:cubicBezTo>
                <a:cubicBezTo>
                  <a:pt x="1436123" y="4917301"/>
                  <a:pt x="1411214" y="4891532"/>
                  <a:pt x="1371813" y="4900763"/>
                </a:cubicBezTo>
                <a:cubicBezTo>
                  <a:pt x="1296633" y="4918071"/>
                  <a:pt x="1262665" y="4872300"/>
                  <a:pt x="1220998" y="4838069"/>
                </a:cubicBezTo>
                <a:cubicBezTo>
                  <a:pt x="1146725" y="4777302"/>
                  <a:pt x="1076074" y="4712685"/>
                  <a:pt x="957869" y="4702684"/>
                </a:cubicBezTo>
                <a:cubicBezTo>
                  <a:pt x="980512" y="4654991"/>
                  <a:pt x="1019009" y="4661916"/>
                  <a:pt x="1054336" y="4671915"/>
                </a:cubicBezTo>
                <a:cubicBezTo>
                  <a:pt x="1147177" y="4698070"/>
                  <a:pt x="1239115" y="4727684"/>
                  <a:pt x="1331957" y="4753839"/>
                </a:cubicBezTo>
                <a:cubicBezTo>
                  <a:pt x="1392645" y="4770763"/>
                  <a:pt x="1452881" y="4794609"/>
                  <a:pt x="1533949" y="4775761"/>
                </a:cubicBezTo>
                <a:cubicBezTo>
                  <a:pt x="1464202" y="4679607"/>
                  <a:pt x="1345545" y="4662300"/>
                  <a:pt x="1249533" y="4632685"/>
                </a:cubicBezTo>
                <a:cubicBezTo>
                  <a:pt x="1129515" y="4595378"/>
                  <a:pt x="1058865" y="4524991"/>
                  <a:pt x="974172" y="4446530"/>
                </a:cubicBezTo>
                <a:cubicBezTo>
                  <a:pt x="1062487" y="4427683"/>
                  <a:pt x="1117287" y="4485377"/>
                  <a:pt x="1186579" y="4482299"/>
                </a:cubicBezTo>
                <a:cubicBezTo>
                  <a:pt x="1190203" y="4472300"/>
                  <a:pt x="1196544" y="4457684"/>
                  <a:pt x="1195637" y="4457299"/>
                </a:cubicBezTo>
                <a:cubicBezTo>
                  <a:pt x="1082415" y="4414222"/>
                  <a:pt x="1029426" y="4333453"/>
                  <a:pt x="1011761" y="4235759"/>
                </a:cubicBezTo>
                <a:cubicBezTo>
                  <a:pt x="1002706" y="4185376"/>
                  <a:pt x="961492" y="4169607"/>
                  <a:pt x="920731" y="4146528"/>
                </a:cubicBezTo>
                <a:cubicBezTo>
                  <a:pt x="778522" y="4064606"/>
                  <a:pt x="628163" y="3990375"/>
                  <a:pt x="511316" y="3877683"/>
                </a:cubicBezTo>
                <a:cubicBezTo>
                  <a:pt x="646279" y="3892682"/>
                  <a:pt x="754521" y="3966143"/>
                  <a:pt x="899898" y="3997682"/>
                </a:cubicBezTo>
                <a:cubicBezTo>
                  <a:pt x="784411" y="3873836"/>
                  <a:pt x="634956" y="3811144"/>
                  <a:pt x="498636" y="3736143"/>
                </a:cubicBezTo>
                <a:cubicBezTo>
                  <a:pt x="436588" y="3701912"/>
                  <a:pt x="379073" y="3658065"/>
                  <a:pt x="303890" y="3639604"/>
                </a:cubicBezTo>
                <a:cubicBezTo>
                  <a:pt x="277170" y="3633065"/>
                  <a:pt x="233240" y="3619219"/>
                  <a:pt x="254527" y="3582680"/>
                </a:cubicBezTo>
                <a:cubicBezTo>
                  <a:pt x="272641" y="3552297"/>
                  <a:pt x="308419" y="3561526"/>
                  <a:pt x="341028" y="3570373"/>
                </a:cubicBezTo>
                <a:cubicBezTo>
                  <a:pt x="419378" y="3592297"/>
                  <a:pt x="500446" y="3592682"/>
                  <a:pt x="606424" y="3592297"/>
                </a:cubicBezTo>
                <a:cubicBezTo>
                  <a:pt x="517657" y="3491912"/>
                  <a:pt x="355067" y="3521913"/>
                  <a:pt x="278984" y="3416526"/>
                </a:cubicBezTo>
                <a:cubicBezTo>
                  <a:pt x="374088" y="3398064"/>
                  <a:pt x="447458" y="3436142"/>
                  <a:pt x="524452" y="3443448"/>
                </a:cubicBezTo>
                <a:cubicBezTo>
                  <a:pt x="594195" y="3449987"/>
                  <a:pt x="611405" y="3432296"/>
                  <a:pt x="595102" y="3374218"/>
                </a:cubicBezTo>
                <a:cubicBezTo>
                  <a:pt x="569741" y="3283833"/>
                  <a:pt x="607782" y="3237678"/>
                  <a:pt x="709231" y="3262295"/>
                </a:cubicBezTo>
                <a:cubicBezTo>
                  <a:pt x="803432" y="3285372"/>
                  <a:pt x="813394" y="3251526"/>
                  <a:pt x="788033" y="3199987"/>
                </a:cubicBezTo>
                <a:cubicBezTo>
                  <a:pt x="751802" y="3124988"/>
                  <a:pt x="793015" y="3066910"/>
                  <a:pt x="821094" y="3003833"/>
                </a:cubicBezTo>
                <a:cubicBezTo>
                  <a:pt x="864120" y="2907680"/>
                  <a:pt x="846003" y="2860755"/>
                  <a:pt x="753161" y="2789218"/>
                </a:cubicBezTo>
                <a:cubicBezTo>
                  <a:pt x="701080" y="2749216"/>
                  <a:pt x="644921" y="2715371"/>
                  <a:pt x="569285" y="2680756"/>
                </a:cubicBezTo>
                <a:cubicBezTo>
                  <a:pt x="743651" y="2661909"/>
                  <a:pt x="560683" y="2598448"/>
                  <a:pt x="622275" y="2558832"/>
                </a:cubicBezTo>
                <a:cubicBezTo>
                  <a:pt x="745462" y="2542678"/>
                  <a:pt x="846003" y="2668833"/>
                  <a:pt x="1013576" y="2632679"/>
                </a:cubicBezTo>
                <a:cubicBezTo>
                  <a:pt x="806602" y="2523446"/>
                  <a:pt x="577892" y="2487677"/>
                  <a:pt x="427984" y="2342293"/>
                </a:cubicBezTo>
                <a:cubicBezTo>
                  <a:pt x="462405" y="2309216"/>
                  <a:pt x="496823" y="2339985"/>
                  <a:pt x="526263" y="2327678"/>
                </a:cubicBezTo>
                <a:cubicBezTo>
                  <a:pt x="525356" y="2319985"/>
                  <a:pt x="527622" y="2308446"/>
                  <a:pt x="522186" y="2304986"/>
                </a:cubicBezTo>
                <a:cubicBezTo>
                  <a:pt x="410323" y="2225754"/>
                  <a:pt x="408509" y="2223831"/>
                  <a:pt x="528526" y="2165368"/>
                </a:cubicBezTo>
                <a:cubicBezTo>
                  <a:pt x="570645" y="2144984"/>
                  <a:pt x="567023" y="2126906"/>
                  <a:pt x="544832" y="2101138"/>
                </a:cubicBezTo>
                <a:cubicBezTo>
                  <a:pt x="528978" y="2083061"/>
                  <a:pt x="509957" y="2066906"/>
                  <a:pt x="519016" y="2027291"/>
                </a:cubicBezTo>
                <a:cubicBezTo>
                  <a:pt x="584685" y="2078062"/>
                  <a:pt x="902162" y="2061522"/>
                  <a:pt x="958321" y="2056137"/>
                </a:cubicBezTo>
                <a:cubicBezTo>
                  <a:pt x="1021272" y="2050369"/>
                  <a:pt x="1083319" y="2025753"/>
                  <a:pt x="1149440" y="2039214"/>
                </a:cubicBezTo>
                <a:cubicBezTo>
                  <a:pt x="1202430" y="2049985"/>
                  <a:pt x="1447897" y="2154215"/>
                  <a:pt x="1482772" y="2034599"/>
                </a:cubicBezTo>
                <a:cubicBezTo>
                  <a:pt x="1484583" y="2028831"/>
                  <a:pt x="1583765" y="2042293"/>
                  <a:pt x="1637208" y="2048831"/>
                </a:cubicBezTo>
                <a:cubicBezTo>
                  <a:pt x="1684309" y="2054216"/>
                  <a:pt x="1737297" y="2078062"/>
                  <a:pt x="1768999" y="2030369"/>
                </a:cubicBezTo>
                <a:cubicBezTo>
                  <a:pt x="1787568" y="2002293"/>
                  <a:pt x="1711030" y="1948062"/>
                  <a:pt x="1642642" y="1943445"/>
                </a:cubicBezTo>
                <a:cubicBezTo>
                  <a:pt x="1583312" y="1939214"/>
                  <a:pt x="1521266" y="1933060"/>
                  <a:pt x="1464655" y="1944599"/>
                </a:cubicBezTo>
                <a:cubicBezTo>
                  <a:pt x="1394911" y="1958446"/>
                  <a:pt x="1357322" y="1936138"/>
                  <a:pt x="1337846" y="1888061"/>
                </a:cubicBezTo>
                <a:cubicBezTo>
                  <a:pt x="1316106" y="1834985"/>
                  <a:pt x="1274439" y="1810368"/>
                  <a:pt x="1216924" y="1785752"/>
                </a:cubicBezTo>
                <a:cubicBezTo>
                  <a:pt x="1077431" y="1726138"/>
                  <a:pt x="943377" y="1657291"/>
                  <a:pt x="790299" y="1622676"/>
                </a:cubicBezTo>
                <a:cubicBezTo>
                  <a:pt x="759953" y="1615751"/>
                  <a:pt x="726441" y="1606521"/>
                  <a:pt x="712401" y="1560751"/>
                </a:cubicBezTo>
                <a:cubicBezTo>
                  <a:pt x="1126798" y="1629213"/>
                  <a:pt x="1504511" y="1807676"/>
                  <a:pt x="1932039" y="1797291"/>
                </a:cubicBezTo>
                <a:cubicBezTo>
                  <a:pt x="1815195" y="1740752"/>
                  <a:pt x="1679780" y="1737675"/>
                  <a:pt x="1555234" y="1698059"/>
                </a:cubicBezTo>
                <a:cubicBezTo>
                  <a:pt x="1643549" y="1668444"/>
                  <a:pt x="1726428" y="1699213"/>
                  <a:pt x="1810212" y="1716137"/>
                </a:cubicBezTo>
                <a:cubicBezTo>
                  <a:pt x="1880410" y="1729982"/>
                  <a:pt x="1943817" y="1732290"/>
                  <a:pt x="1951515" y="1649598"/>
                </a:cubicBezTo>
                <a:cubicBezTo>
                  <a:pt x="1948798" y="1644214"/>
                  <a:pt x="1949249" y="1637291"/>
                  <a:pt x="1949704" y="1630753"/>
                </a:cubicBezTo>
                <a:cubicBezTo>
                  <a:pt x="1926152" y="1596522"/>
                  <a:pt x="1889468" y="1578830"/>
                  <a:pt x="1845990" y="1568828"/>
                </a:cubicBezTo>
                <a:cubicBezTo>
                  <a:pt x="1819722" y="1562674"/>
                  <a:pt x="1784851" y="1553443"/>
                  <a:pt x="1785302" y="1528829"/>
                </a:cubicBezTo>
                <a:cubicBezTo>
                  <a:pt x="1786662" y="1437674"/>
                  <a:pt x="1702878" y="1411136"/>
                  <a:pt x="1619092" y="1384597"/>
                </a:cubicBezTo>
                <a:cubicBezTo>
                  <a:pt x="1665740" y="1339213"/>
                  <a:pt x="1702423" y="1372674"/>
                  <a:pt x="1737750" y="1369214"/>
                </a:cubicBezTo>
                <a:cubicBezTo>
                  <a:pt x="1760848" y="1366906"/>
                  <a:pt x="1781679" y="1362675"/>
                  <a:pt x="1781679" y="1339213"/>
                </a:cubicBezTo>
                <a:cubicBezTo>
                  <a:pt x="1782132" y="1319597"/>
                  <a:pt x="1771262" y="1297288"/>
                  <a:pt x="1748620" y="1296905"/>
                </a:cubicBezTo>
                <a:cubicBezTo>
                  <a:pt x="1606863" y="1293442"/>
                  <a:pt x="1528513" y="1167288"/>
                  <a:pt x="1381324" y="1166904"/>
                </a:cubicBezTo>
                <a:cubicBezTo>
                  <a:pt x="1293462" y="1166904"/>
                  <a:pt x="1427065" y="1095751"/>
                  <a:pt x="1352792" y="1066135"/>
                </a:cubicBezTo>
                <a:cubicBezTo>
                  <a:pt x="1336486" y="1059596"/>
                  <a:pt x="1395363" y="1049597"/>
                  <a:pt x="1421631" y="1051135"/>
                </a:cubicBezTo>
                <a:cubicBezTo>
                  <a:pt x="1447445" y="1052673"/>
                  <a:pt x="1470543" y="1071519"/>
                  <a:pt x="1501793" y="1058058"/>
                </a:cubicBezTo>
                <a:cubicBezTo>
                  <a:pt x="1519003" y="1009981"/>
                  <a:pt x="1474621" y="992289"/>
                  <a:pt x="1437935" y="978826"/>
                </a:cubicBezTo>
                <a:cubicBezTo>
                  <a:pt x="1353244" y="947673"/>
                  <a:pt x="1270817" y="909981"/>
                  <a:pt x="1177975" y="898826"/>
                </a:cubicBezTo>
                <a:cubicBezTo>
                  <a:pt x="1144915" y="894980"/>
                  <a:pt x="1225528" y="843440"/>
                  <a:pt x="1241378" y="825366"/>
                </a:cubicBezTo>
                <a:cubicBezTo>
                  <a:pt x="867743" y="635366"/>
                  <a:pt x="418474" y="644980"/>
                  <a:pt x="0" y="491517"/>
                </a:cubicBezTo>
                <a:cubicBezTo>
                  <a:pt x="92391" y="461518"/>
                  <a:pt x="160326" y="483440"/>
                  <a:pt x="223277" y="488057"/>
                </a:cubicBezTo>
                <a:cubicBezTo>
                  <a:pt x="380429" y="499594"/>
                  <a:pt x="535773" y="523440"/>
                  <a:pt x="692473" y="537671"/>
                </a:cubicBezTo>
                <a:cubicBezTo>
                  <a:pt x="769465" y="544594"/>
                  <a:pt x="841022" y="570749"/>
                  <a:pt x="927071" y="529211"/>
                </a:cubicBezTo>
                <a:cubicBezTo>
                  <a:pt x="984589" y="501518"/>
                  <a:pt x="1076527" y="531517"/>
                  <a:pt x="1147177" y="556134"/>
                </a:cubicBezTo>
                <a:cubicBezTo>
                  <a:pt x="1205600" y="576517"/>
                  <a:pt x="1261306" y="581901"/>
                  <a:pt x="1338752" y="556134"/>
                </a:cubicBezTo>
                <a:cubicBezTo>
                  <a:pt x="1268554" y="540364"/>
                  <a:pt x="1214658" y="526519"/>
                  <a:pt x="1159406" y="516901"/>
                </a:cubicBezTo>
                <a:cubicBezTo>
                  <a:pt x="1115475" y="509211"/>
                  <a:pt x="1220094" y="478056"/>
                  <a:pt x="1273535" y="481902"/>
                </a:cubicBezTo>
                <a:cubicBezTo>
                  <a:pt x="1348263" y="487287"/>
                  <a:pt x="1306144" y="467287"/>
                  <a:pt x="1293462" y="439595"/>
                </a:cubicBezTo>
                <a:cubicBezTo>
                  <a:pt x="1279875" y="409979"/>
                  <a:pt x="1320183" y="400749"/>
                  <a:pt x="1345545" y="406900"/>
                </a:cubicBezTo>
                <a:cubicBezTo>
                  <a:pt x="1442916" y="431133"/>
                  <a:pt x="1539834" y="388441"/>
                  <a:pt x="1640379" y="423057"/>
                </a:cubicBezTo>
                <a:cubicBezTo>
                  <a:pt x="1615015" y="337670"/>
                  <a:pt x="1560215" y="300363"/>
                  <a:pt x="1445634" y="288439"/>
                </a:cubicBezTo>
                <a:cubicBezTo>
                  <a:pt x="1402608" y="283826"/>
                  <a:pt x="1357773" y="290748"/>
                  <a:pt x="1320636" y="266131"/>
                </a:cubicBezTo>
                <a:cubicBezTo>
                  <a:pt x="1299349" y="251902"/>
                  <a:pt x="1275346" y="234978"/>
                  <a:pt x="1292104" y="208824"/>
                </a:cubicBezTo>
                <a:cubicBezTo>
                  <a:pt x="1303877" y="190363"/>
                  <a:pt x="1329242" y="190363"/>
                  <a:pt x="1350074" y="196517"/>
                </a:cubicBezTo>
                <a:cubicBezTo>
                  <a:pt x="1443371" y="223826"/>
                  <a:pt x="1540741" y="233825"/>
                  <a:pt x="1638113" y="243826"/>
                </a:cubicBezTo>
                <a:cubicBezTo>
                  <a:pt x="1653059" y="245364"/>
                  <a:pt x="1669814" y="250365"/>
                  <a:pt x="1686573" y="224977"/>
                </a:cubicBezTo>
                <a:cubicBezTo>
                  <a:pt x="1504511" y="183824"/>
                  <a:pt x="1331505" y="125362"/>
                  <a:pt x="1144459" y="102670"/>
                </a:cubicBezTo>
                <a:cubicBezTo>
                  <a:pt x="1147177" y="91900"/>
                  <a:pt x="1149896" y="81131"/>
                  <a:pt x="1152614" y="70362"/>
                </a:cubicBezTo>
                <a:cubicBezTo>
                  <a:pt x="1298896" y="85746"/>
                  <a:pt x="1445182" y="101131"/>
                  <a:pt x="1629961" y="120363"/>
                </a:cubicBezTo>
                <a:cubicBezTo>
                  <a:pt x="1516284" y="59207"/>
                  <a:pt x="1408951" y="79594"/>
                  <a:pt x="1324712" y="25362"/>
                </a:cubicBezTo>
                <a:cubicBezTo>
                  <a:pt x="1340563" y="4786"/>
                  <a:pt x="1359698" y="-407"/>
                  <a:pt x="1379513" y="25"/>
                </a:cubicBezTo>
                <a:close/>
              </a:path>
            </a:pathLst>
          </a:cu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C724E4C3-909F-278B-0FDD-675EB5A5BA59}"/>
              </a:ext>
            </a:extLst>
          </p:cNvPr>
          <p:cNvSpPr/>
          <p:nvPr/>
        </p:nvSpPr>
        <p:spPr>
          <a:xfrm rot="19869071">
            <a:off x="798053" y="4652196"/>
            <a:ext cx="56532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i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¡RESULTADO FINAL</a:t>
            </a:r>
            <a:r>
              <a:rPr lang="es-ES" sz="5400" b="1" i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!</a:t>
            </a:r>
            <a:endParaRPr lang="es-E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79424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19</Words>
  <Application>Microsoft Office PowerPoint</Application>
  <PresentationFormat>Panorámica</PresentationFormat>
  <Paragraphs>3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yomavijo@gmail.com</dc:creator>
  <cp:lastModifiedBy>yomavijo@gmail.com</cp:lastModifiedBy>
  <cp:revision>1</cp:revision>
  <dcterms:created xsi:type="dcterms:W3CDTF">2023-02-19T19:05:55Z</dcterms:created>
  <dcterms:modified xsi:type="dcterms:W3CDTF">2023-02-19T19:18:08Z</dcterms:modified>
</cp:coreProperties>
</file>