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C919C8-F8ED-405F-A3CD-A24925F6BE67}" v="14" dt="2023-02-19T19:17:59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4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mavijo@gmail.com" userId="403131cff30c8612" providerId="LiveId" clId="{CCC919C8-F8ED-405F-A3CD-A24925F6BE67}"/>
    <pc:docChg chg="undo custSel addSld modSld">
      <pc:chgData name="yomavijo@gmail.com" userId="403131cff30c8612" providerId="LiveId" clId="{CCC919C8-F8ED-405F-A3CD-A24925F6BE67}" dt="2023-02-19T19:17:59.328" v="305" actId="33987"/>
      <pc:docMkLst>
        <pc:docMk/>
      </pc:docMkLst>
      <pc:sldChg chg="addSp delSp modSp new mod setBg setClrOvrMap">
        <pc:chgData name="yomavijo@gmail.com" userId="403131cff30c8612" providerId="LiveId" clId="{CCC919C8-F8ED-405F-A3CD-A24925F6BE67}" dt="2023-02-19T19:13:32.958" v="245" actId="26606"/>
        <pc:sldMkLst>
          <pc:docMk/>
          <pc:sldMk cId="3806657151" sldId="256"/>
        </pc:sldMkLst>
        <pc:spChg chg="add del mod">
          <ac:chgData name="yomavijo@gmail.com" userId="403131cff30c8612" providerId="LiveId" clId="{CCC919C8-F8ED-405F-A3CD-A24925F6BE67}" dt="2023-02-19T19:07:56.318" v="102" actId="21"/>
          <ac:spMkLst>
            <pc:docMk/>
            <pc:sldMk cId="3806657151" sldId="256"/>
            <ac:spMk id="2" creationId="{706FE9E9-3562-12B2-2E87-4B098BE37F62}"/>
          </ac:spMkLst>
        </pc:spChg>
        <pc:spChg chg="add mod or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3" creationId="{36D8E333-6BA9-87B7-0A19-7434E1723468}"/>
          </ac:spMkLst>
        </pc:spChg>
        <pc:spChg chg="add del">
          <ac:chgData name="yomavijo@gmail.com" userId="403131cff30c8612" providerId="LiveId" clId="{CCC919C8-F8ED-405F-A3CD-A24925F6BE67}" dt="2023-02-19T19:10:33.995" v="173" actId="26606"/>
          <ac:spMkLst>
            <pc:docMk/>
            <pc:sldMk cId="3806657151" sldId="256"/>
            <ac:spMk id="9" creationId="{60B21A5C-062F-46C2-8389-53D40F46AA26}"/>
          </ac:spMkLst>
        </pc:spChg>
        <pc:spChg chg="add del">
          <ac:chgData name="yomavijo@gmail.com" userId="403131cff30c8612" providerId="LiveId" clId="{CCC919C8-F8ED-405F-A3CD-A24925F6BE67}" dt="2023-02-19T19:09:18.641" v="158" actId="26606"/>
          <ac:spMkLst>
            <pc:docMk/>
            <pc:sldMk cId="3806657151" sldId="256"/>
            <ac:spMk id="10" creationId="{87CC2527-562A-4F69-B487-4371E5B243E7}"/>
          </ac:spMkLst>
        </pc:spChg>
        <pc:spChg chg="add del">
          <ac:chgData name="yomavijo@gmail.com" userId="403131cff30c8612" providerId="LiveId" clId="{CCC919C8-F8ED-405F-A3CD-A24925F6BE67}" dt="2023-02-19T19:10:33.995" v="173" actId="26606"/>
          <ac:spMkLst>
            <pc:docMk/>
            <pc:sldMk cId="3806657151" sldId="256"/>
            <ac:spMk id="11" creationId="{8A177BCC-4208-4795-8572-4D623BA1E2A0}"/>
          </ac:spMkLst>
        </pc:spChg>
        <pc:spChg chg="add del">
          <ac:chgData name="yomavijo@gmail.com" userId="403131cff30c8612" providerId="LiveId" clId="{CCC919C8-F8ED-405F-A3CD-A24925F6BE67}" dt="2023-02-19T19:09:23.868" v="160" actId="26606"/>
          <ac:spMkLst>
            <pc:docMk/>
            <pc:sldMk cId="3806657151" sldId="256"/>
            <ac:spMk id="14" creationId="{E49CC64F-7275-4E33-961B-0C5CDC439875}"/>
          </ac:spMkLst>
        </pc:spChg>
        <pc:spChg chg="add del">
          <ac:chgData name="yomavijo@gmail.com" userId="403131cff30c8612" providerId="LiveId" clId="{CCC919C8-F8ED-405F-A3CD-A24925F6BE67}" dt="2023-02-19T19:11:16.539" v="178" actId="26606"/>
          <ac:spMkLst>
            <pc:docMk/>
            <pc:sldMk cId="3806657151" sldId="256"/>
            <ac:spMk id="18" creationId="{4C3A44BB-E01C-4AA8-B2C8-32FC346D2ED7}"/>
          </ac:spMkLst>
        </pc:spChg>
        <pc:spChg chg="add del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23" creationId="{0ED52484-C939-4951-85D6-79046BBC644D}"/>
          </ac:spMkLst>
        </pc:spChg>
        <pc:spChg chg="add del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25" creationId="{123AC743-1CAC-4594-8F81-8E5C1E45BA7B}"/>
          </ac:spMkLst>
        </pc:spChg>
        <pc:spChg chg="add del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27" creationId="{3DF8EA8C-4EAB-49EE-BBAB-78BE910D2232}"/>
          </ac:spMkLst>
        </pc:spChg>
        <pc:spChg chg="add del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29" creationId="{9973AF05-1CBD-4B57-BB0F-EAEF9F8FB679}"/>
          </ac:spMkLst>
        </pc:spChg>
        <pc:spChg chg="add del">
          <ac:chgData name="yomavijo@gmail.com" userId="403131cff30c8612" providerId="LiveId" clId="{CCC919C8-F8ED-405F-A3CD-A24925F6BE67}" dt="2023-02-19T19:13:19.751" v="242" actId="26606"/>
          <ac:spMkLst>
            <pc:docMk/>
            <pc:sldMk cId="3806657151" sldId="256"/>
            <ac:spMk id="1031" creationId="{F6E384F5-137A-40B1-97F0-694CC6ECD59C}"/>
          </ac:spMkLst>
        </pc:spChg>
        <pc:spChg chg="add del">
          <ac:chgData name="yomavijo@gmail.com" userId="403131cff30c8612" providerId="LiveId" clId="{CCC919C8-F8ED-405F-A3CD-A24925F6BE67}" dt="2023-02-19T19:13:19.751" v="242" actId="26606"/>
          <ac:spMkLst>
            <pc:docMk/>
            <pc:sldMk cId="3806657151" sldId="256"/>
            <ac:spMk id="1033" creationId="{9DBC4630-03DA-474F-BBCB-BA3AE6B317A4}"/>
          </ac:spMkLst>
        </pc:spChg>
        <pc:spChg chg="add del">
          <ac:chgData name="yomavijo@gmail.com" userId="403131cff30c8612" providerId="LiveId" clId="{CCC919C8-F8ED-405F-A3CD-A24925F6BE67}" dt="2023-02-19T19:13:19.751" v="242" actId="26606"/>
          <ac:spMkLst>
            <pc:docMk/>
            <pc:sldMk cId="3806657151" sldId="256"/>
            <ac:spMk id="1035" creationId="{78418A25-6EAC-4140-BFE6-284E1925B5EE}"/>
          </ac:spMkLst>
        </pc:spChg>
        <pc:spChg chg="add del">
          <ac:chgData name="yomavijo@gmail.com" userId="403131cff30c8612" providerId="LiveId" clId="{CCC919C8-F8ED-405F-A3CD-A24925F6BE67}" dt="2023-02-19T19:13:19.751" v="242" actId="26606"/>
          <ac:spMkLst>
            <pc:docMk/>
            <pc:sldMk cId="3806657151" sldId="256"/>
            <ac:spMk id="1037" creationId="{6B9D64DB-4D5C-4A91-B45F-F301E3174F9F}"/>
          </ac:spMkLst>
        </pc:spChg>
        <pc:spChg chg="add del">
          <ac:chgData name="yomavijo@gmail.com" userId="403131cff30c8612" providerId="LiveId" clId="{CCC919C8-F8ED-405F-A3CD-A24925F6BE67}" dt="2023-02-19T19:13:19.751" v="242" actId="26606"/>
          <ac:spMkLst>
            <pc:docMk/>
            <pc:sldMk cId="3806657151" sldId="256"/>
            <ac:spMk id="1039" creationId="{CB14CE1B-4BC5-4EF2-BE3D-05E4F580B3DB}"/>
          </ac:spMkLst>
        </pc:spChg>
        <pc:spChg chg="add del">
          <ac:chgData name="yomavijo@gmail.com" userId="403131cff30c8612" providerId="LiveId" clId="{CCC919C8-F8ED-405F-A3CD-A24925F6BE67}" dt="2023-02-19T19:13:32.942" v="244" actId="26606"/>
          <ac:spMkLst>
            <pc:docMk/>
            <pc:sldMk cId="3806657151" sldId="256"/>
            <ac:spMk id="1041" creationId="{F6E384F5-137A-40B1-97F0-694CC6ECD59C}"/>
          </ac:spMkLst>
        </pc:spChg>
        <pc:spChg chg="add del">
          <ac:chgData name="yomavijo@gmail.com" userId="403131cff30c8612" providerId="LiveId" clId="{CCC919C8-F8ED-405F-A3CD-A24925F6BE67}" dt="2023-02-19T19:13:32.942" v="244" actId="26606"/>
          <ac:spMkLst>
            <pc:docMk/>
            <pc:sldMk cId="3806657151" sldId="256"/>
            <ac:spMk id="1042" creationId="{9DBC4630-03DA-474F-BBCB-BA3AE6B317A4}"/>
          </ac:spMkLst>
        </pc:spChg>
        <pc:spChg chg="add del">
          <ac:chgData name="yomavijo@gmail.com" userId="403131cff30c8612" providerId="LiveId" clId="{CCC919C8-F8ED-405F-A3CD-A24925F6BE67}" dt="2023-02-19T19:13:32.942" v="244" actId="26606"/>
          <ac:spMkLst>
            <pc:docMk/>
            <pc:sldMk cId="3806657151" sldId="256"/>
            <ac:spMk id="1043" creationId="{78418A25-6EAC-4140-BFE6-284E1925B5EE}"/>
          </ac:spMkLst>
        </pc:spChg>
        <pc:spChg chg="add del">
          <ac:chgData name="yomavijo@gmail.com" userId="403131cff30c8612" providerId="LiveId" clId="{CCC919C8-F8ED-405F-A3CD-A24925F6BE67}" dt="2023-02-19T19:13:32.942" v="244" actId="26606"/>
          <ac:spMkLst>
            <pc:docMk/>
            <pc:sldMk cId="3806657151" sldId="256"/>
            <ac:spMk id="1044" creationId="{6B9D64DB-4D5C-4A91-B45F-F301E3174F9F}"/>
          </ac:spMkLst>
        </pc:spChg>
        <pc:spChg chg="add del">
          <ac:chgData name="yomavijo@gmail.com" userId="403131cff30c8612" providerId="LiveId" clId="{CCC919C8-F8ED-405F-A3CD-A24925F6BE67}" dt="2023-02-19T19:13:32.942" v="244" actId="26606"/>
          <ac:spMkLst>
            <pc:docMk/>
            <pc:sldMk cId="3806657151" sldId="256"/>
            <ac:spMk id="1045" creationId="{CB14CE1B-4BC5-4EF2-BE3D-05E4F580B3DB}"/>
          </ac:spMkLst>
        </pc:spChg>
        <pc:spChg chg="ad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1047" creationId="{F6E384F5-137A-40B1-97F0-694CC6ECD59C}"/>
          </ac:spMkLst>
        </pc:spChg>
        <pc:spChg chg="ad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1048" creationId="{9DBC4630-03DA-474F-BBCB-BA3AE6B317A4}"/>
          </ac:spMkLst>
        </pc:spChg>
        <pc:spChg chg="ad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1049" creationId="{78418A25-6EAC-4140-BFE6-284E1925B5EE}"/>
          </ac:spMkLst>
        </pc:spChg>
        <pc:spChg chg="ad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1050" creationId="{6B9D64DB-4D5C-4A91-B45F-F301E3174F9F}"/>
          </ac:spMkLst>
        </pc:spChg>
        <pc:spChg chg="add">
          <ac:chgData name="yomavijo@gmail.com" userId="403131cff30c8612" providerId="LiveId" clId="{CCC919C8-F8ED-405F-A3CD-A24925F6BE67}" dt="2023-02-19T19:13:32.958" v="245" actId="26606"/>
          <ac:spMkLst>
            <pc:docMk/>
            <pc:sldMk cId="3806657151" sldId="256"/>
            <ac:spMk id="1051" creationId="{CB14CE1B-4BC5-4EF2-BE3D-05E4F580B3DB}"/>
          </ac:spMkLst>
        </pc:spChg>
        <pc:picChg chg="add mod ord modCrop">
          <ac:chgData name="yomavijo@gmail.com" userId="403131cff30c8612" providerId="LiveId" clId="{CCC919C8-F8ED-405F-A3CD-A24925F6BE67}" dt="2023-02-19T19:13:32.958" v="245" actId="26606"/>
          <ac:picMkLst>
            <pc:docMk/>
            <pc:sldMk cId="3806657151" sldId="256"/>
            <ac:picMk id="5" creationId="{4BFA675E-6C63-37A3-82BB-FAFFD92CE353}"/>
          </ac:picMkLst>
        </pc:picChg>
        <pc:picChg chg="add mod ord modCrop">
          <ac:chgData name="yomavijo@gmail.com" userId="403131cff30c8612" providerId="LiveId" clId="{CCC919C8-F8ED-405F-A3CD-A24925F6BE67}" dt="2023-02-19T19:13:32.958" v="245" actId="26606"/>
          <ac:picMkLst>
            <pc:docMk/>
            <pc:sldMk cId="3806657151" sldId="256"/>
            <ac:picMk id="7" creationId="{784F9183-0F12-684C-20F5-2B791D504D2A}"/>
          </ac:picMkLst>
        </pc:picChg>
        <pc:picChg chg="add mod ord">
          <ac:chgData name="yomavijo@gmail.com" userId="403131cff30c8612" providerId="LiveId" clId="{CCC919C8-F8ED-405F-A3CD-A24925F6BE67}" dt="2023-02-19T19:13:32.958" v="245" actId="26606"/>
          <ac:picMkLst>
            <pc:docMk/>
            <pc:sldMk cId="3806657151" sldId="256"/>
            <ac:picMk id="13" creationId="{341728D5-FEEC-D91E-9749-144977FE8EC5}"/>
          </ac:picMkLst>
        </pc:picChg>
        <pc:picChg chg="add mod ord">
          <ac:chgData name="yomavijo@gmail.com" userId="403131cff30c8612" providerId="LiveId" clId="{CCC919C8-F8ED-405F-A3CD-A24925F6BE67}" dt="2023-02-19T19:13:32.958" v="245" actId="26606"/>
          <ac:picMkLst>
            <pc:docMk/>
            <pc:sldMk cId="3806657151" sldId="256"/>
            <ac:picMk id="16" creationId="{09C62A38-D1BD-8F13-B4B1-6FD2D0EA8802}"/>
          </ac:picMkLst>
        </pc:picChg>
        <pc:picChg chg="add mod">
          <ac:chgData name="yomavijo@gmail.com" userId="403131cff30c8612" providerId="LiveId" clId="{CCC919C8-F8ED-405F-A3CD-A24925F6BE67}" dt="2023-02-19T19:13:32.958" v="245" actId="26606"/>
          <ac:picMkLst>
            <pc:docMk/>
            <pc:sldMk cId="3806657151" sldId="256"/>
            <ac:picMk id="1026" creationId="{BE206143-167B-C54A-09A4-F1C29C16CD7B}"/>
          </ac:picMkLst>
        </pc:picChg>
        <pc:cxnChg chg="add del">
          <ac:chgData name="yomavijo@gmail.com" userId="403131cff30c8612" providerId="LiveId" clId="{CCC919C8-F8ED-405F-A3CD-A24925F6BE67}" dt="2023-02-19T19:09:18.641" v="158" actId="26606"/>
          <ac:cxnSpMkLst>
            <pc:docMk/>
            <pc:sldMk cId="3806657151" sldId="256"/>
            <ac:cxnSpMk id="12" creationId="{BCDAEC91-5BCE-4B55-9CC0-43EF94CB734B}"/>
          </ac:cxnSpMkLst>
        </pc:cxnChg>
      </pc:sldChg>
      <pc:sldChg chg="addSp delSp modSp new mod setBg">
        <pc:chgData name="yomavijo@gmail.com" userId="403131cff30c8612" providerId="LiveId" clId="{CCC919C8-F8ED-405F-A3CD-A24925F6BE67}" dt="2023-02-19T19:17:59.328" v="305" actId="33987"/>
        <pc:sldMkLst>
          <pc:docMk/>
          <pc:sldMk cId="1697942417" sldId="257"/>
        </pc:sldMkLst>
        <pc:spChg chg="add mod">
          <ac:chgData name="yomavijo@gmail.com" userId="403131cff30c8612" providerId="LiveId" clId="{CCC919C8-F8ED-405F-A3CD-A24925F6BE67}" dt="2023-02-19T19:17:42.744" v="303" actId="20577"/>
          <ac:spMkLst>
            <pc:docMk/>
            <pc:sldMk cId="1697942417" sldId="257"/>
            <ac:spMk id="4" creationId="{C724E4C3-909F-278B-0FDD-675EB5A5BA59}"/>
          </ac:spMkLst>
        </pc:spChg>
        <pc:spChg chg="add del mod">
          <ac:chgData name="yomavijo@gmail.com" userId="403131cff30c8612" providerId="LiveId" clId="{CCC919C8-F8ED-405F-A3CD-A24925F6BE67}" dt="2023-02-19T19:17:59.328" v="305" actId="33987"/>
          <ac:spMkLst>
            <pc:docMk/>
            <pc:sldMk cId="1697942417" sldId="257"/>
            <ac:spMk id="5" creationId="{9525B1A4-0F22-741A-3757-EFBA3AE8A42A}"/>
          </ac:spMkLst>
        </pc:spChg>
        <pc:spChg chg="add del">
          <ac:chgData name="yomavijo@gmail.com" userId="403131cff30c8612" providerId="LiveId" clId="{CCC919C8-F8ED-405F-A3CD-A24925F6BE67}" dt="2023-02-19T19:15:55.522" v="250" actId="26606"/>
          <ac:spMkLst>
            <pc:docMk/>
            <pc:sldMk cId="1697942417" sldId="257"/>
            <ac:spMk id="8" creationId="{AB8C311F-7253-4AED-9701-7FC0708C41C7}"/>
          </ac:spMkLst>
        </pc:spChg>
        <pc:spChg chg="add del">
          <ac:chgData name="yomavijo@gmail.com" userId="403131cff30c8612" providerId="LiveId" clId="{CCC919C8-F8ED-405F-A3CD-A24925F6BE67}" dt="2023-02-19T19:15:55.522" v="250" actId="26606"/>
          <ac:spMkLst>
            <pc:docMk/>
            <pc:sldMk cId="1697942417" sldId="257"/>
            <ac:spMk id="10" creationId="{E2384209-CB15-4CDF-9D31-C44FD9A3F20D}"/>
          </ac:spMkLst>
        </pc:spChg>
        <pc:spChg chg="add del">
          <ac:chgData name="yomavijo@gmail.com" userId="403131cff30c8612" providerId="LiveId" clId="{CCC919C8-F8ED-405F-A3CD-A24925F6BE67}" dt="2023-02-19T19:15:55.522" v="250" actId="26606"/>
          <ac:spMkLst>
            <pc:docMk/>
            <pc:sldMk cId="1697942417" sldId="257"/>
            <ac:spMk id="12" creationId="{2633B3B5-CC90-43F0-8714-D31D1F3F0209}"/>
          </ac:spMkLst>
        </pc:spChg>
        <pc:spChg chg="add del">
          <ac:chgData name="yomavijo@gmail.com" userId="403131cff30c8612" providerId="LiveId" clId="{CCC919C8-F8ED-405F-A3CD-A24925F6BE67}" dt="2023-02-19T19:15:55.522" v="250" actId="26606"/>
          <ac:spMkLst>
            <pc:docMk/>
            <pc:sldMk cId="1697942417" sldId="257"/>
            <ac:spMk id="14" creationId="{A8D57A06-A426-446D-B02C-A2DC6B62E45E}"/>
          </ac:spMkLst>
        </pc:spChg>
        <pc:spChg chg="add del">
          <ac:chgData name="yomavijo@gmail.com" userId="403131cff30c8612" providerId="LiveId" clId="{CCC919C8-F8ED-405F-A3CD-A24925F6BE67}" dt="2023-02-19T19:16:01.835" v="252" actId="26606"/>
          <ac:spMkLst>
            <pc:docMk/>
            <pc:sldMk cId="1697942417" sldId="257"/>
            <ac:spMk id="16" creationId="{3DAD86CA-8235-409B-982B-5E7A033E2392}"/>
          </ac:spMkLst>
        </pc:spChg>
        <pc:spChg chg="add del">
          <ac:chgData name="yomavijo@gmail.com" userId="403131cff30c8612" providerId="LiveId" clId="{CCC919C8-F8ED-405F-A3CD-A24925F6BE67}" dt="2023-02-19T19:16:01.835" v="252" actId="26606"/>
          <ac:spMkLst>
            <pc:docMk/>
            <pc:sldMk cId="1697942417" sldId="257"/>
            <ac:spMk id="17" creationId="{9F234FBA-3501-47B4-AE0C-AA4AFBC8F603}"/>
          </ac:spMkLst>
        </pc:spChg>
        <pc:spChg chg="add del">
          <ac:chgData name="yomavijo@gmail.com" userId="403131cff30c8612" providerId="LiveId" clId="{CCC919C8-F8ED-405F-A3CD-A24925F6BE67}" dt="2023-02-19T19:16:01.835" v="252" actId="26606"/>
          <ac:spMkLst>
            <pc:docMk/>
            <pc:sldMk cId="1697942417" sldId="257"/>
            <ac:spMk id="18" creationId="{B5EF893B-0491-416E-9D33-BADE9600792A}"/>
          </ac:spMkLst>
        </pc:spChg>
        <pc:spChg chg="add">
          <ac:chgData name="yomavijo@gmail.com" userId="403131cff30c8612" providerId="LiveId" clId="{CCC919C8-F8ED-405F-A3CD-A24925F6BE67}" dt="2023-02-19T19:16:01.851" v="253" actId="26606"/>
          <ac:spMkLst>
            <pc:docMk/>
            <pc:sldMk cId="1697942417" sldId="257"/>
            <ac:spMk id="21" creationId="{6680F1D3-7650-4307-A001-0163AD371D29}"/>
          </ac:spMkLst>
        </pc:spChg>
        <pc:picChg chg="add mod">
          <ac:chgData name="yomavijo@gmail.com" userId="403131cff30c8612" providerId="LiveId" clId="{CCC919C8-F8ED-405F-A3CD-A24925F6BE67}" dt="2023-02-19T19:16:39.255" v="255" actId="1076"/>
          <ac:picMkLst>
            <pc:docMk/>
            <pc:sldMk cId="1697942417" sldId="257"/>
            <ac:picMk id="3" creationId="{675EA6AD-4269-8719-4719-EA1DAB01DEFE}"/>
          </ac:picMkLst>
        </pc:picChg>
        <pc:cxnChg chg="add del">
          <ac:chgData name="yomavijo@gmail.com" userId="403131cff30c8612" providerId="LiveId" clId="{CCC919C8-F8ED-405F-A3CD-A24925F6BE67}" dt="2023-02-19T19:16:01.835" v="252" actId="26606"/>
          <ac:cxnSpMkLst>
            <pc:docMk/>
            <pc:sldMk cId="1697942417" sldId="257"/>
            <ac:cxnSpMk id="19" creationId="{469F4FF8-F8B0-4630-BA1B-0D8B324CD5FF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42124-8427-A1AD-0363-4C6CF1D70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156883-64BC-74E9-BA0D-65045B5EC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5A381-17CB-E850-70CE-D9D2D5EE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0632B5-0F12-1108-1E68-512E300D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54A8EB-2C2E-A62B-55DB-93E93CD0A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456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FF7AF-0B88-630F-044F-F9F48644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300823-E5EB-9508-803A-CD428F547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E59762-9B36-61A6-D94A-C7751DFB4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AA8A61-9297-C6EE-465D-50A152A32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DDCC79-4704-3AB2-CBAC-7EBE58E3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680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AD5ADC-4026-777A-B98E-79E1E4EA93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642357-B7BB-B2AB-A272-15E8FDEE7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8DA20-CD00-D50F-8B0D-2032FC020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D1599A-D377-509D-AAC4-1BD15236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DFFDB8-B590-5027-0BD3-589079A1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000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CC5D71-AF7F-18BD-87AC-08499966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1EE33E-B0FF-3756-AA5B-A8C46B0AE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FC2B94-6705-6B57-649D-1BBBEDB2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9B5D6D-115E-D7C7-026D-9BD49DAF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FB9F9-7DE9-67DF-42C3-E59AFBD47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344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D26137-3DB6-B242-50F4-AAAA560D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04D3E7-164D-B1B7-8D0C-4A09C2B85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A906BA-53B1-9026-9C77-81FB934C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885F61-E982-CFB8-4D19-95F1692F2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674835-3F77-7B9E-5175-BAB3F398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97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E380E-4585-B8FA-B021-BBB90CA3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1924C3-C484-7BC9-76A4-D20D1DD3F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EFEADF-CB75-1849-56FC-8FD07C9B2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2B4CB8-74AE-8B8B-9850-80DE5275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1F668E-70D8-03ED-CE53-A7576C39B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CB1BB2-34C5-5A75-25CE-7B528D97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92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EC0484-D9F1-3A47-C648-4BE1C6FC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B5AC64-2CA3-11BC-3D64-5226254E5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B64206-72A1-E0F0-4EBF-D875453E4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F0A32BD-A4AC-AE9F-6CE1-D64BCB93A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A7CB6E-254D-AE23-A18A-AFAEDEE98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EC12-5160-29DC-EF72-E7A81C0D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93C9FF6-0936-29E4-576F-7C5F4306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F6D3184-ACCD-33C0-FEE5-05576BAD4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197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1929E-49A4-EFEA-68AB-2B42DCAF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4E83D6-4DE5-1130-F3CD-E24523BE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A1D47AC-CD3A-0130-23B0-0FC7EC370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81579E7-340C-C6AB-0D9B-1237F9FF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31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34C774-6B39-09B4-FE55-36AC8407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BC43BC-D26E-3B5B-A7F5-44FF454CC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0E71B1-D7E9-C908-B899-B38F51216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2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C28E3-31BC-B9AB-79EE-ADC3916D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DAD370-FC66-6D9C-68CE-B40CE6A9B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DCF90C-EB7A-B349-B6B9-194D387C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1BB183-48C0-1E5F-41AB-665AE642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BE8F3B-CA93-52DE-36AF-DAB58C46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4A89F-3091-BD18-705E-4328D075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54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3F942-6823-9D08-0BA2-1CEF4C2D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AEFAB28-6AC7-9753-6F1E-07F11AB798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2BC362-AB0B-4C15-AFFD-6E121D39B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6E6AD0-E3BA-0C62-CC5E-E3879359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576265-B8F9-E679-DC44-CF229151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ED1E1A-990C-1188-C778-25A97BAE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062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DBE5AA-B44A-3918-DF36-00B925E2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587246-3861-4EE0-F962-A4E8D4268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FB9349-C56A-F183-4F22-D1DF5B9BDC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E5A8C-266C-4320-9F36-DCC7D782DFE7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4961D0-BB70-6713-98C3-2D5184039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641C81-78AA-77BE-C238-A831696D7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4E1FC-C70D-4BAF-922A-423DAF0216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33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6D8E333-6BA9-87B7-0A19-7434E1723468}"/>
              </a:ext>
            </a:extLst>
          </p:cNvPr>
          <p:cNvSpPr/>
          <p:nvPr/>
        </p:nvSpPr>
        <p:spPr>
          <a:xfrm>
            <a:off x="4128368" y="4522156"/>
            <a:ext cx="4937937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TRABAJO PREVIO.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¡GRACIAS A LAS MAMÁS Y A LAS ALUMNAS EN PRÁCTICAS!</a:t>
            </a:r>
            <a:endParaRPr lang="en-US" sz="2800" b="1" kern="1200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047" name="Freeform: Shape 103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8" name="Freeform: Shape 103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Un grupo de personas sentadas en una sala&#10;&#10;Descripción generada automáticamente con confianza media">
            <a:extLst>
              <a:ext uri="{FF2B5EF4-FFF2-40B4-BE49-F238E27FC236}">
                <a16:creationId xmlns:a16="http://schemas.microsoft.com/office/drawing/2014/main" id="{4BFA675E-6C63-37A3-82BB-FAFFD92CE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0" r="-3" b="39365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E206143-167B-C54A-09A4-F1C29C16C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r="7340" b="-1"/>
          <a:stretch/>
        </p:blipFill>
        <p:spPr bwMode="auto"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9" name="Oval 1034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n 15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09C62A38-D1BD-8F13-B4B1-6FD2D0EA88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4" r="3" b="8657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1050" name="Freeform: Shape 1036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 descr="Un grupo de personas sentadas en una sala&#10;&#10;Descripción generada automáticamente con confianza baja">
            <a:extLst>
              <a:ext uri="{FF2B5EF4-FFF2-40B4-BE49-F238E27FC236}">
                <a16:creationId xmlns:a16="http://schemas.microsoft.com/office/drawing/2014/main" id="{784F9183-0F12-684C-20F5-2B791D504D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" r="2" b="21662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1051" name="Freeform: Shape 1038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 descr="Un grupo de personas sentadas alrededor de una mesa&#10;&#10;Descripción generada automáticamente con confianza media">
            <a:extLst>
              <a:ext uri="{FF2B5EF4-FFF2-40B4-BE49-F238E27FC236}">
                <a16:creationId xmlns:a16="http://schemas.microsoft.com/office/drawing/2014/main" id="{341728D5-FEEC-D91E-9749-144977FE8E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3" r="-2" b="18191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06657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675EA6AD-4269-8719-4719-EA1DAB01DE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3" r="1" b="89"/>
          <a:stretch/>
        </p:blipFill>
        <p:spPr>
          <a:xfrm>
            <a:off x="1693926" y="229513"/>
            <a:ext cx="8801100" cy="5955873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724E4C3-909F-278B-0FDD-675EB5A5BA59}"/>
              </a:ext>
            </a:extLst>
          </p:cNvPr>
          <p:cNvSpPr/>
          <p:nvPr/>
        </p:nvSpPr>
        <p:spPr>
          <a:xfrm rot="19869071">
            <a:off x="798053" y="4652196"/>
            <a:ext cx="5653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¡RESULTADO FINAL</a:t>
            </a:r>
            <a:r>
              <a:rPr lang="es-ES" sz="5400" b="1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!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7942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</Words>
  <Application>Microsoft Office PowerPoint</Application>
  <PresentationFormat>Panorámica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yomavijo@gmail.com</dc:creator>
  <cp:lastModifiedBy>yomavijo@gmail.com</cp:lastModifiedBy>
  <cp:revision>1</cp:revision>
  <dcterms:created xsi:type="dcterms:W3CDTF">2023-02-19T19:05:55Z</dcterms:created>
  <dcterms:modified xsi:type="dcterms:W3CDTF">2023-02-19T19:18:08Z</dcterms:modified>
</cp:coreProperties>
</file>