
<file path=[Content_Types].xml><?xml version="1.0" encoding="utf-8"?>
<Types xmlns="http://schemas.openxmlformats.org/package/2006/content-types">
  <Default Extension="mp3" ContentType="audio/unknown"/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6C17856-2077-44A0-9C69-A01DD938F59F}" v="502" dt="2023-07-14T09:36:29.67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>
        <p:scale>
          <a:sx n="81" d="100"/>
          <a:sy n="81" d="100"/>
        </p:scale>
        <p:origin x="-126" y="-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>
            <a:extLst>
              <a:ext uri="{FF2B5EF4-FFF2-40B4-BE49-F238E27FC236}">
                <a16:creationId xmlns:a16="http://schemas.microsoft.com/office/drawing/2014/main" xmlns="" id="{1D227D51-204B-ED48-AF9A-0BE9633FE04A}"/>
              </a:ext>
            </a:extLst>
          </p:cNvPr>
          <p:cNvSpPr/>
          <p:nvPr/>
        </p:nvSpPr>
        <p:spPr>
          <a:xfrm>
            <a:off x="5224243" y="1096772"/>
            <a:ext cx="6503180" cy="57612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Cross 49">
            <a:extLst>
              <a:ext uri="{FF2B5EF4-FFF2-40B4-BE49-F238E27FC236}">
                <a16:creationId xmlns:a16="http://schemas.microsoft.com/office/drawing/2014/main" xmlns="" id="{57A23F45-CDAE-8A40-8DE7-92A0BBC119B7}"/>
              </a:ext>
            </a:extLst>
          </p:cNvPr>
          <p:cNvSpPr/>
          <p:nvPr/>
        </p:nvSpPr>
        <p:spPr>
          <a:xfrm>
            <a:off x="5016811" y="5624450"/>
            <a:ext cx="524933" cy="524933"/>
          </a:xfrm>
          <a:prstGeom prst="plus">
            <a:avLst>
              <a:gd name="adj" fmla="val 3951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xmlns="" id="{68546383-CCC4-544B-B0D8-DE78DE39BB78}"/>
              </a:ext>
            </a:extLst>
          </p:cNvPr>
          <p:cNvSpPr/>
          <p:nvPr/>
        </p:nvSpPr>
        <p:spPr>
          <a:xfrm>
            <a:off x="9881559" y="976630"/>
            <a:ext cx="1336774" cy="1201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BA5D1728-714F-2942-A0D1-82FF9419B4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7106" y="1625608"/>
            <a:ext cx="8035342" cy="2722164"/>
          </a:xfrm>
        </p:spPr>
        <p:txBody>
          <a:bodyPr anchor="b"/>
          <a:lstStyle>
            <a:lvl1pPr algn="l">
              <a:defRPr sz="8000" spc="-15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5BD072D4-1496-3347-BBF8-5879DF263B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7106" y="4466845"/>
            <a:ext cx="8035342" cy="882904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BEFC724-B499-364B-AEB5-B6517F6AD52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7105" y="5708747"/>
            <a:ext cx="3882843" cy="365125"/>
          </a:xfrm>
        </p:spPr>
        <p:txBody>
          <a:bodyPr/>
          <a:lstStyle>
            <a:lvl1pPr>
              <a:defRPr sz="1400"/>
            </a:lvl1pPr>
          </a:lstStyle>
          <a:p>
            <a:fld id="{73C3BD54-29B9-3D42-B178-776ED395AA85}" type="datetimeFigureOut">
              <a:rPr lang="en-US" smtClean="0"/>
              <a:pPr/>
              <a:t>7/14/2023</a:t>
            </a:fld>
            <a:endParaRPr lang="en-US" sz="140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033889C-A4E9-B24E-818F-46A1124C5D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A40F50F-250E-6D45-AEBC-2573FED0C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029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49">
            <a:extLst>
              <a:ext uri="{FF2B5EF4-FFF2-40B4-BE49-F238E27FC236}">
                <a16:creationId xmlns:a16="http://schemas.microsoft.com/office/drawing/2014/main" xmlns="" id="{9F6C0E12-251D-EA44-BF81-4ABDFBB94321}"/>
              </a:ext>
            </a:extLst>
          </p:cNvPr>
          <p:cNvSpPr/>
          <p:nvPr/>
        </p:nvSpPr>
        <p:spPr>
          <a:xfrm>
            <a:off x="7087169" y="1096772"/>
            <a:ext cx="4652226" cy="57612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AEDC5FF4-095A-114E-87B6-73C7ADFF97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A11E6EC9-9650-2042-8581-5B4082F941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D4A0800-B373-3B40-B187-30AFE44CD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10A4C1C-C790-B449-8C06-78E8303F9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143E620-F86B-F447-AB06-DDAB3919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t>‹Nº›</a:t>
            </a:fld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xmlns="" id="{80487CB5-43E0-974C-9DDC-252A8A37107F}"/>
              </a:ext>
            </a:extLst>
          </p:cNvPr>
          <p:cNvSpPr/>
          <p:nvPr/>
        </p:nvSpPr>
        <p:spPr>
          <a:xfrm>
            <a:off x="9881559" y="976630"/>
            <a:ext cx="1336774" cy="1201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ross 9">
            <a:extLst>
              <a:ext uri="{FF2B5EF4-FFF2-40B4-BE49-F238E27FC236}">
                <a16:creationId xmlns:a16="http://schemas.microsoft.com/office/drawing/2014/main" xmlns="" id="{E9CB83EF-4143-5A45-9B3A-9E70DD50253B}"/>
              </a:ext>
            </a:extLst>
          </p:cNvPr>
          <p:cNvSpPr/>
          <p:nvPr/>
        </p:nvSpPr>
        <p:spPr>
          <a:xfrm>
            <a:off x="11415183" y="5618903"/>
            <a:ext cx="524933" cy="524933"/>
          </a:xfrm>
          <a:prstGeom prst="plus">
            <a:avLst>
              <a:gd name="adj" fmla="val 3951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103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C09DF801-FF8E-6247-9065-D9304CD609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355667" y="1204722"/>
            <a:ext cx="1853360" cy="467664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520E2615-7E4D-AB47-ACE6-236D716D7D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973667" y="1204722"/>
            <a:ext cx="8274047" cy="46969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91F0223-5AC9-374E-BD0C-344F67E2A8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EBEDD42-54A1-E648-8829-140EC4C571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28FDF8F-8DBC-8A47-8000-5BA35DF9F9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t>‹Nº›</a:t>
            </a:fld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xmlns="" id="{F2CE2A98-5154-A544-BE2A-FDC0811C19A0}"/>
              </a:ext>
            </a:extLst>
          </p:cNvPr>
          <p:cNvSpPr/>
          <p:nvPr/>
        </p:nvSpPr>
        <p:spPr>
          <a:xfrm>
            <a:off x="9881559" y="976630"/>
            <a:ext cx="1336774" cy="1201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xmlns="" id="{DC4EC832-8181-5643-8A62-117E43F0E498}"/>
              </a:ext>
            </a:extLst>
          </p:cNvPr>
          <p:cNvSpPr/>
          <p:nvPr/>
        </p:nvSpPr>
        <p:spPr>
          <a:xfrm>
            <a:off x="-1" y="1096772"/>
            <a:ext cx="263565" cy="57612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ross 9">
            <a:extLst>
              <a:ext uri="{FF2B5EF4-FFF2-40B4-BE49-F238E27FC236}">
                <a16:creationId xmlns:a16="http://schemas.microsoft.com/office/drawing/2014/main" xmlns="" id="{24AF3281-BC22-374D-A461-8B3181F600AA}"/>
              </a:ext>
            </a:extLst>
          </p:cNvPr>
          <p:cNvSpPr/>
          <p:nvPr/>
        </p:nvSpPr>
        <p:spPr>
          <a:xfrm>
            <a:off x="58248" y="5618903"/>
            <a:ext cx="524933" cy="524933"/>
          </a:xfrm>
          <a:prstGeom prst="plus">
            <a:avLst>
              <a:gd name="adj" fmla="val 3951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902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>
            <a:extLst>
              <a:ext uri="{FF2B5EF4-FFF2-40B4-BE49-F238E27FC236}">
                <a16:creationId xmlns:a16="http://schemas.microsoft.com/office/drawing/2014/main" xmlns="" id="{9F291BE0-7A7E-D04F-974F-9F4577FB2F46}"/>
              </a:ext>
            </a:extLst>
          </p:cNvPr>
          <p:cNvSpPr/>
          <p:nvPr/>
        </p:nvSpPr>
        <p:spPr>
          <a:xfrm>
            <a:off x="6163735" y="1096772"/>
            <a:ext cx="5571066" cy="57612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Cross 49">
            <a:extLst>
              <a:ext uri="{FF2B5EF4-FFF2-40B4-BE49-F238E27FC236}">
                <a16:creationId xmlns:a16="http://schemas.microsoft.com/office/drawing/2014/main" xmlns="" id="{BD33FF1F-6094-0B4A-A3E4-6B0D9283DB44}"/>
              </a:ext>
            </a:extLst>
          </p:cNvPr>
          <p:cNvSpPr/>
          <p:nvPr/>
        </p:nvSpPr>
        <p:spPr>
          <a:xfrm>
            <a:off x="11529484" y="5618903"/>
            <a:ext cx="524933" cy="524933"/>
          </a:xfrm>
          <a:prstGeom prst="plus">
            <a:avLst>
              <a:gd name="adj" fmla="val 3951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xmlns="" id="{B78A6D9C-C7A5-414B-8CB7-E31470D7D280}"/>
              </a:ext>
            </a:extLst>
          </p:cNvPr>
          <p:cNvSpPr/>
          <p:nvPr/>
        </p:nvSpPr>
        <p:spPr>
          <a:xfrm>
            <a:off x="9881559" y="976630"/>
            <a:ext cx="1336774" cy="1201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B21D850E-6310-C04D-8CAC-B7FA9F332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E5B7FB3-5DFC-6547-9567-C0ABE874C6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727D2DB-A7B1-204E-8416-E938952BC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D324BA1-E2D0-1E4B-9DB3-664FE27337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3AE64B2-36E4-5A4E-A78A-A629829A3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993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>
            <a:extLst>
              <a:ext uri="{FF2B5EF4-FFF2-40B4-BE49-F238E27FC236}">
                <a16:creationId xmlns:a16="http://schemas.microsoft.com/office/drawing/2014/main" xmlns="" id="{C97F6C6D-13AE-FD40-841C-4AB96460C390}"/>
              </a:ext>
            </a:extLst>
          </p:cNvPr>
          <p:cNvSpPr/>
          <p:nvPr/>
        </p:nvSpPr>
        <p:spPr>
          <a:xfrm>
            <a:off x="4291015" y="1096772"/>
            <a:ext cx="7436404" cy="57612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Cross 49">
            <a:extLst>
              <a:ext uri="{FF2B5EF4-FFF2-40B4-BE49-F238E27FC236}">
                <a16:creationId xmlns:a16="http://schemas.microsoft.com/office/drawing/2014/main" xmlns="" id="{24E27617-2112-2342-9FF1-39F2A241CCCC}"/>
              </a:ext>
            </a:extLst>
          </p:cNvPr>
          <p:cNvSpPr/>
          <p:nvPr/>
        </p:nvSpPr>
        <p:spPr>
          <a:xfrm>
            <a:off x="4086371" y="5624450"/>
            <a:ext cx="524933" cy="524933"/>
          </a:xfrm>
          <a:prstGeom prst="plus">
            <a:avLst>
              <a:gd name="adj" fmla="val 3951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xmlns="" id="{C33CE582-7AFE-D048-B5BC-212A12A28F25}"/>
              </a:ext>
            </a:extLst>
          </p:cNvPr>
          <p:cNvSpPr/>
          <p:nvPr/>
        </p:nvSpPr>
        <p:spPr>
          <a:xfrm>
            <a:off x="9881559" y="976630"/>
            <a:ext cx="1336774" cy="1201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BD9EAEF4-E84F-CF40-B27B-01E1D2AFC9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1881951"/>
            <a:ext cx="7335836" cy="1987707"/>
          </a:xfrm>
        </p:spPr>
        <p:txBody>
          <a:bodyPr anchor="b"/>
          <a:lstStyle>
            <a:lvl1pPr>
              <a:defRPr sz="6000" spc="-15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5287B7E1-CC48-2441-975D-F1A5412B8A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5149" y="3869661"/>
            <a:ext cx="7335836" cy="94846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4526218-1FCF-7A4D-B138-D1B1DE91A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0984204-038C-FD4B-8E1C-0A9967BF2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5359AB9-E1C6-C841-B423-FD2BB13C33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373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5AB057A-C120-5E4E-BB74-223EB6D00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F9EB7BE-6258-C84C-8242-9865D1361C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65111" y="2691637"/>
            <a:ext cx="4946643" cy="31897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373D23CD-80DB-5740-AE68-76414CA31A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76903" y="2691637"/>
            <a:ext cx="4946639" cy="31897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3FE0921-9102-1440-B315-778888723C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24D7802F-1937-2F43-8FF4-846135D6FC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0609C72-E794-4F4F-8E09-D4883EED7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t>‹Nº›</a:t>
            </a:fld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xmlns="" id="{FFEFA3E2-0F30-664C-AAE4-DE6526B5C716}"/>
              </a:ext>
            </a:extLst>
          </p:cNvPr>
          <p:cNvSpPr/>
          <p:nvPr/>
        </p:nvSpPr>
        <p:spPr>
          <a:xfrm>
            <a:off x="11738231" y="1096772"/>
            <a:ext cx="453769" cy="57612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xmlns="" id="{0C3D7AFF-BC7E-BA41-9C64-B5F9619C0EA1}"/>
              </a:ext>
            </a:extLst>
          </p:cNvPr>
          <p:cNvSpPr/>
          <p:nvPr/>
        </p:nvSpPr>
        <p:spPr>
          <a:xfrm>
            <a:off x="9881559" y="976630"/>
            <a:ext cx="1336774" cy="1201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ross 10">
            <a:extLst>
              <a:ext uri="{FF2B5EF4-FFF2-40B4-BE49-F238E27FC236}">
                <a16:creationId xmlns:a16="http://schemas.microsoft.com/office/drawing/2014/main" xmlns="" id="{671D2311-E9B8-F041-A7B8-D5696903F22A}"/>
              </a:ext>
            </a:extLst>
          </p:cNvPr>
          <p:cNvSpPr/>
          <p:nvPr/>
        </p:nvSpPr>
        <p:spPr>
          <a:xfrm>
            <a:off x="11531286" y="5618903"/>
            <a:ext cx="524933" cy="524933"/>
          </a:xfrm>
          <a:prstGeom prst="plus">
            <a:avLst>
              <a:gd name="adj" fmla="val 3951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131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B09CA91-F119-0244-888A-95539A84DD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10" y="1204721"/>
            <a:ext cx="8266175" cy="144475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08A3EAC-4422-D548-8D7F-E9944566FB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5111" y="2691638"/>
            <a:ext cx="4946644" cy="823912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49140CA2-88A9-CC42-A375-8B87E47CC5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65111" y="3515550"/>
            <a:ext cx="4946644" cy="23662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B05F960C-714E-2E4A-8141-A88F38274E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76866" y="2691162"/>
            <a:ext cx="4946644" cy="823912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8697BC24-C907-EC4B-872D-17429A6577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76866" y="3515074"/>
            <a:ext cx="4946644" cy="23662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36E2A045-4283-3C47-B125-68CF3B19FB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7EBC25BC-2C98-574D-BCCD-E36CAB07F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BCA5C95A-7789-E042-8471-D442D9BB5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t>‹Nº›</a:t>
            </a:fld>
            <a:endParaRPr lang="en-US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xmlns="" id="{3DF1BA5B-EDD8-B648-8A3E-E2B3570B1EA0}"/>
              </a:ext>
            </a:extLst>
          </p:cNvPr>
          <p:cNvSpPr/>
          <p:nvPr/>
        </p:nvSpPr>
        <p:spPr>
          <a:xfrm>
            <a:off x="11738231" y="1096772"/>
            <a:ext cx="453769" cy="57612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xmlns="" id="{D7476360-629C-DE48-85B7-F4BE6CC457DB}"/>
              </a:ext>
            </a:extLst>
          </p:cNvPr>
          <p:cNvSpPr/>
          <p:nvPr/>
        </p:nvSpPr>
        <p:spPr>
          <a:xfrm>
            <a:off x="9881559" y="976630"/>
            <a:ext cx="1336774" cy="1201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Cross 13">
            <a:extLst>
              <a:ext uri="{FF2B5EF4-FFF2-40B4-BE49-F238E27FC236}">
                <a16:creationId xmlns:a16="http://schemas.microsoft.com/office/drawing/2014/main" xmlns="" id="{C5F6C588-FC1B-3147-AFA1-CD7D76C5AEAC}"/>
              </a:ext>
            </a:extLst>
          </p:cNvPr>
          <p:cNvSpPr/>
          <p:nvPr/>
        </p:nvSpPr>
        <p:spPr>
          <a:xfrm>
            <a:off x="11531286" y="5618903"/>
            <a:ext cx="524933" cy="524933"/>
          </a:xfrm>
          <a:prstGeom prst="plus">
            <a:avLst>
              <a:gd name="adj" fmla="val 3951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211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8915401-5318-7045-8AE3-B1A99F2D8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26E2F55F-EB76-AE49-B554-12B65B636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86CB6E6E-D81E-C44A-AC54-CBE0134C10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92E025B9-9F46-3049-9977-0119B96D3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t>‹Nº›</a:t>
            </a:fld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xmlns="" id="{65760068-EADA-2B4B-9819-CF981184FAEB}"/>
              </a:ext>
            </a:extLst>
          </p:cNvPr>
          <p:cNvSpPr/>
          <p:nvPr/>
        </p:nvSpPr>
        <p:spPr>
          <a:xfrm>
            <a:off x="9881559" y="976630"/>
            <a:ext cx="1336774" cy="1201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xmlns="" id="{81DA7622-137E-184A-A93C-8DBB10318AE6}"/>
              </a:ext>
            </a:extLst>
          </p:cNvPr>
          <p:cNvSpPr/>
          <p:nvPr/>
        </p:nvSpPr>
        <p:spPr>
          <a:xfrm>
            <a:off x="11738231" y="1096772"/>
            <a:ext cx="453769" cy="57612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9" name="Cross 8">
            <a:extLst>
              <a:ext uri="{FF2B5EF4-FFF2-40B4-BE49-F238E27FC236}">
                <a16:creationId xmlns:a16="http://schemas.microsoft.com/office/drawing/2014/main" xmlns="" id="{54FB0990-6F8D-B048-8309-19B0D1A41033}"/>
              </a:ext>
            </a:extLst>
          </p:cNvPr>
          <p:cNvSpPr/>
          <p:nvPr/>
        </p:nvSpPr>
        <p:spPr>
          <a:xfrm>
            <a:off x="11531286" y="5618903"/>
            <a:ext cx="524933" cy="524933"/>
          </a:xfrm>
          <a:prstGeom prst="plus">
            <a:avLst>
              <a:gd name="adj" fmla="val 3951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917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5BAF81DD-2B1F-3444-8023-DD52318FE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36927EE3-DAA3-D948-B8FD-48417540B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C4532D4-FFBF-6C47-A6C9-D55196D91B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t>‹Nº›</a:t>
            </a:fld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xmlns="" id="{DB8D5541-7726-BA46-8BFA-BF6AA8D42BD7}"/>
              </a:ext>
            </a:extLst>
          </p:cNvPr>
          <p:cNvSpPr/>
          <p:nvPr/>
        </p:nvSpPr>
        <p:spPr>
          <a:xfrm>
            <a:off x="-1" y="1096772"/>
            <a:ext cx="263565" cy="57612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Cross 47">
            <a:extLst>
              <a:ext uri="{FF2B5EF4-FFF2-40B4-BE49-F238E27FC236}">
                <a16:creationId xmlns:a16="http://schemas.microsoft.com/office/drawing/2014/main" xmlns="" id="{97F434CF-7503-CE4F-8426-C312C6315AD0}"/>
              </a:ext>
            </a:extLst>
          </p:cNvPr>
          <p:cNvSpPr/>
          <p:nvPr/>
        </p:nvSpPr>
        <p:spPr>
          <a:xfrm>
            <a:off x="58248" y="5618903"/>
            <a:ext cx="524933" cy="524933"/>
          </a:xfrm>
          <a:prstGeom prst="plus">
            <a:avLst>
              <a:gd name="adj" fmla="val 3951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xmlns="" id="{FEDBFB2F-FE34-E349-9484-C275FBE31614}"/>
              </a:ext>
            </a:extLst>
          </p:cNvPr>
          <p:cNvSpPr/>
          <p:nvPr/>
        </p:nvSpPr>
        <p:spPr>
          <a:xfrm>
            <a:off x="9881559" y="976630"/>
            <a:ext cx="1336774" cy="1201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1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692DCFD-BEE6-AC49-BABD-D8B89C3B69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49" y="1203800"/>
            <a:ext cx="4114800" cy="1077218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31DE035-8260-4443-B1D9-A9C8D58403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11813" y="1508252"/>
            <a:ext cx="5606518" cy="404588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CCC1AA53-7507-D04B-9B8E-6A4F7122EC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65149" y="2368295"/>
            <a:ext cx="4114800" cy="318583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356E11F-3003-0745-ACAB-FAA4E676EF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92BC11A6-59AC-FE45-8A1C-9DDC00582A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AD6F51E-1A94-034C-BBEE-C26A3AF0E8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t>‹Nº›</a:t>
            </a:fld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xmlns="" id="{50B7D330-76C0-224C-9C3C-27C4D2B0DDB4}"/>
              </a:ext>
            </a:extLst>
          </p:cNvPr>
          <p:cNvSpPr/>
          <p:nvPr/>
        </p:nvSpPr>
        <p:spPr>
          <a:xfrm>
            <a:off x="9881559" y="976630"/>
            <a:ext cx="1336774" cy="1201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xmlns="" id="{35464D55-5C51-844B-A38A-8143590FB934}"/>
              </a:ext>
            </a:extLst>
          </p:cNvPr>
          <p:cNvSpPr/>
          <p:nvPr/>
        </p:nvSpPr>
        <p:spPr>
          <a:xfrm>
            <a:off x="-1" y="1096772"/>
            <a:ext cx="263565" cy="57612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ross 10">
            <a:extLst>
              <a:ext uri="{FF2B5EF4-FFF2-40B4-BE49-F238E27FC236}">
                <a16:creationId xmlns:a16="http://schemas.microsoft.com/office/drawing/2014/main" xmlns="" id="{FD988250-C554-DE44-B887-57D0B2AA8E37}"/>
              </a:ext>
            </a:extLst>
          </p:cNvPr>
          <p:cNvSpPr/>
          <p:nvPr/>
        </p:nvSpPr>
        <p:spPr>
          <a:xfrm>
            <a:off x="58248" y="5618903"/>
            <a:ext cx="524933" cy="524933"/>
          </a:xfrm>
          <a:prstGeom prst="plus">
            <a:avLst>
              <a:gd name="adj" fmla="val 3951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1187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8686C7C-36AD-9A4E-8524-8F44E8839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49" y="1203800"/>
            <a:ext cx="4114800" cy="1077218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A1015248-4C80-3348-A8A9-6C9F5D32FC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31151" y="1096772"/>
            <a:ext cx="6096270" cy="5761228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D74B3083-CA16-C54A-B130-7BEE6DF9D8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65149" y="2370666"/>
            <a:ext cx="4114800" cy="318346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93C6EB5-D7D1-E247-B9D7-D319E5AAB9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5FBF6CC-F5C4-9847-BADB-8B7441C8F3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8763FE4-B2F5-7741-B517-533F1C98C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t>‹Nº›</a:t>
            </a:fld>
            <a:endParaRPr lang="en-US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xmlns="" id="{AB80A771-7D8E-0F4A-93A3-B977667D338E}"/>
              </a:ext>
            </a:extLst>
          </p:cNvPr>
          <p:cNvSpPr/>
          <p:nvPr/>
        </p:nvSpPr>
        <p:spPr>
          <a:xfrm>
            <a:off x="9881559" y="976630"/>
            <a:ext cx="1336774" cy="1201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xmlns="" id="{2C9320FA-0E3A-2749-9085-DF30FA26F4BD}"/>
              </a:ext>
            </a:extLst>
          </p:cNvPr>
          <p:cNvSpPr/>
          <p:nvPr/>
        </p:nvSpPr>
        <p:spPr>
          <a:xfrm>
            <a:off x="-1" y="1096772"/>
            <a:ext cx="263565" cy="57612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ross 10">
            <a:extLst>
              <a:ext uri="{FF2B5EF4-FFF2-40B4-BE49-F238E27FC236}">
                <a16:creationId xmlns:a16="http://schemas.microsoft.com/office/drawing/2014/main" xmlns="" id="{5A3DF5D0-8A2C-A049-9132-EE1EF7D014D4}"/>
              </a:ext>
            </a:extLst>
          </p:cNvPr>
          <p:cNvSpPr/>
          <p:nvPr/>
        </p:nvSpPr>
        <p:spPr>
          <a:xfrm>
            <a:off x="58248" y="5618903"/>
            <a:ext cx="524933" cy="524933"/>
          </a:xfrm>
          <a:prstGeom prst="plus">
            <a:avLst>
              <a:gd name="adj" fmla="val 3951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487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88952BFD-D607-6845-9C7B-1C8D3B4EE7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49" y="1204721"/>
            <a:ext cx="8267296" cy="144655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EBB52FF-3B04-8245-BF0B-89C9E29336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5150" y="2691638"/>
            <a:ext cx="8267296" cy="31885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DA99BFE-CBDD-C344-A21E-44A52F11B6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65149" y="594969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l">
              <a:defRPr lang="en-US" sz="1050" smtClean="0">
                <a:latin typeface="+mn-lt"/>
              </a:defRPr>
            </a:lvl1pPr>
          </a:lstStyle>
          <a:p>
            <a:fld id="{73C3BD54-29B9-3D42-B178-776ED395AA85}" type="datetimeFigureOut">
              <a:rPr lang="en-US" smtClean="0"/>
              <a:pPr/>
              <a:t>7/14/2023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DC371C0-3DCE-0743-946F-C7540DD789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65150" y="543179"/>
            <a:ext cx="4114800" cy="246888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l">
              <a:defRPr lang="en-US" sz="1050"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6E32ADB-4517-194F-8B4B-A9D26B3C02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13024" y="511175"/>
            <a:ext cx="914400" cy="3108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i="0">
                <a:solidFill>
                  <a:schemeClr val="tx1"/>
                </a:solidFill>
                <a:latin typeface="+mn-lt"/>
              </a:defRPr>
            </a:lvl1pPr>
          </a:lstStyle>
          <a:p>
            <a:fld id="{86BB3423-611C-6944-BA94-F2572F362413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196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75" r:id="rId4"/>
    <p:sldLayoutId id="2147483676" r:id="rId5"/>
    <p:sldLayoutId id="2147483681" r:id="rId6"/>
    <p:sldLayoutId id="2147483677" r:id="rId7"/>
    <p:sldLayoutId id="2147483678" r:id="rId8"/>
    <p:sldLayoutId id="2147483679" r:id="rId9"/>
    <p:sldLayoutId id="2147483680" r:id="rId10"/>
    <p:sldLayoutId id="2147483682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System Font Regular"/>
        <a:buChar char="–"/>
        <a:defRPr sz="2400" b="0" i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System Font Regular"/>
        <a:buChar char="–"/>
        <a:defRPr sz="2000" b="0" i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System Font Regular"/>
        <a:buChar char="–"/>
        <a:defRPr sz="1800" b="0" i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System Font Regular"/>
        <a:buChar char="–"/>
        <a:defRPr sz="1600" b="0" i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System Font Regular"/>
        <a:buChar char="–"/>
        <a:defRPr sz="1600" b="0" i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microsoft.com/office/2007/relationships/media" Target="../media/media2.mp3"/><Relationship Id="rId7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audio" Target="../media/media3.mp3"/><Relationship Id="rId11" Type="http://schemas.openxmlformats.org/officeDocument/2006/relationships/image" Target="../media/image3.png"/><Relationship Id="rId5" Type="http://schemas.microsoft.com/office/2007/relationships/media" Target="../media/media3.mp3"/><Relationship Id="rId10" Type="http://schemas.openxmlformats.org/officeDocument/2006/relationships/image" Target="../media/image3.svg"/><Relationship Id="rId4" Type="http://schemas.openxmlformats.org/officeDocument/2006/relationships/audio" Target="../media/media2.mp3"/><Relationship Id="rId9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DB8D5541-7726-BA46-8BFA-BF6AA8D42BD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-1" y="1096772"/>
            <a:ext cx="263565" cy="57612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ross 8">
            <a:extLst>
              <a:ext uri="{FF2B5EF4-FFF2-40B4-BE49-F238E27FC236}">
                <a16:creationId xmlns:a16="http://schemas.microsoft.com/office/drawing/2014/main" xmlns="" id="{97F434CF-7503-CE4F-8426-C312C6315AD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8248" y="5618903"/>
            <a:ext cx="524933" cy="524933"/>
          </a:xfrm>
          <a:prstGeom prst="plus">
            <a:avLst>
              <a:gd name="adj" fmla="val 3951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FEDBFB2F-FE34-E349-9484-C275FBE3161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9881559" y="976630"/>
            <a:ext cx="1336774" cy="1201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xmlns="" id="{F6747103-26DE-C441-9AEF-B6F786FC110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1" descr="Una red de puntos conectados">
            <a:extLst>
              <a:ext uri="{FF2B5EF4-FFF2-40B4-BE49-F238E27FC236}">
                <a16:creationId xmlns:a16="http://schemas.microsoft.com/office/drawing/2014/main" xmlns="" id="{3E215864-12CD-83D1-F8B0-BD91C18205DD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l="20227" r="-6" b="-6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160F0A83-B188-1740-9BE3-2E85B9EBF26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9881559" y="976630"/>
            <a:ext cx="1336774" cy="1201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Cross 16">
            <a:extLst>
              <a:ext uri="{FF2B5EF4-FFF2-40B4-BE49-F238E27FC236}">
                <a16:creationId xmlns:a16="http://schemas.microsoft.com/office/drawing/2014/main" xmlns="" id="{E40A3421-0054-4F41-BEDC-03752892C3B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709591" y="5618903"/>
            <a:ext cx="524933" cy="524933"/>
          </a:xfrm>
          <a:prstGeom prst="plus">
            <a:avLst>
              <a:gd name="adj" fmla="val 3951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xmlns="" id="{3B4271D0-5E66-DA91-AC5A-31C469737BB9}"/>
              </a:ext>
            </a:extLst>
          </p:cNvPr>
          <p:cNvSpPr txBox="1"/>
          <p:nvPr/>
        </p:nvSpPr>
        <p:spPr>
          <a:xfrm>
            <a:off x="927652" y="662608"/>
            <a:ext cx="4617363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 sz="3600" b="1" dirty="0">
                <a:solidFill>
                  <a:srgbClr val="7030A0"/>
                </a:solidFill>
                <a:latin typeface="Lucida Handwriting" panose="03010101010101010101" pitchFamily="66" charset="0"/>
                <a:cs typeface="Dreaming Outloud Pro"/>
              </a:rPr>
              <a:t>INSTRUCCIONES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xmlns="" id="{60815683-87BA-2ABB-ED97-EA3794B3FBB2}"/>
              </a:ext>
            </a:extLst>
          </p:cNvPr>
          <p:cNvSpPr txBox="1"/>
          <p:nvPr/>
        </p:nvSpPr>
        <p:spPr>
          <a:xfrm>
            <a:off x="600724" y="1724970"/>
            <a:ext cx="8278482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Wingdings"/>
              <a:buChar char="ü"/>
            </a:pPr>
            <a:r>
              <a:rPr lang="es-ES" sz="2000" b="1" dirty="0">
                <a:latin typeface="Lucida Handwriting" panose="03010101010101010101" pitchFamily="66" charset="0"/>
                <a:cs typeface="Dreaming Outloud Pro"/>
              </a:rPr>
              <a:t>SIGUE LOS PASOS EN ORDEN Y ENTENDIENDO LO QUE SE PIDE EN CADA UNO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xmlns="" id="{2EC5F8F1-7B09-0322-8675-6C1840366E72}"/>
              </a:ext>
            </a:extLst>
          </p:cNvPr>
          <p:cNvSpPr txBox="1"/>
          <p:nvPr/>
        </p:nvSpPr>
        <p:spPr>
          <a:xfrm>
            <a:off x="605725" y="2625449"/>
            <a:ext cx="7919048" cy="138499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Wingdings"/>
              <a:buChar char="ü"/>
            </a:pPr>
            <a:r>
              <a:rPr lang="es-ES" sz="2000" b="1" dirty="0">
                <a:latin typeface="Lucida Handwriting" panose="03010101010101010101" pitchFamily="66" charset="0"/>
                <a:cs typeface="Dreaming Outloud Pro"/>
              </a:rPr>
              <a:t>TIENES QUE REALIZAR TODAS LAS ACTIVIDADES. SI ENCUENTRAS ALGUNA DIFICULTAD, PINCHA EN </a:t>
            </a:r>
            <a:r>
              <a:rPr lang="es-ES" sz="2000" b="1" dirty="0">
                <a:solidFill>
                  <a:srgbClr val="FF0000"/>
                </a:solidFill>
                <a:latin typeface="Lucida Handwriting" panose="03010101010101010101" pitchFamily="66" charset="0"/>
                <a:cs typeface="Dreaming Outloud Pro"/>
              </a:rPr>
              <a:t>"HELP!"</a:t>
            </a:r>
            <a:r>
              <a:rPr lang="es-ES" sz="2000" b="1" dirty="0">
                <a:latin typeface="Lucida Handwriting" panose="03010101010101010101" pitchFamily="66" charset="0"/>
                <a:cs typeface="Dreaming Outloud Pro"/>
              </a:rPr>
              <a:t>, DONDE ENCONTRARÁS PISTAS. SI AÚN ASÍ TIENES DUDAS... </a:t>
            </a:r>
            <a:r>
              <a:rPr lang="es-ES" sz="2000" b="1" dirty="0">
                <a:solidFill>
                  <a:srgbClr val="FF0000"/>
                </a:solidFill>
                <a:latin typeface="Lucida Handwriting" panose="03010101010101010101" pitchFamily="66" charset="0"/>
                <a:cs typeface="Dreaming Outloud Pro"/>
              </a:rPr>
              <a:t>¡PREGUNTA A TU PROFE</a:t>
            </a:r>
            <a:r>
              <a:rPr lang="es-ES" sz="2400" b="1" dirty="0">
                <a:solidFill>
                  <a:srgbClr val="FF0000"/>
                </a:solidFill>
                <a:latin typeface="Dreaming Outloud Pro"/>
                <a:cs typeface="Dreaming Outloud Pro"/>
              </a:rPr>
              <a:t>!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xmlns="" id="{A80F0F57-A719-ED28-7620-B7586766AF2F}"/>
              </a:ext>
            </a:extLst>
          </p:cNvPr>
          <p:cNvSpPr txBox="1"/>
          <p:nvPr/>
        </p:nvSpPr>
        <p:spPr>
          <a:xfrm>
            <a:off x="600724" y="4151178"/>
            <a:ext cx="8192217" cy="10156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Wingdings"/>
              <a:buChar char="ü"/>
            </a:pPr>
            <a:r>
              <a:rPr lang="es-ES" sz="2000" b="1" dirty="0">
                <a:latin typeface="Lucida Handwriting" panose="03010101010101010101" pitchFamily="66" charset="0"/>
                <a:cs typeface="Dreaming Outloud Pro"/>
              </a:rPr>
              <a:t>SE TRATA DE JUGAR CON LAS FUNCIONES Y DISFRUTAR DEL PROCESO, APRENDIENDO MIENTRAS TANTO</a:t>
            </a:r>
          </a:p>
        </p:txBody>
      </p:sp>
      <p:pic>
        <p:nvPicPr>
          <p:cNvPr id="12" name="Gráfico 13" descr="Contorno de cara de ángel con relleno sólido">
            <a:extLst>
              <a:ext uri="{FF2B5EF4-FFF2-40B4-BE49-F238E27FC236}">
                <a16:creationId xmlns:a16="http://schemas.microsoft.com/office/drawing/2014/main" xmlns="" id="{383E633F-9808-FFD2-2ACC-A67812650CD1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xmlns="" r:embed="rId10"/>
              </a:ext>
            </a:extLst>
          </a:blip>
          <a:stretch>
            <a:fillRect/>
          </a:stretch>
        </p:blipFill>
        <p:spPr>
          <a:xfrm>
            <a:off x="2201063" y="4774781"/>
            <a:ext cx="914400" cy="914400"/>
          </a:xfrm>
          <a:prstGeom prst="rect">
            <a:avLst/>
          </a:prstGeom>
        </p:spPr>
      </p:pic>
      <p:pic>
        <p:nvPicPr>
          <p:cNvPr id="14" name="Instrucción-1">
            <a:hlinkClick r:id="" action="ppaction://media"/>
            <a:extLst>
              <a:ext uri="{FF2B5EF4-FFF2-40B4-BE49-F238E27FC236}">
                <a16:creationId xmlns:a16="http://schemas.microsoft.com/office/drawing/2014/main" xmlns="" id="{B4517EA4-E185-6B51-A0E7-437B146A29B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1"/>
          <a:stretch>
            <a:fillRect/>
          </a:stretch>
        </p:blipFill>
        <p:spPr>
          <a:xfrm>
            <a:off x="8697919" y="1712403"/>
            <a:ext cx="730250" cy="730250"/>
          </a:xfrm>
          <a:prstGeom prst="rect">
            <a:avLst/>
          </a:prstGeom>
        </p:spPr>
      </p:pic>
      <p:pic>
        <p:nvPicPr>
          <p:cNvPr id="16" name="Instrucción-2">
            <a:hlinkClick r:id="" action="ppaction://media"/>
            <a:extLst>
              <a:ext uri="{FF2B5EF4-FFF2-40B4-BE49-F238E27FC236}">
                <a16:creationId xmlns:a16="http://schemas.microsoft.com/office/drawing/2014/main" xmlns="" id="{F128AB14-F94D-A229-6491-FE832432690A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11"/>
          <a:stretch>
            <a:fillRect/>
          </a:stretch>
        </p:blipFill>
        <p:spPr>
          <a:xfrm>
            <a:off x="8669416" y="2832907"/>
            <a:ext cx="730250" cy="730250"/>
          </a:xfrm>
          <a:prstGeom prst="rect">
            <a:avLst/>
          </a:prstGeom>
        </p:spPr>
      </p:pic>
      <p:pic>
        <p:nvPicPr>
          <p:cNvPr id="18" name="Instrucción-3">
            <a:hlinkClick r:id="" action="ppaction://media"/>
            <a:extLst>
              <a:ext uri="{FF2B5EF4-FFF2-40B4-BE49-F238E27FC236}">
                <a16:creationId xmlns:a16="http://schemas.microsoft.com/office/drawing/2014/main" xmlns="" id="{D32C4E5B-CE93-93F7-4E01-0C2AF1780B81}"/>
              </a:ext>
            </a:extLst>
          </p:cNvPr>
          <p:cNvPicPr>
            <a:picLocks noChangeAspect="1"/>
          </p:cNvPicPr>
          <p:nvPr>
            <a:audioFile r:link="rId6"/>
            <p:extLst>
              <p:ext uri="{DAA4B4D4-6D71-4841-9C94-3DE7FCFB9230}">
                <p14:media xmlns:p14="http://schemas.microsoft.com/office/powerpoint/2010/main" r:embed="rId5"/>
              </p:ext>
            </p:extLst>
          </p:nvPr>
        </p:nvPicPr>
        <p:blipFill>
          <a:blip r:embed="rId11"/>
          <a:stretch>
            <a:fillRect/>
          </a:stretch>
        </p:blipFill>
        <p:spPr>
          <a:xfrm>
            <a:off x="8697919" y="4293884"/>
            <a:ext cx="730250" cy="730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119" fill="hold"/>
                                        <p:tgtEl>
                                          <p:spTgt spid="1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29612" fill="hold"/>
                                        <p:tgtEl>
                                          <p:spTgt spid="1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6"/>
                </p:tgtEl>
              </p:cMediaNode>
            </p:audio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14510" fill="hold"/>
                                        <p:tgtEl>
                                          <p:spTgt spid="1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audio>
              <p:cMediaNode>
                <p:cTn id="1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8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MadridVTI">
  <a:themeElements>
    <a:clrScheme name="AnalogousFromLightSeedRightStep">
      <a:dk1>
        <a:srgbClr val="000000"/>
      </a:dk1>
      <a:lt1>
        <a:srgbClr val="FFFFFF"/>
      </a:lt1>
      <a:dk2>
        <a:srgbClr val="412D24"/>
      </a:dk2>
      <a:lt2>
        <a:srgbClr val="E2E6E8"/>
      </a:lt2>
      <a:accent1>
        <a:srgbClr val="BF9989"/>
      </a:accent1>
      <a:accent2>
        <a:srgbClr val="AFA078"/>
      </a:accent2>
      <a:accent3>
        <a:srgbClr val="A1A77E"/>
      </a:accent3>
      <a:accent4>
        <a:srgbClr val="8DAA74"/>
      </a:accent4>
      <a:accent5>
        <a:srgbClr val="83AC81"/>
      </a:accent5>
      <a:accent6>
        <a:srgbClr val="77AE8C"/>
      </a:accent6>
      <a:hlink>
        <a:srgbClr val="5E899C"/>
      </a:hlink>
      <a:folHlink>
        <a:srgbClr val="7F7F7F"/>
      </a:folHlink>
    </a:clrScheme>
    <a:fontScheme name="Madrid">
      <a:majorFont>
        <a:latin typeface="Seaford Display"/>
        <a:ea typeface=""/>
        <a:cs typeface=""/>
      </a:majorFont>
      <a:minorFont>
        <a:latin typeface="Tenorit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MadridVTI" id="{5F675924-ADDD-6B4C-A2D4-69150D1F0C16}" vid="{BEA84270-19BD-7342-8ABF-EFF1668AF1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51</Words>
  <Application>Microsoft Office PowerPoint</Application>
  <PresentationFormat>Personalizado</PresentationFormat>
  <Paragraphs>4</Paragraphs>
  <Slides>1</Slides>
  <Notes>0</Notes>
  <HiddenSlides>0</HiddenSlides>
  <MMClips>3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MadridVTI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>USUARIO</cp:lastModifiedBy>
  <cp:revision>69</cp:revision>
  <dcterms:created xsi:type="dcterms:W3CDTF">2023-07-14T09:07:37Z</dcterms:created>
  <dcterms:modified xsi:type="dcterms:W3CDTF">2023-07-14T09:50:40Z</dcterms:modified>
</cp:coreProperties>
</file>