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C17856-2077-44A0-9C69-A01DD938F59F}" v="502" dt="2023-07-14T09:36:29.6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>
        <p:scale>
          <a:sx n="81" d="100"/>
          <a:sy n="81" d="100"/>
        </p:scale>
        <p:origin x="-12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1D227D51-204B-ED48-AF9A-0BE9633FE04A}"/>
              </a:ext>
            </a:extLst>
          </p:cNvPr>
          <p:cNvSpPr/>
          <p:nvPr/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xmlns="" id="{57A23F45-CDAE-8A40-8DE7-92A0BBC119B7}"/>
              </a:ext>
            </a:extLst>
          </p:cNvPr>
          <p:cNvSpPr/>
          <p:nvPr/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68546383-CCC4-544B-B0D8-DE78DE39BB78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5D1728-714F-2942-A0D1-82FF9419B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06" y="1625608"/>
            <a:ext cx="8035342" cy="2722164"/>
          </a:xfrm>
        </p:spPr>
        <p:txBody>
          <a:bodyPr anchor="b"/>
          <a:lstStyle>
            <a:lvl1pPr algn="l">
              <a:defRPr sz="8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BD072D4-1496-3347-BBF8-5879DF263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106" y="4466845"/>
            <a:ext cx="8035342" cy="88290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EFC724-B499-364B-AEB5-B6517F6A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7105" y="5708747"/>
            <a:ext cx="3882843" cy="365125"/>
          </a:xfrm>
        </p:spPr>
        <p:txBody>
          <a:bodyPr/>
          <a:lstStyle>
            <a:lvl1pPr>
              <a:defRPr sz="1400"/>
            </a:lvl1pPr>
          </a:lstStyle>
          <a:p>
            <a:fld id="{73C3BD54-29B9-3D42-B178-776ED395AA85}" type="datetimeFigureOut">
              <a:rPr lang="en-US" smtClean="0"/>
              <a:pPr/>
              <a:t>7/14/2023</a:t>
            </a:fld>
            <a:endParaRPr lang="en-US" sz="1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33889C-A4E9-B24E-818F-46A1124C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40F50F-250E-6D45-AEBC-2573FED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29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9F6C0E12-251D-EA44-BF81-4ABDFBB94321}"/>
              </a:ext>
            </a:extLst>
          </p:cNvPr>
          <p:cNvSpPr/>
          <p:nvPr/>
        </p:nvSpPr>
        <p:spPr>
          <a:xfrm>
            <a:off x="7087169" y="1096772"/>
            <a:ext cx="465222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DC5FF4-095A-114E-87B6-73C7ADFF9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11E6EC9-9650-2042-8581-5B4082F94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4A0800-B373-3B40-B187-30AFE44C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0A4C1C-C790-B449-8C06-78E8303F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43E620-F86B-F447-AB06-DDAB391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80487CB5-43E0-974C-9DDC-252A8A37107F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xmlns="" id="{E9CB83EF-4143-5A45-9B3A-9E70DD50253B}"/>
              </a:ext>
            </a:extLst>
          </p:cNvPr>
          <p:cNvSpPr/>
          <p:nvPr/>
        </p:nvSpPr>
        <p:spPr>
          <a:xfrm>
            <a:off x="11415183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103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09DF801-FF8E-6247-9065-D9304CD609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55667" y="1204722"/>
            <a:ext cx="1853360" cy="46766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20E2615-7E4D-AB47-ACE6-236D716D7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3667" y="1204722"/>
            <a:ext cx="8274047" cy="46969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1F0223-5AC9-374E-BD0C-344F67E2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BEDD42-54A1-E648-8829-140EC4C5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8FDF8F-8DBC-8A47-8000-5BA35DF9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F2CE2A98-5154-A544-BE2A-FDC0811C19A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DC4EC832-8181-5643-8A62-117E43F0E498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xmlns="" id="{24AF3281-BC22-374D-A461-8B3181F600AA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90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9F291BE0-7A7E-D04F-974F-9F4577FB2F46}"/>
              </a:ext>
            </a:extLst>
          </p:cNvPr>
          <p:cNvSpPr/>
          <p:nvPr/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xmlns="" id="{BD33FF1F-6094-0B4A-A3E4-6B0D9283DB44}"/>
              </a:ext>
            </a:extLst>
          </p:cNvPr>
          <p:cNvSpPr/>
          <p:nvPr/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B78A6D9C-C7A5-414B-8CB7-E31470D7D28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1D850E-6310-C04D-8CAC-B7FA9F33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5B7FB3-5DFC-6547-9567-C0ABE874C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27D2DB-A7B1-204E-8416-E938952B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324BA1-E2D0-1E4B-9DB3-664FE273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AE64B2-36E4-5A4E-A78A-A629829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993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C97F6C6D-13AE-FD40-841C-4AB96460C390}"/>
              </a:ext>
            </a:extLst>
          </p:cNvPr>
          <p:cNvSpPr/>
          <p:nvPr/>
        </p:nvSpPr>
        <p:spPr>
          <a:xfrm>
            <a:off x="4291015" y="1096772"/>
            <a:ext cx="7436404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xmlns="" id="{24E27617-2112-2342-9FF1-39F2A241CCCC}"/>
              </a:ext>
            </a:extLst>
          </p:cNvPr>
          <p:cNvSpPr/>
          <p:nvPr/>
        </p:nvSpPr>
        <p:spPr>
          <a:xfrm>
            <a:off x="408637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C33CE582-7AFE-D048-B5BC-212A12A28F25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9EAEF4-E84F-CF40-B27B-01E1D2AFC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1881951"/>
            <a:ext cx="7335836" cy="1987707"/>
          </a:xfrm>
        </p:spPr>
        <p:txBody>
          <a:bodyPr anchor="b"/>
          <a:lstStyle>
            <a:lvl1pPr>
              <a:defRPr sz="6000" spc="-1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87B7E1-CC48-2441-975D-F1A5412B8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49" y="3869661"/>
            <a:ext cx="7335836" cy="948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526218-1FCF-7A4D-B138-D1B1DE91A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984204-038C-FD4B-8E1C-0A9967BF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359AB9-E1C6-C841-B423-FD2BB13C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37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AB057A-C120-5E4E-BB74-223EB6D0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9EB7BE-6258-C84C-8242-9865D1361C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111" y="2691637"/>
            <a:ext cx="4946643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73D23CD-80DB-5740-AE68-76414CA31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6903" y="2691637"/>
            <a:ext cx="4946639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FE0921-9102-1440-B315-77888872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4D7802F-1937-2F43-8FF4-846135D6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0609C72-E794-4F4F-8E09-D4883EED7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FFEFA3E2-0F30-664C-AAE4-DE6526B5C71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0C3D7AFF-BC7E-BA41-9C64-B5F9619C0EA1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xmlns="" id="{671D2311-E9B8-F041-A7B8-D5696903F22A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131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09CA91-F119-0244-888A-95539A84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10" y="1204721"/>
            <a:ext cx="8266175" cy="14447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08A3EAC-4422-D548-8D7F-E9944566F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11" y="2691638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9140CA2-88A9-CC42-A375-8B87E47CC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111" y="3515550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05F960C-714E-2E4A-8141-A88F38274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6866" y="2691162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8697BC24-C907-EC4B-872D-17429A657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76866" y="3515074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6E2A045-4283-3C47-B125-68CF3B19F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EBC25BC-2C98-574D-BCCD-E36CAB07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CA5C95A-7789-E042-8471-D442D9BB5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3DF1BA5B-EDD8-B648-8A3E-E2B3570B1EA0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D7476360-629C-DE48-85B7-F4BE6CC457D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xmlns="" id="{C5F6C588-FC1B-3147-AFA1-CD7D76C5AEAC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11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915401-5318-7045-8AE3-B1A99F2D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6E2F55F-EB76-AE49-B554-12B65B63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6CB6E6E-D81E-C44A-AC54-CBE0134C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2E025B9-9F46-3049-9977-0119B96D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65760068-EADA-2B4B-9819-CF981184FAE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81DA7622-137E-184A-A93C-8DBB10318AE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xmlns="" id="{54FB0990-6F8D-B048-8309-19B0D1A41033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91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BAF81DD-2B1F-3444-8023-DD52318F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6927EE3-DAA3-D948-B8FD-48417540B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C4532D4-FFBF-6C47-A6C9-D55196D91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DB8D5541-7726-BA46-8BFA-BF6AA8D42BD7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ross 47">
            <a:extLst>
              <a:ext uri="{FF2B5EF4-FFF2-40B4-BE49-F238E27FC236}">
                <a16:creationId xmlns:a16="http://schemas.microsoft.com/office/drawing/2014/main" xmlns="" id="{97F434CF-7503-CE4F-8426-C312C6315AD0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FEDBFB2F-FE34-E349-9484-C275FBE3161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1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92DCFD-BEE6-AC49-BABD-D8B89C3B6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1DE035-8260-4443-B1D9-A9C8D5840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813" y="1508252"/>
            <a:ext cx="5606518" cy="4045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CC1AA53-7507-D04B-9B8E-6A4F7122E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68295"/>
            <a:ext cx="4114800" cy="31858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356E11F-3003-0745-ACAB-FAA4E676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BC11A6-59AC-FE45-8A1C-9DDC00582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D6F51E-1A94-034C-BBEE-C26A3AF0E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50B7D330-76C0-224C-9C3C-27C4D2B0DDB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35464D55-5C51-844B-A38A-8143590FB934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xmlns="" id="{FD988250-C554-DE44-B887-57D0B2AA8E37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18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686C7C-36AD-9A4E-8524-8F44E883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1015248-4C80-3348-A8A9-6C9F5D32FC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31151" y="1096772"/>
            <a:ext cx="6096270" cy="576122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74B3083-CA16-C54A-B130-7BEE6DF9D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70666"/>
            <a:ext cx="4114800" cy="31834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93C6EB5-D7D1-E247-B9D7-D319E5AA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5FBF6CC-F5C4-9847-BADB-8B7441C8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8763FE4-B2F5-7741-B517-533F1C98C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AB80A771-7D8E-0F4A-93A3-B977667D338E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2C9320FA-0E3A-2749-9085-DF30FA26F4BD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xmlns="" id="{5A3DF5D0-8A2C-A049-9132-EE1EF7D014D4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87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8952BFD-D607-6845-9C7B-1C8D3B4E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8267296" cy="1446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EBB52FF-3B04-8245-BF0B-89C9E2933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691638"/>
            <a:ext cx="8267296" cy="318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DA99BFE-CBDD-C344-A21E-44A52F11B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149" y="59496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 smtClean="0">
                <a:latin typeface="+mn-lt"/>
              </a:defRPr>
            </a:lvl1pPr>
          </a:lstStyle>
          <a:p>
            <a:fld id="{73C3BD54-29B9-3D42-B178-776ED395AA85}" type="datetimeFigureOut">
              <a:rPr lang="en-US" smtClean="0"/>
              <a:pPr/>
              <a:t>7/14/2023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DC371C0-3DCE-0743-946F-C7540DD78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543179"/>
            <a:ext cx="4114800" cy="246888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E32ADB-4517-194F-8B4B-A9D26B3C0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3024" y="511175"/>
            <a:ext cx="914400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86BB3423-611C-6944-BA94-F2572F36241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96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75" r:id="rId4"/>
    <p:sldLayoutId id="2147483676" r:id="rId5"/>
    <p:sldLayoutId id="2147483681" r:id="rId6"/>
    <p:sldLayoutId id="2147483677" r:id="rId7"/>
    <p:sldLayoutId id="2147483678" r:id="rId8"/>
    <p:sldLayoutId id="2147483679" r:id="rId9"/>
    <p:sldLayoutId id="2147483680" r:id="rId10"/>
    <p:sldLayoutId id="214748368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System Font Regular"/>
        <a:buChar char="–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microsoft.com/office/2007/relationships/media" Target="../media/media2.mp3"/><Relationship Id="rId7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3.png"/><Relationship Id="rId5" Type="http://schemas.microsoft.com/office/2007/relationships/media" Target="../media/media3.mp3"/><Relationship Id="rId10" Type="http://schemas.openxmlformats.org/officeDocument/2006/relationships/image" Target="../media/image3.svg"/><Relationship Id="rId4" Type="http://schemas.openxmlformats.org/officeDocument/2006/relationships/audio" Target="../media/media2.mp3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B8D5541-7726-BA46-8BFA-BF6AA8D42B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xmlns="" id="{97F434CF-7503-CE4F-8426-C312C6315A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EDBFB2F-FE34-E349-9484-C275FBE316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F6747103-26DE-C441-9AEF-B6F786FC11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Una red de puntos conectados">
            <a:extLst>
              <a:ext uri="{FF2B5EF4-FFF2-40B4-BE49-F238E27FC236}">
                <a16:creationId xmlns:a16="http://schemas.microsoft.com/office/drawing/2014/main" xmlns="" id="{3E215864-12CD-83D1-F8B0-BD91C18205D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227" r="-6" b="-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60F0A83-B188-1740-9BE3-2E85B9EBF2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ross 16">
            <a:extLst>
              <a:ext uri="{FF2B5EF4-FFF2-40B4-BE49-F238E27FC236}">
                <a16:creationId xmlns:a16="http://schemas.microsoft.com/office/drawing/2014/main" xmlns="" id="{E40A3421-0054-4F41-BEDC-03752892C3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09591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3B4271D0-5E66-DA91-AC5A-31C469737BB9}"/>
              </a:ext>
            </a:extLst>
          </p:cNvPr>
          <p:cNvSpPr txBox="1"/>
          <p:nvPr/>
        </p:nvSpPr>
        <p:spPr>
          <a:xfrm>
            <a:off x="927652" y="662608"/>
            <a:ext cx="461736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sz="3600" b="1" dirty="0">
                <a:solidFill>
                  <a:srgbClr val="7030A0"/>
                </a:solidFill>
                <a:latin typeface="Lucida Handwriting" panose="03010101010101010101" pitchFamily="66" charset="0"/>
                <a:cs typeface="Dreaming Outloud Pro"/>
              </a:rPr>
              <a:t>INSTRUCCIONES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60815683-87BA-2ABB-ED97-EA3794B3FBB2}"/>
              </a:ext>
            </a:extLst>
          </p:cNvPr>
          <p:cNvSpPr txBox="1"/>
          <p:nvPr/>
        </p:nvSpPr>
        <p:spPr>
          <a:xfrm>
            <a:off x="600724" y="1724970"/>
            <a:ext cx="827848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ü"/>
            </a:pPr>
            <a:r>
              <a:rPr lang="es-ES" sz="2000" b="1" dirty="0">
                <a:latin typeface="Lucida Handwriting" panose="03010101010101010101" pitchFamily="66" charset="0"/>
                <a:cs typeface="Dreaming Outloud Pro"/>
              </a:rPr>
              <a:t>SIGUE LOS PASOS EN ORDEN Y ENTENDIENDO LO QUE SE PIDE EN CADA UNO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2EC5F8F1-7B09-0322-8675-6C1840366E72}"/>
              </a:ext>
            </a:extLst>
          </p:cNvPr>
          <p:cNvSpPr txBox="1"/>
          <p:nvPr/>
        </p:nvSpPr>
        <p:spPr>
          <a:xfrm>
            <a:off x="605725" y="2625449"/>
            <a:ext cx="7919048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ü"/>
            </a:pPr>
            <a:r>
              <a:rPr lang="es-ES" sz="2000" b="1" dirty="0">
                <a:latin typeface="Lucida Handwriting" panose="03010101010101010101" pitchFamily="66" charset="0"/>
                <a:cs typeface="Dreaming Outloud Pro"/>
              </a:rPr>
              <a:t>TIENES QUE REALIZAR TODAS LAS ACTIVIDADES. SI ENCUENTRAS ALGUNA DIFICULTAD, PINCHA EN </a:t>
            </a:r>
            <a:r>
              <a:rPr lang="es-ES" sz="2000" b="1" dirty="0">
                <a:solidFill>
                  <a:srgbClr val="FF0000"/>
                </a:solidFill>
                <a:latin typeface="Lucida Handwriting" panose="03010101010101010101" pitchFamily="66" charset="0"/>
                <a:cs typeface="Dreaming Outloud Pro"/>
              </a:rPr>
              <a:t>"HELP!"</a:t>
            </a:r>
            <a:r>
              <a:rPr lang="es-ES" sz="2000" b="1" dirty="0">
                <a:latin typeface="Lucida Handwriting" panose="03010101010101010101" pitchFamily="66" charset="0"/>
                <a:cs typeface="Dreaming Outloud Pro"/>
              </a:rPr>
              <a:t>, DONDE ENCONTRARÁS PISTAS. SI AÚN ASÍ TIENES DUDAS... </a:t>
            </a:r>
            <a:r>
              <a:rPr lang="es-ES" sz="2000" b="1" dirty="0">
                <a:solidFill>
                  <a:srgbClr val="FF0000"/>
                </a:solidFill>
                <a:latin typeface="Lucida Handwriting" panose="03010101010101010101" pitchFamily="66" charset="0"/>
                <a:cs typeface="Dreaming Outloud Pro"/>
              </a:rPr>
              <a:t>¡PREGUNTA A TU PROFE</a:t>
            </a:r>
            <a:r>
              <a:rPr lang="es-ES" sz="2400" b="1" dirty="0">
                <a:solidFill>
                  <a:srgbClr val="FF0000"/>
                </a:solidFill>
                <a:latin typeface="Dreaming Outloud Pro"/>
                <a:cs typeface="Dreaming Outloud Pro"/>
              </a:rPr>
              <a:t>!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A80F0F57-A719-ED28-7620-B7586766AF2F}"/>
              </a:ext>
            </a:extLst>
          </p:cNvPr>
          <p:cNvSpPr txBox="1"/>
          <p:nvPr/>
        </p:nvSpPr>
        <p:spPr>
          <a:xfrm>
            <a:off x="600724" y="4151178"/>
            <a:ext cx="8192217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ü"/>
            </a:pPr>
            <a:r>
              <a:rPr lang="es-ES" sz="2000" b="1" dirty="0">
                <a:latin typeface="Lucida Handwriting" panose="03010101010101010101" pitchFamily="66" charset="0"/>
                <a:cs typeface="Dreaming Outloud Pro"/>
              </a:rPr>
              <a:t>SE TRATA DE JUGAR CON LAS FUNCIONES Y DISFRUTAR DEL PROCESO, APRENDIENDO MIENTRAS TANTO</a:t>
            </a:r>
          </a:p>
        </p:txBody>
      </p:sp>
      <p:pic>
        <p:nvPicPr>
          <p:cNvPr id="12" name="Gráfico 13" descr="Contorno de cara de ángel con relleno sólido">
            <a:extLst>
              <a:ext uri="{FF2B5EF4-FFF2-40B4-BE49-F238E27FC236}">
                <a16:creationId xmlns:a16="http://schemas.microsoft.com/office/drawing/2014/main" xmlns="" id="{383E633F-9808-FFD2-2ACC-A67812650C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201063" y="4774781"/>
            <a:ext cx="914400" cy="914400"/>
          </a:xfrm>
          <a:prstGeom prst="rect">
            <a:avLst/>
          </a:prstGeom>
        </p:spPr>
      </p:pic>
      <p:pic>
        <p:nvPicPr>
          <p:cNvPr id="14" name="Instrucción-1">
            <a:hlinkClick r:id="" action="ppaction://media"/>
            <a:extLst>
              <a:ext uri="{FF2B5EF4-FFF2-40B4-BE49-F238E27FC236}">
                <a16:creationId xmlns:a16="http://schemas.microsoft.com/office/drawing/2014/main" xmlns="" id="{B4517EA4-E185-6B51-A0E7-437B146A2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97919" y="1712403"/>
            <a:ext cx="730250" cy="730250"/>
          </a:xfrm>
          <a:prstGeom prst="rect">
            <a:avLst/>
          </a:prstGeom>
        </p:spPr>
      </p:pic>
      <p:pic>
        <p:nvPicPr>
          <p:cNvPr id="16" name="Instrucción-2">
            <a:hlinkClick r:id="" action="ppaction://media"/>
            <a:extLst>
              <a:ext uri="{FF2B5EF4-FFF2-40B4-BE49-F238E27FC236}">
                <a16:creationId xmlns:a16="http://schemas.microsoft.com/office/drawing/2014/main" xmlns="" id="{F128AB14-F94D-A229-6491-FE83243269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69416" y="2832907"/>
            <a:ext cx="730250" cy="730250"/>
          </a:xfrm>
          <a:prstGeom prst="rect">
            <a:avLst/>
          </a:prstGeom>
        </p:spPr>
      </p:pic>
      <p:pic>
        <p:nvPicPr>
          <p:cNvPr id="18" name="Instrucción-3">
            <a:hlinkClick r:id="" action="ppaction://media"/>
            <a:extLst>
              <a:ext uri="{FF2B5EF4-FFF2-40B4-BE49-F238E27FC236}">
                <a16:creationId xmlns:a16="http://schemas.microsoft.com/office/drawing/2014/main" xmlns="" id="{D32C4E5B-CE93-93F7-4E01-0C2AF1780B8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97919" y="429388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61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51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adridVTI">
  <a:themeElements>
    <a:clrScheme name="AnalogousFromLightSeedRightStep">
      <a:dk1>
        <a:srgbClr val="000000"/>
      </a:dk1>
      <a:lt1>
        <a:srgbClr val="FFFFFF"/>
      </a:lt1>
      <a:dk2>
        <a:srgbClr val="412D24"/>
      </a:dk2>
      <a:lt2>
        <a:srgbClr val="E2E6E8"/>
      </a:lt2>
      <a:accent1>
        <a:srgbClr val="BF9989"/>
      </a:accent1>
      <a:accent2>
        <a:srgbClr val="AFA078"/>
      </a:accent2>
      <a:accent3>
        <a:srgbClr val="A1A77E"/>
      </a:accent3>
      <a:accent4>
        <a:srgbClr val="8DAA74"/>
      </a:accent4>
      <a:accent5>
        <a:srgbClr val="83AC81"/>
      </a:accent5>
      <a:accent6>
        <a:srgbClr val="77AE8C"/>
      </a:accent6>
      <a:hlink>
        <a:srgbClr val="5E899C"/>
      </a:hlink>
      <a:folHlink>
        <a:srgbClr val="7F7F7F"/>
      </a:folHlink>
    </a:clrScheme>
    <a:fontScheme name="Madrid">
      <a:majorFont>
        <a:latin typeface="Seaford Display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dridVTI" id="{5F675924-ADDD-6B4C-A2D4-69150D1F0C16}" vid="{BEA84270-19BD-7342-8ABF-EFF1668AF1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51</Words>
  <Application>Microsoft Office PowerPoint</Application>
  <PresentationFormat>Personalizado</PresentationFormat>
  <Paragraphs>4</Paragraphs>
  <Slides>1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MadridVTI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USUARIO</cp:lastModifiedBy>
  <cp:revision>69</cp:revision>
  <dcterms:created xsi:type="dcterms:W3CDTF">2023-07-14T09:07:37Z</dcterms:created>
  <dcterms:modified xsi:type="dcterms:W3CDTF">2023-07-14T09:50:40Z</dcterms:modified>
</cp:coreProperties>
</file>