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C17856-2077-44A0-9C69-A01DD938F59F}" v="502" dt="2023-07-14T09:36:29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>
        <p:scale>
          <a:sx n="81" d="100"/>
          <a:sy n="81" d="100"/>
        </p:scale>
        <p:origin x="-12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xmlns="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7/14/2023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2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xmlns="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0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xmlns="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0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xmlns="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9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xmlns="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7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xmlns="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3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xmlns="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1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xmlns="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1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xmlns="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xmlns="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1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xmlns="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8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7/14/2023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9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1" r:id="rId6"/>
    <p:sldLayoutId id="2147483677" r:id="rId7"/>
    <p:sldLayoutId id="2147483678" r:id="rId8"/>
    <p:sldLayoutId id="2147483679" r:id="rId9"/>
    <p:sldLayoutId id="2147483680" r:id="rId10"/>
    <p:sldLayoutId id="214748368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microsoft.com/office/2007/relationships/media" Target="../media/media2.mp3"/><Relationship Id="rId7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openxmlformats.org/officeDocument/2006/relationships/image" Target="../media/image3.png"/><Relationship Id="rId5" Type="http://schemas.microsoft.com/office/2007/relationships/media" Target="../media/media3.mp3"/><Relationship Id="rId10" Type="http://schemas.openxmlformats.org/officeDocument/2006/relationships/image" Target="../media/image3.svg"/><Relationship Id="rId4" Type="http://schemas.openxmlformats.org/officeDocument/2006/relationships/audio" Target="../media/media2.mp3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B8D5541-7726-BA46-8BFA-BF6AA8D42B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xmlns="" id="{97F434CF-7503-CE4F-8426-C312C6315A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FEDBFB2F-FE34-E349-9484-C275FBE31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F6747103-26DE-C441-9AEF-B6F786FC11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Una red de puntos conectados">
            <a:extLst>
              <a:ext uri="{FF2B5EF4-FFF2-40B4-BE49-F238E27FC236}">
                <a16:creationId xmlns:a16="http://schemas.microsoft.com/office/drawing/2014/main" xmlns="" id="{3E215864-12CD-83D1-F8B0-BD91C18205D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0227" r="-6" b="-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60F0A83-B188-1740-9BE3-2E85B9EBF2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ross 16">
            <a:extLst>
              <a:ext uri="{FF2B5EF4-FFF2-40B4-BE49-F238E27FC236}">
                <a16:creationId xmlns:a16="http://schemas.microsoft.com/office/drawing/2014/main" xmlns="" id="{E40A3421-0054-4F41-BEDC-03752892C3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09591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3B4271D0-5E66-DA91-AC5A-31C469737BB9}"/>
              </a:ext>
            </a:extLst>
          </p:cNvPr>
          <p:cNvSpPr txBox="1"/>
          <p:nvPr/>
        </p:nvSpPr>
        <p:spPr>
          <a:xfrm>
            <a:off x="927652" y="662608"/>
            <a:ext cx="461736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3600" b="1" dirty="0">
                <a:solidFill>
                  <a:srgbClr val="7030A0"/>
                </a:solidFill>
                <a:latin typeface="Lucida Handwriting" panose="03010101010101010101" pitchFamily="66" charset="0"/>
                <a:cs typeface="Dreaming Outloud Pro"/>
              </a:rPr>
              <a:t>INSTRUCCIONES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60815683-87BA-2ABB-ED97-EA3794B3FBB2}"/>
              </a:ext>
            </a:extLst>
          </p:cNvPr>
          <p:cNvSpPr txBox="1"/>
          <p:nvPr/>
        </p:nvSpPr>
        <p:spPr>
          <a:xfrm>
            <a:off x="600724" y="1724970"/>
            <a:ext cx="827848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ü"/>
            </a:pPr>
            <a:r>
              <a:rPr lang="es-ES" sz="2000" b="1" dirty="0">
                <a:latin typeface="Lucida Handwriting" panose="03010101010101010101" pitchFamily="66" charset="0"/>
                <a:cs typeface="Dreaming Outloud Pro"/>
              </a:rPr>
              <a:t>SIGUE LOS PASOS EN ORDEN Y ENTENDIENDO LO QUE SE PIDE EN CADA UNO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2EC5F8F1-7B09-0322-8675-6C1840366E72}"/>
              </a:ext>
            </a:extLst>
          </p:cNvPr>
          <p:cNvSpPr txBox="1"/>
          <p:nvPr/>
        </p:nvSpPr>
        <p:spPr>
          <a:xfrm>
            <a:off x="605725" y="2625449"/>
            <a:ext cx="7919048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ü"/>
            </a:pPr>
            <a:r>
              <a:rPr lang="es-ES" sz="2000" b="1" dirty="0">
                <a:latin typeface="Lucida Handwriting" panose="03010101010101010101" pitchFamily="66" charset="0"/>
                <a:cs typeface="Dreaming Outloud Pro"/>
              </a:rPr>
              <a:t>TIENES QUE REALIZAR TODAS LAS ACTIVIDADES. SI ENCUENTRAS ALGUNA DIFICULTAD, PINCHA EN </a:t>
            </a:r>
            <a:r>
              <a:rPr lang="es-ES" sz="2000" b="1" dirty="0">
                <a:solidFill>
                  <a:srgbClr val="FF0000"/>
                </a:solidFill>
                <a:latin typeface="Lucida Handwriting" panose="03010101010101010101" pitchFamily="66" charset="0"/>
                <a:cs typeface="Dreaming Outloud Pro"/>
              </a:rPr>
              <a:t>"HELP!"</a:t>
            </a:r>
            <a:r>
              <a:rPr lang="es-ES" sz="2000" b="1" dirty="0">
                <a:latin typeface="Lucida Handwriting" panose="03010101010101010101" pitchFamily="66" charset="0"/>
                <a:cs typeface="Dreaming Outloud Pro"/>
              </a:rPr>
              <a:t>, DONDE ENCONTRARÁS PISTAS. SI AÚN ASÍ TIENES DUDAS... </a:t>
            </a:r>
            <a:r>
              <a:rPr lang="es-ES" sz="2000" b="1" dirty="0">
                <a:solidFill>
                  <a:srgbClr val="FF0000"/>
                </a:solidFill>
                <a:latin typeface="Lucida Handwriting" panose="03010101010101010101" pitchFamily="66" charset="0"/>
                <a:cs typeface="Dreaming Outloud Pro"/>
              </a:rPr>
              <a:t>¡PREGUNTA A TU PROFE</a:t>
            </a:r>
            <a:r>
              <a:rPr lang="es-ES" sz="2400" b="1" dirty="0">
                <a:solidFill>
                  <a:srgbClr val="FF0000"/>
                </a:solidFill>
                <a:latin typeface="Dreaming Outloud Pro"/>
                <a:cs typeface="Dreaming Outloud Pro"/>
              </a:rPr>
              <a:t>!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A80F0F57-A719-ED28-7620-B7586766AF2F}"/>
              </a:ext>
            </a:extLst>
          </p:cNvPr>
          <p:cNvSpPr txBox="1"/>
          <p:nvPr/>
        </p:nvSpPr>
        <p:spPr>
          <a:xfrm>
            <a:off x="600724" y="4151178"/>
            <a:ext cx="8192217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ü"/>
            </a:pPr>
            <a:r>
              <a:rPr lang="es-ES" sz="2000" b="1" dirty="0">
                <a:latin typeface="Lucida Handwriting" panose="03010101010101010101" pitchFamily="66" charset="0"/>
                <a:cs typeface="Dreaming Outloud Pro"/>
              </a:rPr>
              <a:t>SE TRATA DE JUGAR CON LAS FUNCIONES Y DISFRUTAR DEL PROCESO, APRENDIENDO MIENTRAS TANTO</a:t>
            </a:r>
          </a:p>
        </p:txBody>
      </p:sp>
      <p:pic>
        <p:nvPicPr>
          <p:cNvPr id="12" name="Gráfico 13" descr="Contorno de cara de ángel con relleno sólido">
            <a:extLst>
              <a:ext uri="{FF2B5EF4-FFF2-40B4-BE49-F238E27FC236}">
                <a16:creationId xmlns:a16="http://schemas.microsoft.com/office/drawing/2014/main" xmlns="" id="{383E633F-9808-FFD2-2ACC-A67812650C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201063" y="4774781"/>
            <a:ext cx="914400" cy="914400"/>
          </a:xfrm>
          <a:prstGeom prst="rect">
            <a:avLst/>
          </a:prstGeom>
        </p:spPr>
      </p:pic>
      <p:pic>
        <p:nvPicPr>
          <p:cNvPr id="14" name="Instrucción-1">
            <a:hlinkClick r:id="" action="ppaction://media"/>
            <a:extLst>
              <a:ext uri="{FF2B5EF4-FFF2-40B4-BE49-F238E27FC236}">
                <a16:creationId xmlns:a16="http://schemas.microsoft.com/office/drawing/2014/main" xmlns="" id="{B4517EA4-E185-6B51-A0E7-437B146A29B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8697919" y="1712403"/>
            <a:ext cx="730250" cy="730250"/>
          </a:xfrm>
          <a:prstGeom prst="rect">
            <a:avLst/>
          </a:prstGeom>
        </p:spPr>
      </p:pic>
      <p:pic>
        <p:nvPicPr>
          <p:cNvPr id="16" name="Instrucción-2">
            <a:hlinkClick r:id="" action="ppaction://media"/>
            <a:extLst>
              <a:ext uri="{FF2B5EF4-FFF2-40B4-BE49-F238E27FC236}">
                <a16:creationId xmlns:a16="http://schemas.microsoft.com/office/drawing/2014/main" xmlns="" id="{F128AB14-F94D-A229-6491-FE832432690A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8669416" y="2832907"/>
            <a:ext cx="730250" cy="730250"/>
          </a:xfrm>
          <a:prstGeom prst="rect">
            <a:avLst/>
          </a:prstGeom>
        </p:spPr>
      </p:pic>
      <p:pic>
        <p:nvPicPr>
          <p:cNvPr id="18" name="Instrucción-3">
            <a:hlinkClick r:id="" action="ppaction://media"/>
            <a:extLst>
              <a:ext uri="{FF2B5EF4-FFF2-40B4-BE49-F238E27FC236}">
                <a16:creationId xmlns:a16="http://schemas.microsoft.com/office/drawing/2014/main" xmlns="" id="{D32C4E5B-CE93-93F7-4E01-0C2AF1780B81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8697919" y="4293884"/>
            <a:ext cx="730250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119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9612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4510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MadridVTI">
  <a:themeElements>
    <a:clrScheme name="AnalogousFromLightSeedRightStep">
      <a:dk1>
        <a:srgbClr val="000000"/>
      </a:dk1>
      <a:lt1>
        <a:srgbClr val="FFFFFF"/>
      </a:lt1>
      <a:dk2>
        <a:srgbClr val="412D24"/>
      </a:dk2>
      <a:lt2>
        <a:srgbClr val="E2E6E8"/>
      </a:lt2>
      <a:accent1>
        <a:srgbClr val="BF9989"/>
      </a:accent1>
      <a:accent2>
        <a:srgbClr val="AFA078"/>
      </a:accent2>
      <a:accent3>
        <a:srgbClr val="A1A77E"/>
      </a:accent3>
      <a:accent4>
        <a:srgbClr val="8DAA74"/>
      </a:accent4>
      <a:accent5>
        <a:srgbClr val="83AC81"/>
      </a:accent5>
      <a:accent6>
        <a:srgbClr val="77AE8C"/>
      </a:accent6>
      <a:hlink>
        <a:srgbClr val="5E899C"/>
      </a:hlink>
      <a:folHlink>
        <a:srgbClr val="7F7F7F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dridVTI" id="{5F675924-ADDD-6B4C-A2D4-69150D1F0C16}" vid="{BEA84270-19BD-7342-8ABF-EFF1668AF1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</Words>
  <Application>Microsoft Office PowerPoint</Application>
  <PresentationFormat>Personalizado</PresentationFormat>
  <Paragraphs>4</Paragraphs>
  <Slides>1</Slides>
  <Notes>0</Notes>
  <HiddenSlides>0</HiddenSlides>
  <MMClips>3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MadridVTI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USUARIO</cp:lastModifiedBy>
  <cp:revision>69</cp:revision>
  <dcterms:created xsi:type="dcterms:W3CDTF">2023-07-14T09:07:37Z</dcterms:created>
  <dcterms:modified xsi:type="dcterms:W3CDTF">2023-07-14T09:50:40Z</dcterms:modified>
</cp:coreProperties>
</file>