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1"/>
  </p:notesMasterIdLst>
  <p:sldIdLst>
    <p:sldId id="256" r:id="rId2"/>
    <p:sldId id="273" r:id="rId3"/>
    <p:sldId id="276" r:id="rId4"/>
    <p:sldId id="268" r:id="rId5"/>
    <p:sldId id="257" r:id="rId6"/>
    <p:sldId id="274" r:id="rId7"/>
    <p:sldId id="275" r:id="rId8"/>
    <p:sldId id="264" r:id="rId9"/>
    <p:sldId id="272" r:id="rId10"/>
    <p:sldId id="259" r:id="rId11"/>
    <p:sldId id="282" r:id="rId12"/>
    <p:sldId id="260" r:id="rId13"/>
    <p:sldId id="262" r:id="rId14"/>
    <p:sldId id="269" r:id="rId15"/>
    <p:sldId id="261" r:id="rId16"/>
    <p:sldId id="263" r:id="rId17"/>
    <p:sldId id="271" r:id="rId18"/>
    <p:sldId id="280"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8" d="100"/>
          <a:sy n="68" d="100"/>
        </p:scale>
        <p:origin x="9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ata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image" Target="../media/image7.pn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image" Target="../media/image7.pn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5B4E7-3E5A-4003-81D4-91CC8CDDA5E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6ED2F86-B64B-49DB-9C16-1427053C389F}">
      <dgm:prSet/>
      <dgm:spPr>
        <a:solidFill>
          <a:schemeClr val="tx2">
            <a:lumMod val="40000"/>
            <a:lumOff val="60000"/>
          </a:schemeClr>
        </a:solidFill>
      </dgm:spPr>
      <dgm:t>
        <a:bodyPr/>
        <a:lstStyle/>
        <a:p>
          <a:pPr rtl="0"/>
          <a:r>
            <a:rPr lang="en-US" dirty="0" smtClean="0"/>
            <a:t>Have you heard about cooperative games? Cooperative games are games based on cooperation rather than competition. They are all based on the principle that it can be just as much fun—well, actually more fun—to play with each other than against each other!</a:t>
          </a:r>
          <a:endParaRPr lang="es-ES" dirty="0"/>
        </a:p>
      </dgm:t>
    </dgm:pt>
    <dgm:pt modelId="{73CAF07B-C4A0-4005-A35E-715E503A7B0D}" type="parTrans" cxnId="{FEF17EF8-060D-46C4-A3D0-0235828BD2FF}">
      <dgm:prSet/>
      <dgm:spPr/>
      <dgm:t>
        <a:bodyPr/>
        <a:lstStyle/>
        <a:p>
          <a:endParaRPr lang="en-US"/>
        </a:p>
      </dgm:t>
    </dgm:pt>
    <dgm:pt modelId="{C777177A-CE11-4024-9244-EC95DEAF103B}" type="sibTrans" cxnId="{FEF17EF8-060D-46C4-A3D0-0235828BD2FF}">
      <dgm:prSet/>
      <dgm:spPr/>
      <dgm:t>
        <a:bodyPr/>
        <a:lstStyle/>
        <a:p>
          <a:endParaRPr lang="en-US"/>
        </a:p>
      </dgm:t>
    </dgm:pt>
    <dgm:pt modelId="{F1412636-DD16-4AD3-96E6-2C2A1F9F4B0E}">
      <dgm:prSet/>
      <dgm:spPr>
        <a:solidFill>
          <a:schemeClr val="tx2">
            <a:lumMod val="40000"/>
            <a:lumOff val="60000"/>
          </a:schemeClr>
        </a:solidFill>
      </dgm:spPr>
      <dgm:t>
        <a:bodyPr/>
        <a:lstStyle/>
        <a:p>
          <a:pPr rtl="0"/>
          <a:r>
            <a:rPr lang="es-ES" dirty="0" err="1" smtClean="0"/>
            <a:t>Introducing</a:t>
          </a:r>
          <a:r>
            <a:rPr lang="es-ES" dirty="0" smtClean="0"/>
            <a:t> </a:t>
          </a:r>
          <a:r>
            <a:rPr lang="es-ES" dirty="0" err="1" smtClean="0"/>
            <a:t>cooperative</a:t>
          </a:r>
          <a:r>
            <a:rPr lang="es-ES" dirty="0" smtClean="0"/>
            <a:t> </a:t>
          </a:r>
          <a:r>
            <a:rPr lang="es-ES" dirty="0" err="1" smtClean="0"/>
            <a:t>games</a:t>
          </a:r>
          <a:r>
            <a:rPr lang="es-ES" dirty="0" smtClean="0"/>
            <a:t> at </a:t>
          </a:r>
          <a:r>
            <a:rPr lang="es-ES" dirty="0" err="1" smtClean="0"/>
            <a:t>the</a:t>
          </a:r>
          <a:r>
            <a:rPr lang="es-ES" dirty="0" smtClean="0"/>
            <a:t> </a:t>
          </a:r>
          <a:r>
            <a:rPr lang="es-ES" dirty="0" err="1" smtClean="0"/>
            <a:t>beginning</a:t>
          </a:r>
          <a:r>
            <a:rPr lang="es-ES" dirty="0" smtClean="0"/>
            <a:t> of </a:t>
          </a:r>
          <a:r>
            <a:rPr lang="es-ES" dirty="0" err="1" smtClean="0"/>
            <a:t>the</a:t>
          </a:r>
          <a:r>
            <a:rPr lang="es-ES" dirty="0" smtClean="0"/>
            <a:t> </a:t>
          </a:r>
          <a:r>
            <a:rPr lang="es-ES" dirty="0" err="1" smtClean="0"/>
            <a:t>course</a:t>
          </a:r>
          <a:r>
            <a:rPr lang="es-ES" dirty="0" smtClean="0"/>
            <a:t> </a:t>
          </a:r>
          <a:r>
            <a:rPr lang="es-ES" dirty="0" err="1" smtClean="0"/>
            <a:t>will</a:t>
          </a:r>
          <a:r>
            <a:rPr lang="es-ES" dirty="0" smtClean="0"/>
            <a:t> be a </a:t>
          </a:r>
          <a:r>
            <a:rPr lang="es-ES" dirty="0" err="1" smtClean="0"/>
            <a:t>fantastic</a:t>
          </a:r>
          <a:r>
            <a:rPr lang="es-ES" dirty="0" smtClean="0"/>
            <a:t> </a:t>
          </a:r>
          <a:r>
            <a:rPr lang="es-ES" dirty="0" err="1" smtClean="0"/>
            <a:t>way</a:t>
          </a:r>
          <a:r>
            <a:rPr lang="es-ES" dirty="0" smtClean="0"/>
            <a:t> to </a:t>
          </a:r>
          <a:r>
            <a:rPr lang="es-ES" dirty="0" err="1" smtClean="0"/>
            <a:t>create</a:t>
          </a:r>
          <a:r>
            <a:rPr lang="es-ES" dirty="0" smtClean="0"/>
            <a:t> </a:t>
          </a:r>
          <a:r>
            <a:rPr lang="es-ES" dirty="0" err="1" smtClean="0"/>
            <a:t>the</a:t>
          </a:r>
          <a:r>
            <a:rPr lang="es-ES" dirty="0" smtClean="0"/>
            <a:t> </a:t>
          </a:r>
          <a:r>
            <a:rPr lang="es-ES" dirty="0" err="1" smtClean="0"/>
            <a:t>perfect</a:t>
          </a:r>
          <a:r>
            <a:rPr lang="es-ES" dirty="0" smtClean="0"/>
            <a:t> atmosphere in </a:t>
          </a:r>
          <a:r>
            <a:rPr lang="es-ES" dirty="0" err="1" smtClean="0"/>
            <a:t>our</a:t>
          </a:r>
          <a:r>
            <a:rPr lang="es-ES" dirty="0" smtClean="0"/>
            <a:t> P.E </a:t>
          </a:r>
          <a:r>
            <a:rPr lang="es-ES" dirty="0" err="1" smtClean="0"/>
            <a:t>lessons</a:t>
          </a:r>
          <a:r>
            <a:rPr lang="es-ES" dirty="0" smtClean="0"/>
            <a:t>. </a:t>
          </a:r>
          <a:endParaRPr lang="es-ES" dirty="0"/>
        </a:p>
      </dgm:t>
    </dgm:pt>
    <dgm:pt modelId="{E876030B-1488-4D22-95F2-49FC83CA5EEA}" type="parTrans" cxnId="{6E851587-BAF0-443E-8A41-980CF3A3E6AA}">
      <dgm:prSet/>
      <dgm:spPr/>
      <dgm:t>
        <a:bodyPr/>
        <a:lstStyle/>
        <a:p>
          <a:endParaRPr lang="en-US"/>
        </a:p>
      </dgm:t>
    </dgm:pt>
    <dgm:pt modelId="{F4CC199C-D144-4604-AE01-0107AE5AC268}" type="sibTrans" cxnId="{6E851587-BAF0-443E-8A41-980CF3A3E6AA}">
      <dgm:prSet/>
      <dgm:spPr/>
      <dgm:t>
        <a:bodyPr/>
        <a:lstStyle/>
        <a:p>
          <a:endParaRPr lang="en-US"/>
        </a:p>
      </dgm:t>
    </dgm:pt>
    <dgm:pt modelId="{4FF6B858-164B-4F10-B872-13E6CEB954A0}">
      <dgm:prSet/>
      <dgm:spPr>
        <a:solidFill>
          <a:schemeClr val="tx2">
            <a:lumMod val="40000"/>
            <a:lumOff val="60000"/>
          </a:schemeClr>
        </a:solidFill>
      </dgm:spPr>
      <dgm:t>
        <a:bodyPr/>
        <a:lstStyle/>
        <a:p>
          <a:pPr rtl="0"/>
          <a:r>
            <a:rPr lang="en-US" dirty="0" smtClean="0"/>
            <a:t>The following cooperative games and initiative games are designed to require students to work and cooperate with one another, in order to solve a problem or succeed as a team</a:t>
          </a:r>
          <a:endParaRPr lang="es-ES" dirty="0"/>
        </a:p>
      </dgm:t>
    </dgm:pt>
    <dgm:pt modelId="{2549F80F-C476-449C-8BF0-86BA2C3C63C4}" type="parTrans" cxnId="{12AFD181-54AD-493D-B9B6-27264C26DF05}">
      <dgm:prSet/>
      <dgm:spPr/>
      <dgm:t>
        <a:bodyPr/>
        <a:lstStyle/>
        <a:p>
          <a:endParaRPr lang="en-US"/>
        </a:p>
      </dgm:t>
    </dgm:pt>
    <dgm:pt modelId="{FE3646E3-483A-42BC-A81A-2963DAD8C701}" type="sibTrans" cxnId="{12AFD181-54AD-493D-B9B6-27264C26DF05}">
      <dgm:prSet/>
      <dgm:spPr/>
      <dgm:t>
        <a:bodyPr/>
        <a:lstStyle/>
        <a:p>
          <a:endParaRPr lang="en-US"/>
        </a:p>
      </dgm:t>
    </dgm:pt>
    <dgm:pt modelId="{71505A92-BAA7-451B-9B51-BF2BF08DEDFB}" type="pres">
      <dgm:prSet presAssocID="{D5F5B4E7-3E5A-4003-81D4-91CC8CDDA5E4}" presName="linearFlow" presStyleCnt="0">
        <dgm:presLayoutVars>
          <dgm:dir/>
          <dgm:resizeHandles val="exact"/>
        </dgm:presLayoutVars>
      </dgm:prSet>
      <dgm:spPr/>
      <dgm:t>
        <a:bodyPr/>
        <a:lstStyle/>
        <a:p>
          <a:endParaRPr lang="en-US"/>
        </a:p>
      </dgm:t>
    </dgm:pt>
    <dgm:pt modelId="{94F7C03E-C6D5-497B-BD3B-A7133A8BFFA3}" type="pres">
      <dgm:prSet presAssocID="{A6ED2F86-B64B-49DB-9C16-1427053C389F}" presName="composite" presStyleCnt="0"/>
      <dgm:spPr/>
    </dgm:pt>
    <dgm:pt modelId="{258BCF37-6323-4D79-B263-B838EE667F06}" type="pres">
      <dgm:prSet presAssocID="{A6ED2F86-B64B-49DB-9C16-1427053C389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4C02BAB2-9643-469A-BBC9-762E88CE1D03}" type="pres">
      <dgm:prSet presAssocID="{A6ED2F86-B64B-49DB-9C16-1427053C389F}" presName="txShp" presStyleLbl="node1" presStyleIdx="0" presStyleCnt="3">
        <dgm:presLayoutVars>
          <dgm:bulletEnabled val="1"/>
        </dgm:presLayoutVars>
      </dgm:prSet>
      <dgm:spPr/>
      <dgm:t>
        <a:bodyPr/>
        <a:lstStyle/>
        <a:p>
          <a:endParaRPr lang="en-US"/>
        </a:p>
      </dgm:t>
    </dgm:pt>
    <dgm:pt modelId="{0886A5B8-5E10-4901-93F8-6D1B9F1B1D10}" type="pres">
      <dgm:prSet presAssocID="{C777177A-CE11-4024-9244-EC95DEAF103B}" presName="spacing" presStyleCnt="0"/>
      <dgm:spPr/>
    </dgm:pt>
    <dgm:pt modelId="{417B0230-98D5-4568-B8AB-3DB6ECA94003}" type="pres">
      <dgm:prSet presAssocID="{F1412636-DD16-4AD3-96E6-2C2A1F9F4B0E}" presName="composite" presStyleCnt="0"/>
      <dgm:spPr/>
    </dgm:pt>
    <dgm:pt modelId="{7F3F8679-906C-4D7C-9CE8-D168D3C3F223}" type="pres">
      <dgm:prSet presAssocID="{F1412636-DD16-4AD3-96E6-2C2A1F9F4B0E}"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EFB7C34F-B6B7-4439-9700-CA8E3F99A7E9}" type="pres">
      <dgm:prSet presAssocID="{F1412636-DD16-4AD3-96E6-2C2A1F9F4B0E}" presName="txShp" presStyleLbl="node1" presStyleIdx="1" presStyleCnt="3">
        <dgm:presLayoutVars>
          <dgm:bulletEnabled val="1"/>
        </dgm:presLayoutVars>
      </dgm:prSet>
      <dgm:spPr/>
      <dgm:t>
        <a:bodyPr/>
        <a:lstStyle/>
        <a:p>
          <a:endParaRPr lang="en-US"/>
        </a:p>
      </dgm:t>
    </dgm:pt>
    <dgm:pt modelId="{40AE07DF-29A9-4A7B-BAE6-A4BE1228B5F3}" type="pres">
      <dgm:prSet presAssocID="{F4CC199C-D144-4604-AE01-0107AE5AC268}" presName="spacing" presStyleCnt="0"/>
      <dgm:spPr/>
    </dgm:pt>
    <dgm:pt modelId="{4121262E-27B3-4D77-8E79-0018A7A38879}" type="pres">
      <dgm:prSet presAssocID="{4FF6B858-164B-4F10-B872-13E6CEB954A0}" presName="composite" presStyleCnt="0"/>
      <dgm:spPr/>
    </dgm:pt>
    <dgm:pt modelId="{672A5934-DB64-4DAC-ADC8-7E6370B18A5C}" type="pres">
      <dgm:prSet presAssocID="{4FF6B858-164B-4F10-B872-13E6CEB954A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dgm:spPr>
    </dgm:pt>
    <dgm:pt modelId="{E6E4EF5D-D6EC-43DF-9D60-2301073C6D97}" type="pres">
      <dgm:prSet presAssocID="{4FF6B858-164B-4F10-B872-13E6CEB954A0}" presName="txShp" presStyleLbl="node1" presStyleIdx="2" presStyleCnt="3">
        <dgm:presLayoutVars>
          <dgm:bulletEnabled val="1"/>
        </dgm:presLayoutVars>
      </dgm:prSet>
      <dgm:spPr/>
      <dgm:t>
        <a:bodyPr/>
        <a:lstStyle/>
        <a:p>
          <a:endParaRPr lang="en-US"/>
        </a:p>
      </dgm:t>
    </dgm:pt>
  </dgm:ptLst>
  <dgm:cxnLst>
    <dgm:cxn modelId="{FEF17EF8-060D-46C4-A3D0-0235828BD2FF}" srcId="{D5F5B4E7-3E5A-4003-81D4-91CC8CDDA5E4}" destId="{A6ED2F86-B64B-49DB-9C16-1427053C389F}" srcOrd="0" destOrd="0" parTransId="{73CAF07B-C4A0-4005-A35E-715E503A7B0D}" sibTransId="{C777177A-CE11-4024-9244-EC95DEAF103B}"/>
    <dgm:cxn modelId="{6E851587-BAF0-443E-8A41-980CF3A3E6AA}" srcId="{D5F5B4E7-3E5A-4003-81D4-91CC8CDDA5E4}" destId="{F1412636-DD16-4AD3-96E6-2C2A1F9F4B0E}" srcOrd="1" destOrd="0" parTransId="{E876030B-1488-4D22-95F2-49FC83CA5EEA}" sibTransId="{F4CC199C-D144-4604-AE01-0107AE5AC268}"/>
    <dgm:cxn modelId="{949B8C77-7C36-487C-9A1C-66AB000CBB9A}" type="presOf" srcId="{4FF6B858-164B-4F10-B872-13E6CEB954A0}" destId="{E6E4EF5D-D6EC-43DF-9D60-2301073C6D97}" srcOrd="0" destOrd="0" presId="urn:microsoft.com/office/officeart/2005/8/layout/vList3"/>
    <dgm:cxn modelId="{12AFD181-54AD-493D-B9B6-27264C26DF05}" srcId="{D5F5B4E7-3E5A-4003-81D4-91CC8CDDA5E4}" destId="{4FF6B858-164B-4F10-B872-13E6CEB954A0}" srcOrd="2" destOrd="0" parTransId="{2549F80F-C476-449C-8BF0-86BA2C3C63C4}" sibTransId="{FE3646E3-483A-42BC-A81A-2963DAD8C701}"/>
    <dgm:cxn modelId="{7C4D6CB3-169A-42A5-8967-EAC76901A90D}" type="presOf" srcId="{D5F5B4E7-3E5A-4003-81D4-91CC8CDDA5E4}" destId="{71505A92-BAA7-451B-9B51-BF2BF08DEDFB}" srcOrd="0" destOrd="0" presId="urn:microsoft.com/office/officeart/2005/8/layout/vList3"/>
    <dgm:cxn modelId="{684AA512-F63A-4CE5-988D-43626B826096}" type="presOf" srcId="{A6ED2F86-B64B-49DB-9C16-1427053C389F}" destId="{4C02BAB2-9643-469A-BBC9-762E88CE1D03}" srcOrd="0" destOrd="0" presId="urn:microsoft.com/office/officeart/2005/8/layout/vList3"/>
    <dgm:cxn modelId="{00D5CB2C-0E92-495A-8CFC-C873845FA9BD}" type="presOf" srcId="{F1412636-DD16-4AD3-96E6-2C2A1F9F4B0E}" destId="{EFB7C34F-B6B7-4439-9700-CA8E3F99A7E9}" srcOrd="0" destOrd="0" presId="urn:microsoft.com/office/officeart/2005/8/layout/vList3"/>
    <dgm:cxn modelId="{D73A6B9D-0244-4892-8BAE-01B1B051F79F}" type="presParOf" srcId="{71505A92-BAA7-451B-9B51-BF2BF08DEDFB}" destId="{94F7C03E-C6D5-497B-BD3B-A7133A8BFFA3}" srcOrd="0" destOrd="0" presId="urn:microsoft.com/office/officeart/2005/8/layout/vList3"/>
    <dgm:cxn modelId="{EB1CCA47-FC69-4B7C-88B0-380943F6F71E}" type="presParOf" srcId="{94F7C03E-C6D5-497B-BD3B-A7133A8BFFA3}" destId="{258BCF37-6323-4D79-B263-B838EE667F06}" srcOrd="0" destOrd="0" presId="urn:microsoft.com/office/officeart/2005/8/layout/vList3"/>
    <dgm:cxn modelId="{EB1011B3-28E9-4914-B95B-25CDA214859B}" type="presParOf" srcId="{94F7C03E-C6D5-497B-BD3B-A7133A8BFFA3}" destId="{4C02BAB2-9643-469A-BBC9-762E88CE1D03}" srcOrd="1" destOrd="0" presId="urn:microsoft.com/office/officeart/2005/8/layout/vList3"/>
    <dgm:cxn modelId="{2F5450B9-A873-4746-9291-E913DA780BD9}" type="presParOf" srcId="{71505A92-BAA7-451B-9B51-BF2BF08DEDFB}" destId="{0886A5B8-5E10-4901-93F8-6D1B9F1B1D10}" srcOrd="1" destOrd="0" presId="urn:microsoft.com/office/officeart/2005/8/layout/vList3"/>
    <dgm:cxn modelId="{1CAE1567-D921-40F8-B806-7C79996E451E}" type="presParOf" srcId="{71505A92-BAA7-451B-9B51-BF2BF08DEDFB}" destId="{417B0230-98D5-4568-B8AB-3DB6ECA94003}" srcOrd="2" destOrd="0" presId="urn:microsoft.com/office/officeart/2005/8/layout/vList3"/>
    <dgm:cxn modelId="{47C9D991-7721-444B-A538-38C6E2C4A60F}" type="presParOf" srcId="{417B0230-98D5-4568-B8AB-3DB6ECA94003}" destId="{7F3F8679-906C-4D7C-9CE8-D168D3C3F223}" srcOrd="0" destOrd="0" presId="urn:microsoft.com/office/officeart/2005/8/layout/vList3"/>
    <dgm:cxn modelId="{6608F509-19AE-4E3D-A57B-FC8BAC1CEDE2}" type="presParOf" srcId="{417B0230-98D5-4568-B8AB-3DB6ECA94003}" destId="{EFB7C34F-B6B7-4439-9700-CA8E3F99A7E9}" srcOrd="1" destOrd="0" presId="urn:microsoft.com/office/officeart/2005/8/layout/vList3"/>
    <dgm:cxn modelId="{5633C4E0-D145-4AD0-912B-2640B2D83184}" type="presParOf" srcId="{71505A92-BAA7-451B-9B51-BF2BF08DEDFB}" destId="{40AE07DF-29A9-4A7B-BAE6-A4BE1228B5F3}" srcOrd="3" destOrd="0" presId="urn:microsoft.com/office/officeart/2005/8/layout/vList3"/>
    <dgm:cxn modelId="{D6F78963-B733-4366-A27C-22CDB4AFD2CF}" type="presParOf" srcId="{71505A92-BAA7-451B-9B51-BF2BF08DEDFB}" destId="{4121262E-27B3-4D77-8E79-0018A7A38879}" srcOrd="4" destOrd="0" presId="urn:microsoft.com/office/officeart/2005/8/layout/vList3"/>
    <dgm:cxn modelId="{56E420DA-6BC5-45D1-965B-0B5928F18DE1}" type="presParOf" srcId="{4121262E-27B3-4D77-8E79-0018A7A38879}" destId="{672A5934-DB64-4DAC-ADC8-7E6370B18A5C}" srcOrd="0" destOrd="0" presId="urn:microsoft.com/office/officeart/2005/8/layout/vList3"/>
    <dgm:cxn modelId="{78ECF26E-383D-4C8F-8076-13506EDC6161}" type="presParOf" srcId="{4121262E-27B3-4D77-8E79-0018A7A38879}" destId="{E6E4EF5D-D6EC-43DF-9D60-2301073C6D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B2FCB-31C9-45F7-981D-41DCD4DBEE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826B804-A180-4BB9-B71F-9174A3DD4899}">
      <dgm:prSet/>
      <dgm:spPr/>
      <dgm:t>
        <a:bodyPr/>
        <a:lstStyle/>
        <a:p>
          <a:pPr algn="ctr" rtl="0"/>
          <a:r>
            <a:rPr lang="es-ES" dirty="0" err="1" smtClean="0"/>
            <a:t>This</a:t>
          </a:r>
          <a:r>
            <a:rPr lang="es-ES" dirty="0" smtClean="0"/>
            <a:t> </a:t>
          </a:r>
          <a:r>
            <a:rPr lang="es-ES" dirty="0" err="1" smtClean="0"/>
            <a:t>project</a:t>
          </a:r>
          <a:r>
            <a:rPr lang="es-ES" dirty="0" smtClean="0"/>
            <a:t> </a:t>
          </a:r>
          <a:r>
            <a:rPr lang="es-ES" dirty="0" err="1" smtClean="0"/>
            <a:t>is</a:t>
          </a:r>
          <a:r>
            <a:rPr lang="es-ES" dirty="0" smtClean="0"/>
            <a:t> </a:t>
          </a:r>
          <a:r>
            <a:rPr lang="es-ES" dirty="0" err="1" smtClean="0"/>
            <a:t>based</a:t>
          </a:r>
          <a:r>
            <a:rPr lang="es-ES" dirty="0" smtClean="0"/>
            <a:t> </a:t>
          </a:r>
          <a:r>
            <a:rPr lang="es-ES" dirty="0" err="1" smtClean="0"/>
            <a:t>on</a:t>
          </a:r>
          <a:r>
            <a:rPr lang="es-ES" dirty="0" smtClean="0"/>
            <a:t> </a:t>
          </a:r>
          <a:r>
            <a:rPr lang="es-ES" dirty="0" err="1" smtClean="0"/>
            <a:t>Bloom´s</a:t>
          </a:r>
          <a:r>
            <a:rPr lang="es-ES" dirty="0" smtClean="0"/>
            <a:t> </a:t>
          </a:r>
          <a:r>
            <a:rPr lang="es-ES" dirty="0" err="1" smtClean="0"/>
            <a:t>taxonomy</a:t>
          </a:r>
          <a:r>
            <a:rPr lang="es-ES" dirty="0" smtClean="0"/>
            <a:t>.</a:t>
          </a:r>
          <a:endParaRPr lang="es-ES" dirty="0"/>
        </a:p>
      </dgm:t>
    </dgm:pt>
    <dgm:pt modelId="{BFAA7371-68A5-4087-AD71-B5AAFC3BAF45}" type="parTrans" cxnId="{0D67A861-D485-4824-8BFA-1F19FAFCB6E9}">
      <dgm:prSet/>
      <dgm:spPr/>
      <dgm:t>
        <a:bodyPr/>
        <a:lstStyle/>
        <a:p>
          <a:endParaRPr lang="en-US"/>
        </a:p>
      </dgm:t>
    </dgm:pt>
    <dgm:pt modelId="{670FF9C7-3B83-474B-8B46-AFC54674A944}" type="sibTrans" cxnId="{0D67A861-D485-4824-8BFA-1F19FAFCB6E9}">
      <dgm:prSet/>
      <dgm:spPr/>
      <dgm:t>
        <a:bodyPr/>
        <a:lstStyle/>
        <a:p>
          <a:endParaRPr lang="en-US"/>
        </a:p>
      </dgm:t>
    </dgm:pt>
    <dgm:pt modelId="{2B4B1201-66D6-408A-974E-CD9B00160BCB}">
      <dgm:prSet/>
      <dgm:spPr/>
      <dgm:t>
        <a:bodyPr/>
        <a:lstStyle/>
        <a:p>
          <a:pPr rtl="0"/>
          <a:r>
            <a:rPr lang="es-ES" dirty="0" err="1" smtClean="0"/>
            <a:t>You</a:t>
          </a:r>
          <a:r>
            <a:rPr lang="es-ES" dirty="0" smtClean="0"/>
            <a:t> </a:t>
          </a:r>
          <a:r>
            <a:rPr lang="es-ES" dirty="0" err="1" smtClean="0"/>
            <a:t>will</a:t>
          </a:r>
          <a:r>
            <a:rPr lang="es-ES" dirty="0" smtClean="0"/>
            <a:t> </a:t>
          </a:r>
          <a:r>
            <a:rPr lang="es-ES" dirty="0" err="1" smtClean="0"/>
            <a:t>find</a:t>
          </a:r>
          <a:r>
            <a:rPr lang="es-ES" dirty="0" smtClean="0"/>
            <a:t> </a:t>
          </a:r>
          <a:r>
            <a:rPr lang="es-ES" dirty="0" err="1" smtClean="0"/>
            <a:t>question</a:t>
          </a:r>
          <a:r>
            <a:rPr lang="es-ES" dirty="0" smtClean="0"/>
            <a:t> </a:t>
          </a:r>
          <a:r>
            <a:rPr lang="es-ES" dirty="0" err="1" smtClean="0"/>
            <a:t>related</a:t>
          </a:r>
          <a:r>
            <a:rPr lang="es-ES" dirty="0" smtClean="0"/>
            <a:t> </a:t>
          </a:r>
          <a:r>
            <a:rPr lang="es-ES" dirty="0" err="1" smtClean="0"/>
            <a:t>with</a:t>
          </a:r>
          <a:r>
            <a:rPr lang="es-ES" dirty="0" smtClean="0"/>
            <a:t> CLIL </a:t>
          </a:r>
          <a:r>
            <a:rPr lang="es-ES" dirty="0" err="1" smtClean="0"/>
            <a:t>methodology</a:t>
          </a:r>
          <a:r>
            <a:rPr lang="es-ES" dirty="0" smtClean="0"/>
            <a:t> to </a:t>
          </a:r>
          <a:r>
            <a:rPr lang="es-ES" dirty="0" err="1" smtClean="0"/>
            <a:t>help</a:t>
          </a:r>
          <a:r>
            <a:rPr lang="es-ES" dirty="0" smtClean="0"/>
            <a:t> </a:t>
          </a:r>
          <a:r>
            <a:rPr lang="es-ES" dirty="0" err="1" smtClean="0"/>
            <a:t>the</a:t>
          </a:r>
          <a:r>
            <a:rPr lang="es-ES" dirty="0" smtClean="0"/>
            <a:t> </a:t>
          </a:r>
          <a:r>
            <a:rPr lang="es-ES" dirty="0" err="1" smtClean="0"/>
            <a:t>learning</a:t>
          </a:r>
          <a:r>
            <a:rPr lang="es-ES" dirty="0" smtClean="0"/>
            <a:t> </a:t>
          </a:r>
          <a:r>
            <a:rPr lang="es-ES" dirty="0" err="1" smtClean="0"/>
            <a:t>progress</a:t>
          </a:r>
          <a:r>
            <a:rPr lang="es-ES" dirty="0" smtClean="0"/>
            <a:t> of </a:t>
          </a:r>
          <a:r>
            <a:rPr lang="es-ES" dirty="0" err="1" smtClean="0"/>
            <a:t>our</a:t>
          </a:r>
          <a:r>
            <a:rPr lang="es-ES" dirty="0" smtClean="0"/>
            <a:t> </a:t>
          </a:r>
          <a:r>
            <a:rPr lang="es-ES" dirty="0" err="1" smtClean="0"/>
            <a:t>pupils</a:t>
          </a:r>
          <a:r>
            <a:rPr lang="es-ES" dirty="0" smtClean="0"/>
            <a:t>.</a:t>
          </a:r>
          <a:endParaRPr lang="es-ES" dirty="0"/>
        </a:p>
      </dgm:t>
    </dgm:pt>
    <dgm:pt modelId="{836C83B7-D718-464D-94DA-781E77A8C1EC}" type="parTrans" cxnId="{C51735C8-EE1C-44A6-B845-648BDD2B6717}">
      <dgm:prSet/>
      <dgm:spPr/>
      <dgm:t>
        <a:bodyPr/>
        <a:lstStyle/>
        <a:p>
          <a:endParaRPr lang="en-US"/>
        </a:p>
      </dgm:t>
    </dgm:pt>
    <dgm:pt modelId="{D78EDC7B-E05C-4A8E-917A-05F7C319F7BE}" type="sibTrans" cxnId="{C51735C8-EE1C-44A6-B845-648BDD2B6717}">
      <dgm:prSet/>
      <dgm:spPr/>
      <dgm:t>
        <a:bodyPr/>
        <a:lstStyle/>
        <a:p>
          <a:endParaRPr lang="en-US"/>
        </a:p>
      </dgm:t>
    </dgm:pt>
    <dgm:pt modelId="{BECF5ADF-20A6-498D-BE4A-225D0F440C59}" type="pres">
      <dgm:prSet presAssocID="{E2CB2FCB-31C9-45F7-981D-41DCD4DBEEBA}" presName="Name0" presStyleCnt="0">
        <dgm:presLayoutVars>
          <dgm:dir/>
          <dgm:animLvl val="lvl"/>
          <dgm:resizeHandles val="exact"/>
        </dgm:presLayoutVars>
      </dgm:prSet>
      <dgm:spPr/>
      <dgm:t>
        <a:bodyPr/>
        <a:lstStyle/>
        <a:p>
          <a:endParaRPr lang="en-US"/>
        </a:p>
      </dgm:t>
    </dgm:pt>
    <dgm:pt modelId="{770C5B3C-9297-4165-AC67-4F5DF768FD7A}" type="pres">
      <dgm:prSet presAssocID="{D826B804-A180-4BB9-B71F-9174A3DD4899}" presName="linNode" presStyleCnt="0"/>
      <dgm:spPr/>
    </dgm:pt>
    <dgm:pt modelId="{0627568E-91B1-4B2E-9FF0-38356E54CD66}" type="pres">
      <dgm:prSet presAssocID="{D826B804-A180-4BB9-B71F-9174A3DD4899}" presName="parentText" presStyleLbl="node1" presStyleIdx="0" presStyleCnt="2" custLinFactNeighborX="-72075" custLinFactNeighborY="714">
        <dgm:presLayoutVars>
          <dgm:chMax val="1"/>
          <dgm:bulletEnabled val="1"/>
        </dgm:presLayoutVars>
      </dgm:prSet>
      <dgm:spPr/>
      <dgm:t>
        <a:bodyPr/>
        <a:lstStyle/>
        <a:p>
          <a:endParaRPr lang="en-US"/>
        </a:p>
      </dgm:t>
    </dgm:pt>
    <dgm:pt modelId="{09E9C17D-B9B1-4F02-96B4-B404C5C15570}" type="pres">
      <dgm:prSet presAssocID="{670FF9C7-3B83-474B-8B46-AFC54674A944}" presName="sp" presStyleCnt="0"/>
      <dgm:spPr/>
    </dgm:pt>
    <dgm:pt modelId="{2774A08F-BE0C-46F1-BA78-70266CE72B05}" type="pres">
      <dgm:prSet presAssocID="{2B4B1201-66D6-408A-974E-CD9B00160BCB}" presName="linNode" presStyleCnt="0"/>
      <dgm:spPr/>
    </dgm:pt>
    <dgm:pt modelId="{A21CF0A1-9752-43FF-8DA2-559A1F4A627C}" type="pres">
      <dgm:prSet presAssocID="{2B4B1201-66D6-408A-974E-CD9B00160BCB}" presName="parentText" presStyleLbl="node1" presStyleIdx="1" presStyleCnt="2" custLinFactNeighborX="-73866" custLinFactNeighborY="2196">
        <dgm:presLayoutVars>
          <dgm:chMax val="1"/>
          <dgm:bulletEnabled val="1"/>
        </dgm:presLayoutVars>
      </dgm:prSet>
      <dgm:spPr/>
      <dgm:t>
        <a:bodyPr/>
        <a:lstStyle/>
        <a:p>
          <a:endParaRPr lang="en-US"/>
        </a:p>
      </dgm:t>
    </dgm:pt>
  </dgm:ptLst>
  <dgm:cxnLst>
    <dgm:cxn modelId="{0D67A861-D485-4824-8BFA-1F19FAFCB6E9}" srcId="{E2CB2FCB-31C9-45F7-981D-41DCD4DBEEBA}" destId="{D826B804-A180-4BB9-B71F-9174A3DD4899}" srcOrd="0" destOrd="0" parTransId="{BFAA7371-68A5-4087-AD71-B5AAFC3BAF45}" sibTransId="{670FF9C7-3B83-474B-8B46-AFC54674A944}"/>
    <dgm:cxn modelId="{1AF66E50-D0EC-4030-A474-02B76B27CCEB}" type="presOf" srcId="{D826B804-A180-4BB9-B71F-9174A3DD4899}" destId="{0627568E-91B1-4B2E-9FF0-38356E54CD66}" srcOrd="0" destOrd="0" presId="urn:microsoft.com/office/officeart/2005/8/layout/vList5"/>
    <dgm:cxn modelId="{8092EB0F-97DC-4A0A-9D2A-DAFC168298B7}" type="presOf" srcId="{2B4B1201-66D6-408A-974E-CD9B00160BCB}" destId="{A21CF0A1-9752-43FF-8DA2-559A1F4A627C}" srcOrd="0" destOrd="0" presId="urn:microsoft.com/office/officeart/2005/8/layout/vList5"/>
    <dgm:cxn modelId="{C51735C8-EE1C-44A6-B845-648BDD2B6717}" srcId="{E2CB2FCB-31C9-45F7-981D-41DCD4DBEEBA}" destId="{2B4B1201-66D6-408A-974E-CD9B00160BCB}" srcOrd="1" destOrd="0" parTransId="{836C83B7-D718-464D-94DA-781E77A8C1EC}" sibTransId="{D78EDC7B-E05C-4A8E-917A-05F7C319F7BE}"/>
    <dgm:cxn modelId="{595DAA71-8541-4C48-84A1-2FC12823CAA8}" type="presOf" srcId="{E2CB2FCB-31C9-45F7-981D-41DCD4DBEEBA}" destId="{BECF5ADF-20A6-498D-BE4A-225D0F440C59}" srcOrd="0" destOrd="0" presId="urn:microsoft.com/office/officeart/2005/8/layout/vList5"/>
    <dgm:cxn modelId="{C4E57AA0-C74F-416B-BB62-04D46E587675}" type="presParOf" srcId="{BECF5ADF-20A6-498D-BE4A-225D0F440C59}" destId="{770C5B3C-9297-4165-AC67-4F5DF768FD7A}" srcOrd="0" destOrd="0" presId="urn:microsoft.com/office/officeart/2005/8/layout/vList5"/>
    <dgm:cxn modelId="{32772A32-CD71-4095-A2AF-4A66A16343F7}" type="presParOf" srcId="{770C5B3C-9297-4165-AC67-4F5DF768FD7A}" destId="{0627568E-91B1-4B2E-9FF0-38356E54CD66}" srcOrd="0" destOrd="0" presId="urn:microsoft.com/office/officeart/2005/8/layout/vList5"/>
    <dgm:cxn modelId="{3E0E058A-5975-4594-80FC-F63A53C31CF4}" type="presParOf" srcId="{BECF5ADF-20A6-498D-BE4A-225D0F440C59}" destId="{09E9C17D-B9B1-4F02-96B4-B404C5C15570}" srcOrd="1" destOrd="0" presId="urn:microsoft.com/office/officeart/2005/8/layout/vList5"/>
    <dgm:cxn modelId="{B7421222-82F6-4B14-9A21-0C0B718B7072}" type="presParOf" srcId="{BECF5ADF-20A6-498D-BE4A-225D0F440C59}" destId="{2774A08F-BE0C-46F1-BA78-70266CE72B05}" srcOrd="2" destOrd="0" presId="urn:microsoft.com/office/officeart/2005/8/layout/vList5"/>
    <dgm:cxn modelId="{23508F75-090A-48B8-B003-35D137872A86}" type="presParOf" srcId="{2774A08F-BE0C-46F1-BA78-70266CE72B05}" destId="{A21CF0A1-9752-43FF-8DA2-559A1F4A627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303CF-4128-4356-808C-E55764CC7D1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82DC1811-B972-4008-9963-C0F059B1D4ED}">
      <dgm:prSet/>
      <dgm:spPr/>
      <dgm:t>
        <a:bodyPr/>
        <a:lstStyle/>
        <a:p>
          <a:pPr rtl="0"/>
          <a:r>
            <a:rPr lang="es-ES" smtClean="0"/>
            <a:t>UNIT: 1</a:t>
          </a:r>
          <a:endParaRPr lang="es-ES"/>
        </a:p>
      </dgm:t>
    </dgm:pt>
    <dgm:pt modelId="{73A03D05-81A7-4FF3-9DAC-6C2423BE117D}" type="parTrans" cxnId="{8828F0D5-61C6-435C-87CF-B8D1ADF67D17}">
      <dgm:prSet/>
      <dgm:spPr/>
      <dgm:t>
        <a:bodyPr/>
        <a:lstStyle/>
        <a:p>
          <a:endParaRPr lang="en-US"/>
        </a:p>
      </dgm:t>
    </dgm:pt>
    <dgm:pt modelId="{EAC83033-DBC8-4C05-BD30-1CB809F11D82}" type="sibTrans" cxnId="{8828F0D5-61C6-435C-87CF-B8D1ADF67D17}">
      <dgm:prSet/>
      <dgm:spPr/>
      <dgm:t>
        <a:bodyPr/>
        <a:lstStyle/>
        <a:p>
          <a:endParaRPr lang="en-US"/>
        </a:p>
      </dgm:t>
    </dgm:pt>
    <dgm:pt modelId="{7CBE3C80-6A97-46B5-B732-57AB75FF0AD4}">
      <dgm:prSet/>
      <dgm:spPr/>
      <dgm:t>
        <a:bodyPr/>
        <a:lstStyle/>
        <a:p>
          <a:pPr rtl="0"/>
          <a:r>
            <a:rPr lang="es-ES" smtClean="0"/>
            <a:t>GRADE: YEAR 4 </a:t>
          </a:r>
          <a:endParaRPr lang="es-ES"/>
        </a:p>
      </dgm:t>
    </dgm:pt>
    <dgm:pt modelId="{3E5DD97E-F6D5-402B-B741-EDE59ED106AA}" type="parTrans" cxnId="{60E8AE24-88A1-45A4-9BA0-A568F9B01122}">
      <dgm:prSet/>
      <dgm:spPr/>
      <dgm:t>
        <a:bodyPr/>
        <a:lstStyle/>
        <a:p>
          <a:endParaRPr lang="en-US"/>
        </a:p>
      </dgm:t>
    </dgm:pt>
    <dgm:pt modelId="{77A065CA-DAD0-4DEA-8626-460C77980AEB}" type="sibTrans" cxnId="{60E8AE24-88A1-45A4-9BA0-A568F9B01122}">
      <dgm:prSet/>
      <dgm:spPr/>
      <dgm:t>
        <a:bodyPr/>
        <a:lstStyle/>
        <a:p>
          <a:endParaRPr lang="en-US"/>
        </a:p>
      </dgm:t>
    </dgm:pt>
    <dgm:pt modelId="{3BA14631-B25A-41BE-B945-3CAFE82EE83B}">
      <dgm:prSet/>
      <dgm:spPr/>
      <dgm:t>
        <a:bodyPr/>
        <a:lstStyle/>
        <a:p>
          <a:pPr rtl="0"/>
          <a:r>
            <a:rPr lang="es-ES" smtClean="0"/>
            <a:t>NUMBER OF SESSIONS: 5</a:t>
          </a:r>
          <a:endParaRPr lang="es-ES"/>
        </a:p>
      </dgm:t>
    </dgm:pt>
    <dgm:pt modelId="{5993C7B9-EE55-47F1-891F-C2B25305397E}" type="parTrans" cxnId="{02DB0B3C-0ACC-46D6-9453-ED89EF46777D}">
      <dgm:prSet/>
      <dgm:spPr/>
      <dgm:t>
        <a:bodyPr/>
        <a:lstStyle/>
        <a:p>
          <a:endParaRPr lang="en-US"/>
        </a:p>
      </dgm:t>
    </dgm:pt>
    <dgm:pt modelId="{84B31BF8-93C6-41D9-AC4E-E8A84747B616}" type="sibTrans" cxnId="{02DB0B3C-0ACC-46D6-9453-ED89EF46777D}">
      <dgm:prSet/>
      <dgm:spPr/>
      <dgm:t>
        <a:bodyPr/>
        <a:lstStyle/>
        <a:p>
          <a:endParaRPr lang="en-US"/>
        </a:p>
      </dgm:t>
    </dgm:pt>
    <dgm:pt modelId="{D401A750-5F5C-4654-B601-7B92DDCA6C3D}">
      <dgm:prSet/>
      <dgm:spPr/>
      <dgm:t>
        <a:bodyPr/>
        <a:lstStyle/>
        <a:p>
          <a:pPr rtl="0"/>
          <a:r>
            <a:rPr lang="es-ES" smtClean="0"/>
            <a:t>SESSION: 3 </a:t>
          </a:r>
          <a:endParaRPr lang="es-ES"/>
        </a:p>
      </dgm:t>
    </dgm:pt>
    <dgm:pt modelId="{0BD9CABB-7706-4EA8-81ED-A4EEC0C7E569}" type="parTrans" cxnId="{FF3B4345-AA6B-4BD5-98CD-9B29FDCE67BE}">
      <dgm:prSet/>
      <dgm:spPr/>
      <dgm:t>
        <a:bodyPr/>
        <a:lstStyle/>
        <a:p>
          <a:endParaRPr lang="en-US"/>
        </a:p>
      </dgm:t>
    </dgm:pt>
    <dgm:pt modelId="{5DC4462C-9680-4A18-B676-D126AA125EEE}" type="sibTrans" cxnId="{FF3B4345-AA6B-4BD5-98CD-9B29FDCE67BE}">
      <dgm:prSet/>
      <dgm:spPr/>
      <dgm:t>
        <a:bodyPr/>
        <a:lstStyle/>
        <a:p>
          <a:endParaRPr lang="en-US"/>
        </a:p>
      </dgm:t>
    </dgm:pt>
    <dgm:pt modelId="{F981A0E9-1405-4C7C-A795-126FE85B6330}" type="pres">
      <dgm:prSet presAssocID="{C5D303CF-4128-4356-808C-E55764CC7D19}" presName="CompostProcess" presStyleCnt="0">
        <dgm:presLayoutVars>
          <dgm:dir/>
          <dgm:resizeHandles val="exact"/>
        </dgm:presLayoutVars>
      </dgm:prSet>
      <dgm:spPr/>
      <dgm:t>
        <a:bodyPr/>
        <a:lstStyle/>
        <a:p>
          <a:endParaRPr lang="en-US"/>
        </a:p>
      </dgm:t>
    </dgm:pt>
    <dgm:pt modelId="{5FA568BD-AA50-46A5-8150-CACF4B076BB1}" type="pres">
      <dgm:prSet presAssocID="{C5D303CF-4128-4356-808C-E55764CC7D19}" presName="arrow" presStyleLbl="bgShp" presStyleIdx="0" presStyleCnt="1"/>
      <dgm:spPr/>
    </dgm:pt>
    <dgm:pt modelId="{864B3BDC-D34A-4DB8-94FA-D41344B0A956}" type="pres">
      <dgm:prSet presAssocID="{C5D303CF-4128-4356-808C-E55764CC7D19}" presName="linearProcess" presStyleCnt="0"/>
      <dgm:spPr/>
    </dgm:pt>
    <dgm:pt modelId="{5E236199-ED8A-4A8F-8F7F-68C7C052A8D4}" type="pres">
      <dgm:prSet presAssocID="{82DC1811-B972-4008-9963-C0F059B1D4ED}" presName="textNode" presStyleLbl="node1" presStyleIdx="0" presStyleCnt="4">
        <dgm:presLayoutVars>
          <dgm:bulletEnabled val="1"/>
        </dgm:presLayoutVars>
      </dgm:prSet>
      <dgm:spPr/>
      <dgm:t>
        <a:bodyPr/>
        <a:lstStyle/>
        <a:p>
          <a:endParaRPr lang="en-US"/>
        </a:p>
      </dgm:t>
    </dgm:pt>
    <dgm:pt modelId="{B457CF38-3A9C-4231-BA39-3F10E19AFB09}" type="pres">
      <dgm:prSet presAssocID="{EAC83033-DBC8-4C05-BD30-1CB809F11D82}" presName="sibTrans" presStyleCnt="0"/>
      <dgm:spPr/>
    </dgm:pt>
    <dgm:pt modelId="{40BC2BAB-DB66-488A-8913-89F7308B4976}" type="pres">
      <dgm:prSet presAssocID="{7CBE3C80-6A97-46B5-B732-57AB75FF0AD4}" presName="textNode" presStyleLbl="node1" presStyleIdx="1" presStyleCnt="4">
        <dgm:presLayoutVars>
          <dgm:bulletEnabled val="1"/>
        </dgm:presLayoutVars>
      </dgm:prSet>
      <dgm:spPr/>
      <dgm:t>
        <a:bodyPr/>
        <a:lstStyle/>
        <a:p>
          <a:endParaRPr lang="en-US"/>
        </a:p>
      </dgm:t>
    </dgm:pt>
    <dgm:pt modelId="{835D428B-9ED8-4EAA-AF71-99AFF2FC8F85}" type="pres">
      <dgm:prSet presAssocID="{77A065CA-DAD0-4DEA-8626-460C77980AEB}" presName="sibTrans" presStyleCnt="0"/>
      <dgm:spPr/>
    </dgm:pt>
    <dgm:pt modelId="{615B4A3D-11E7-4678-A6C0-0C619069730E}" type="pres">
      <dgm:prSet presAssocID="{3BA14631-B25A-41BE-B945-3CAFE82EE83B}" presName="textNode" presStyleLbl="node1" presStyleIdx="2" presStyleCnt="4">
        <dgm:presLayoutVars>
          <dgm:bulletEnabled val="1"/>
        </dgm:presLayoutVars>
      </dgm:prSet>
      <dgm:spPr/>
      <dgm:t>
        <a:bodyPr/>
        <a:lstStyle/>
        <a:p>
          <a:endParaRPr lang="en-US"/>
        </a:p>
      </dgm:t>
    </dgm:pt>
    <dgm:pt modelId="{4FAF694F-9B4F-422E-B60F-F773A44C430D}" type="pres">
      <dgm:prSet presAssocID="{84B31BF8-93C6-41D9-AC4E-E8A84747B616}" presName="sibTrans" presStyleCnt="0"/>
      <dgm:spPr/>
    </dgm:pt>
    <dgm:pt modelId="{6B65DAA7-6E62-4997-8420-96CA1B37346A}" type="pres">
      <dgm:prSet presAssocID="{D401A750-5F5C-4654-B601-7B92DDCA6C3D}" presName="textNode" presStyleLbl="node1" presStyleIdx="3" presStyleCnt="4">
        <dgm:presLayoutVars>
          <dgm:bulletEnabled val="1"/>
        </dgm:presLayoutVars>
      </dgm:prSet>
      <dgm:spPr/>
      <dgm:t>
        <a:bodyPr/>
        <a:lstStyle/>
        <a:p>
          <a:endParaRPr lang="en-US"/>
        </a:p>
      </dgm:t>
    </dgm:pt>
  </dgm:ptLst>
  <dgm:cxnLst>
    <dgm:cxn modelId="{A86ECFCF-AAA1-4A51-9357-5BBAE8C3DD71}" type="presOf" srcId="{D401A750-5F5C-4654-B601-7B92DDCA6C3D}" destId="{6B65DAA7-6E62-4997-8420-96CA1B37346A}" srcOrd="0" destOrd="0" presId="urn:microsoft.com/office/officeart/2005/8/layout/hProcess9"/>
    <dgm:cxn modelId="{8828F0D5-61C6-435C-87CF-B8D1ADF67D17}" srcId="{C5D303CF-4128-4356-808C-E55764CC7D19}" destId="{82DC1811-B972-4008-9963-C0F059B1D4ED}" srcOrd="0" destOrd="0" parTransId="{73A03D05-81A7-4FF3-9DAC-6C2423BE117D}" sibTransId="{EAC83033-DBC8-4C05-BD30-1CB809F11D82}"/>
    <dgm:cxn modelId="{17031C2F-F0EF-444B-BA59-51690DB049EB}" type="presOf" srcId="{3BA14631-B25A-41BE-B945-3CAFE82EE83B}" destId="{615B4A3D-11E7-4678-A6C0-0C619069730E}" srcOrd="0" destOrd="0" presId="urn:microsoft.com/office/officeart/2005/8/layout/hProcess9"/>
    <dgm:cxn modelId="{A05886ED-7857-4B40-84F7-665D9BC85DBC}" type="presOf" srcId="{C5D303CF-4128-4356-808C-E55764CC7D19}" destId="{F981A0E9-1405-4C7C-A795-126FE85B6330}" srcOrd="0" destOrd="0" presId="urn:microsoft.com/office/officeart/2005/8/layout/hProcess9"/>
    <dgm:cxn modelId="{02DB0B3C-0ACC-46D6-9453-ED89EF46777D}" srcId="{C5D303CF-4128-4356-808C-E55764CC7D19}" destId="{3BA14631-B25A-41BE-B945-3CAFE82EE83B}" srcOrd="2" destOrd="0" parTransId="{5993C7B9-EE55-47F1-891F-C2B25305397E}" sibTransId="{84B31BF8-93C6-41D9-AC4E-E8A84747B616}"/>
    <dgm:cxn modelId="{60E8AE24-88A1-45A4-9BA0-A568F9B01122}" srcId="{C5D303CF-4128-4356-808C-E55764CC7D19}" destId="{7CBE3C80-6A97-46B5-B732-57AB75FF0AD4}" srcOrd="1" destOrd="0" parTransId="{3E5DD97E-F6D5-402B-B741-EDE59ED106AA}" sibTransId="{77A065CA-DAD0-4DEA-8626-460C77980AEB}"/>
    <dgm:cxn modelId="{FF3B4345-AA6B-4BD5-98CD-9B29FDCE67BE}" srcId="{C5D303CF-4128-4356-808C-E55764CC7D19}" destId="{D401A750-5F5C-4654-B601-7B92DDCA6C3D}" srcOrd="3" destOrd="0" parTransId="{0BD9CABB-7706-4EA8-81ED-A4EEC0C7E569}" sibTransId="{5DC4462C-9680-4A18-B676-D126AA125EEE}"/>
    <dgm:cxn modelId="{AEFEB05B-0ED2-4484-A4A0-94B85F0F9A22}" type="presOf" srcId="{82DC1811-B972-4008-9963-C0F059B1D4ED}" destId="{5E236199-ED8A-4A8F-8F7F-68C7C052A8D4}" srcOrd="0" destOrd="0" presId="urn:microsoft.com/office/officeart/2005/8/layout/hProcess9"/>
    <dgm:cxn modelId="{CE01F8DC-E1FC-41C1-BFD6-6098C70C4DA6}" type="presOf" srcId="{7CBE3C80-6A97-46B5-B732-57AB75FF0AD4}" destId="{40BC2BAB-DB66-488A-8913-89F7308B4976}" srcOrd="0" destOrd="0" presId="urn:microsoft.com/office/officeart/2005/8/layout/hProcess9"/>
    <dgm:cxn modelId="{22DB8A7E-BDB6-466D-AB7F-D4BD9416A10F}" type="presParOf" srcId="{F981A0E9-1405-4C7C-A795-126FE85B6330}" destId="{5FA568BD-AA50-46A5-8150-CACF4B076BB1}" srcOrd="0" destOrd="0" presId="urn:microsoft.com/office/officeart/2005/8/layout/hProcess9"/>
    <dgm:cxn modelId="{B53ACC2B-26A1-4AED-9AAE-E6C5AC63A28D}" type="presParOf" srcId="{F981A0E9-1405-4C7C-A795-126FE85B6330}" destId="{864B3BDC-D34A-4DB8-94FA-D41344B0A956}" srcOrd="1" destOrd="0" presId="urn:microsoft.com/office/officeart/2005/8/layout/hProcess9"/>
    <dgm:cxn modelId="{1EADA2C8-DDF7-4DB7-B2B2-B2FF9AB1E641}" type="presParOf" srcId="{864B3BDC-D34A-4DB8-94FA-D41344B0A956}" destId="{5E236199-ED8A-4A8F-8F7F-68C7C052A8D4}" srcOrd="0" destOrd="0" presId="urn:microsoft.com/office/officeart/2005/8/layout/hProcess9"/>
    <dgm:cxn modelId="{D3464749-7A7F-42A1-A77B-5BDC5515CED1}" type="presParOf" srcId="{864B3BDC-D34A-4DB8-94FA-D41344B0A956}" destId="{B457CF38-3A9C-4231-BA39-3F10E19AFB09}" srcOrd="1" destOrd="0" presId="urn:microsoft.com/office/officeart/2005/8/layout/hProcess9"/>
    <dgm:cxn modelId="{BC945574-50AE-4918-8437-DB1EF267579C}" type="presParOf" srcId="{864B3BDC-D34A-4DB8-94FA-D41344B0A956}" destId="{40BC2BAB-DB66-488A-8913-89F7308B4976}" srcOrd="2" destOrd="0" presId="urn:microsoft.com/office/officeart/2005/8/layout/hProcess9"/>
    <dgm:cxn modelId="{41557E38-5367-4848-B631-E9F89A44CDD5}" type="presParOf" srcId="{864B3BDC-D34A-4DB8-94FA-D41344B0A956}" destId="{835D428B-9ED8-4EAA-AF71-99AFF2FC8F85}" srcOrd="3" destOrd="0" presId="urn:microsoft.com/office/officeart/2005/8/layout/hProcess9"/>
    <dgm:cxn modelId="{C0979EE8-FBEA-44AD-B463-8070E25DA81C}" type="presParOf" srcId="{864B3BDC-D34A-4DB8-94FA-D41344B0A956}" destId="{615B4A3D-11E7-4678-A6C0-0C619069730E}" srcOrd="4" destOrd="0" presId="urn:microsoft.com/office/officeart/2005/8/layout/hProcess9"/>
    <dgm:cxn modelId="{6627DA8C-AE25-4B0D-9EB0-F9AEBEF095E6}" type="presParOf" srcId="{864B3BDC-D34A-4DB8-94FA-D41344B0A956}" destId="{4FAF694F-9B4F-422E-B60F-F773A44C430D}" srcOrd="5" destOrd="0" presId="urn:microsoft.com/office/officeart/2005/8/layout/hProcess9"/>
    <dgm:cxn modelId="{B5E2B791-2111-48A5-93C8-D3004CC4F363}" type="presParOf" srcId="{864B3BDC-D34A-4DB8-94FA-D41344B0A956}" destId="{6B65DAA7-6E62-4997-8420-96CA1B37346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055A4-6E73-460F-BC34-8210DBE2662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651B4-D5BA-435F-A296-11D26E5C8DAB}">
      <dgm:prSet/>
      <dgm:spPr/>
      <dgm:t>
        <a:bodyPr/>
        <a:lstStyle/>
        <a:p>
          <a:pPr rtl="0"/>
          <a:r>
            <a:rPr lang="es-ES" dirty="0" smtClean="0"/>
            <a:t>To </a:t>
          </a:r>
          <a:r>
            <a:rPr lang="es-ES" dirty="0" err="1" smtClean="0"/>
            <a:t>create</a:t>
          </a:r>
          <a:r>
            <a:rPr lang="es-ES" dirty="0" smtClean="0"/>
            <a:t> a positive and </a:t>
          </a:r>
          <a:r>
            <a:rPr lang="es-ES" dirty="0" err="1" smtClean="0"/>
            <a:t>warm</a:t>
          </a:r>
          <a:r>
            <a:rPr lang="es-ES" dirty="0" smtClean="0"/>
            <a:t> atmosphere in </a:t>
          </a:r>
          <a:r>
            <a:rPr lang="es-ES" dirty="0" err="1" smtClean="0"/>
            <a:t>the</a:t>
          </a:r>
          <a:r>
            <a:rPr lang="es-ES" dirty="0" smtClean="0"/>
            <a:t> P.E </a:t>
          </a:r>
          <a:r>
            <a:rPr lang="es-ES" dirty="0" err="1" smtClean="0"/>
            <a:t>class</a:t>
          </a:r>
          <a:endParaRPr lang="es-ES" dirty="0"/>
        </a:p>
      </dgm:t>
    </dgm:pt>
    <dgm:pt modelId="{395D4811-D860-4F90-95C7-B2D670F77DEF}" type="parTrans" cxnId="{EF3586C0-7958-41D5-AF90-E16CB2C754F9}">
      <dgm:prSet/>
      <dgm:spPr/>
      <dgm:t>
        <a:bodyPr/>
        <a:lstStyle/>
        <a:p>
          <a:endParaRPr lang="en-US"/>
        </a:p>
      </dgm:t>
    </dgm:pt>
    <dgm:pt modelId="{28E52425-3CAA-494C-B2A6-E6C78C550D4B}" type="sibTrans" cxnId="{EF3586C0-7958-41D5-AF90-E16CB2C754F9}">
      <dgm:prSet/>
      <dgm:spPr/>
      <dgm:t>
        <a:bodyPr/>
        <a:lstStyle/>
        <a:p>
          <a:endParaRPr lang="en-US"/>
        </a:p>
      </dgm:t>
    </dgm:pt>
    <dgm:pt modelId="{D7D95568-5717-434E-BA7E-86F26DA7CD2E}">
      <dgm:prSet/>
      <dgm:spPr/>
      <dgm:t>
        <a:bodyPr/>
        <a:lstStyle/>
        <a:p>
          <a:pPr rtl="0"/>
          <a:r>
            <a:rPr lang="es-ES" dirty="0" smtClean="0"/>
            <a:t>To </a:t>
          </a:r>
          <a:r>
            <a:rPr lang="es-ES" dirty="0" err="1" smtClean="0"/>
            <a:t>comunicate</a:t>
          </a:r>
          <a:r>
            <a:rPr lang="es-ES" dirty="0" smtClean="0"/>
            <a:t> </a:t>
          </a:r>
          <a:r>
            <a:rPr lang="es-ES" dirty="0" err="1" smtClean="0"/>
            <a:t>with</a:t>
          </a:r>
          <a:r>
            <a:rPr lang="es-ES" dirty="0" smtClean="0"/>
            <a:t> </a:t>
          </a:r>
          <a:r>
            <a:rPr lang="es-ES" dirty="0" err="1" smtClean="0"/>
            <a:t>the</a:t>
          </a:r>
          <a:r>
            <a:rPr lang="es-ES" dirty="0" smtClean="0"/>
            <a:t> </a:t>
          </a:r>
          <a:r>
            <a:rPr lang="es-ES" dirty="0" err="1" smtClean="0"/>
            <a:t>group</a:t>
          </a:r>
          <a:r>
            <a:rPr lang="es-ES" dirty="0" smtClean="0"/>
            <a:t> to come to </a:t>
          </a:r>
          <a:r>
            <a:rPr lang="es-ES" dirty="0" err="1" smtClean="0"/>
            <a:t>an</a:t>
          </a:r>
          <a:r>
            <a:rPr lang="es-ES" dirty="0" smtClean="0"/>
            <a:t> agreement.</a:t>
          </a:r>
          <a:endParaRPr lang="es-ES" dirty="0"/>
        </a:p>
      </dgm:t>
    </dgm:pt>
    <dgm:pt modelId="{4B97D984-7400-4097-BF3C-DD9442A3BCB2}" type="parTrans" cxnId="{ABE70FCD-4B4B-4DC0-A8BC-5B65B4D956C6}">
      <dgm:prSet/>
      <dgm:spPr/>
      <dgm:t>
        <a:bodyPr/>
        <a:lstStyle/>
        <a:p>
          <a:endParaRPr lang="en-US"/>
        </a:p>
      </dgm:t>
    </dgm:pt>
    <dgm:pt modelId="{BDC9E9B9-61C9-424C-8A34-0C298B5100D9}" type="sibTrans" cxnId="{ABE70FCD-4B4B-4DC0-A8BC-5B65B4D956C6}">
      <dgm:prSet/>
      <dgm:spPr/>
      <dgm:t>
        <a:bodyPr/>
        <a:lstStyle/>
        <a:p>
          <a:endParaRPr lang="en-US"/>
        </a:p>
      </dgm:t>
    </dgm:pt>
    <dgm:pt modelId="{ED2975C6-00E3-404C-9784-62B7BC6EA0F3}">
      <dgm:prSet/>
      <dgm:spPr/>
      <dgm:t>
        <a:bodyPr/>
        <a:lstStyle/>
        <a:p>
          <a:pPr rtl="0"/>
          <a:r>
            <a:rPr lang="es-ES" smtClean="0"/>
            <a:t>To develop cooperative attitudes in team games.  </a:t>
          </a:r>
          <a:endParaRPr lang="es-ES"/>
        </a:p>
      </dgm:t>
    </dgm:pt>
    <dgm:pt modelId="{1A86C11C-BAE7-40F4-B2CB-3DEE5B14EF88}" type="parTrans" cxnId="{E210B709-032C-4D03-8823-F60A0A89471C}">
      <dgm:prSet/>
      <dgm:spPr/>
      <dgm:t>
        <a:bodyPr/>
        <a:lstStyle/>
        <a:p>
          <a:endParaRPr lang="en-US"/>
        </a:p>
      </dgm:t>
    </dgm:pt>
    <dgm:pt modelId="{588ECF1D-D9DC-4DE0-90CD-0CE955CDC18F}" type="sibTrans" cxnId="{E210B709-032C-4D03-8823-F60A0A89471C}">
      <dgm:prSet/>
      <dgm:spPr/>
      <dgm:t>
        <a:bodyPr/>
        <a:lstStyle/>
        <a:p>
          <a:endParaRPr lang="en-US"/>
        </a:p>
      </dgm:t>
    </dgm:pt>
    <dgm:pt modelId="{D151D00A-7531-4050-A58E-5CB306937FFB}" type="pres">
      <dgm:prSet presAssocID="{D5A055A4-6E73-460F-BC34-8210DBE26627}" presName="compositeShape" presStyleCnt="0">
        <dgm:presLayoutVars>
          <dgm:chMax val="7"/>
          <dgm:dir/>
          <dgm:resizeHandles val="exact"/>
        </dgm:presLayoutVars>
      </dgm:prSet>
      <dgm:spPr/>
      <dgm:t>
        <a:bodyPr/>
        <a:lstStyle/>
        <a:p>
          <a:endParaRPr lang="en-US"/>
        </a:p>
      </dgm:t>
    </dgm:pt>
    <dgm:pt modelId="{C284F808-869F-4C66-B1C4-E9C2FD8C3B01}" type="pres">
      <dgm:prSet presAssocID="{8A3651B4-D5BA-435F-A296-11D26E5C8DAB}" presName="circ1" presStyleLbl="vennNode1" presStyleIdx="0" presStyleCnt="3"/>
      <dgm:spPr/>
      <dgm:t>
        <a:bodyPr/>
        <a:lstStyle/>
        <a:p>
          <a:endParaRPr lang="en-US"/>
        </a:p>
      </dgm:t>
    </dgm:pt>
    <dgm:pt modelId="{4D0959CE-7616-447C-85F3-180915E7D41D}" type="pres">
      <dgm:prSet presAssocID="{8A3651B4-D5BA-435F-A296-11D26E5C8DAB}" presName="circ1Tx" presStyleLbl="revTx" presStyleIdx="0" presStyleCnt="0">
        <dgm:presLayoutVars>
          <dgm:chMax val="0"/>
          <dgm:chPref val="0"/>
          <dgm:bulletEnabled val="1"/>
        </dgm:presLayoutVars>
      </dgm:prSet>
      <dgm:spPr/>
      <dgm:t>
        <a:bodyPr/>
        <a:lstStyle/>
        <a:p>
          <a:endParaRPr lang="en-US"/>
        </a:p>
      </dgm:t>
    </dgm:pt>
    <dgm:pt modelId="{ED8EDA44-1CEA-4513-BCD0-B838766E33C9}" type="pres">
      <dgm:prSet presAssocID="{D7D95568-5717-434E-BA7E-86F26DA7CD2E}" presName="circ2" presStyleLbl="vennNode1" presStyleIdx="1" presStyleCnt="3"/>
      <dgm:spPr/>
      <dgm:t>
        <a:bodyPr/>
        <a:lstStyle/>
        <a:p>
          <a:endParaRPr lang="en-US"/>
        </a:p>
      </dgm:t>
    </dgm:pt>
    <dgm:pt modelId="{31B9E304-C474-40BB-96C4-DC01F9A6608F}" type="pres">
      <dgm:prSet presAssocID="{D7D95568-5717-434E-BA7E-86F26DA7CD2E}" presName="circ2Tx" presStyleLbl="revTx" presStyleIdx="0" presStyleCnt="0">
        <dgm:presLayoutVars>
          <dgm:chMax val="0"/>
          <dgm:chPref val="0"/>
          <dgm:bulletEnabled val="1"/>
        </dgm:presLayoutVars>
      </dgm:prSet>
      <dgm:spPr/>
      <dgm:t>
        <a:bodyPr/>
        <a:lstStyle/>
        <a:p>
          <a:endParaRPr lang="en-US"/>
        </a:p>
      </dgm:t>
    </dgm:pt>
    <dgm:pt modelId="{DFC02B26-9434-4F62-AB72-9CE0926E3794}" type="pres">
      <dgm:prSet presAssocID="{ED2975C6-00E3-404C-9784-62B7BC6EA0F3}" presName="circ3" presStyleLbl="vennNode1" presStyleIdx="2" presStyleCnt="3"/>
      <dgm:spPr/>
      <dgm:t>
        <a:bodyPr/>
        <a:lstStyle/>
        <a:p>
          <a:endParaRPr lang="en-US"/>
        </a:p>
      </dgm:t>
    </dgm:pt>
    <dgm:pt modelId="{00AD8C82-C3CA-4F3B-BDD6-2F9373D74551}" type="pres">
      <dgm:prSet presAssocID="{ED2975C6-00E3-404C-9784-62B7BC6EA0F3}" presName="circ3Tx" presStyleLbl="revTx" presStyleIdx="0" presStyleCnt="0">
        <dgm:presLayoutVars>
          <dgm:chMax val="0"/>
          <dgm:chPref val="0"/>
          <dgm:bulletEnabled val="1"/>
        </dgm:presLayoutVars>
      </dgm:prSet>
      <dgm:spPr/>
      <dgm:t>
        <a:bodyPr/>
        <a:lstStyle/>
        <a:p>
          <a:endParaRPr lang="en-US"/>
        </a:p>
      </dgm:t>
    </dgm:pt>
  </dgm:ptLst>
  <dgm:cxnLst>
    <dgm:cxn modelId="{EF3586C0-7958-41D5-AF90-E16CB2C754F9}" srcId="{D5A055A4-6E73-460F-BC34-8210DBE26627}" destId="{8A3651B4-D5BA-435F-A296-11D26E5C8DAB}" srcOrd="0" destOrd="0" parTransId="{395D4811-D860-4F90-95C7-B2D670F77DEF}" sibTransId="{28E52425-3CAA-494C-B2A6-E6C78C550D4B}"/>
    <dgm:cxn modelId="{DB16F93E-DA03-424D-9051-7B5F9FDA70E3}" type="presOf" srcId="{D5A055A4-6E73-460F-BC34-8210DBE26627}" destId="{D151D00A-7531-4050-A58E-5CB306937FFB}" srcOrd="0" destOrd="0" presId="urn:microsoft.com/office/officeart/2005/8/layout/venn1"/>
    <dgm:cxn modelId="{D4D47D73-B147-4F7D-8BCD-4B9F53F6809D}" type="presOf" srcId="{8A3651B4-D5BA-435F-A296-11D26E5C8DAB}" destId="{4D0959CE-7616-447C-85F3-180915E7D41D}" srcOrd="1" destOrd="0" presId="urn:microsoft.com/office/officeart/2005/8/layout/venn1"/>
    <dgm:cxn modelId="{E210B709-032C-4D03-8823-F60A0A89471C}" srcId="{D5A055A4-6E73-460F-BC34-8210DBE26627}" destId="{ED2975C6-00E3-404C-9784-62B7BC6EA0F3}" srcOrd="2" destOrd="0" parTransId="{1A86C11C-BAE7-40F4-B2CB-3DEE5B14EF88}" sibTransId="{588ECF1D-D9DC-4DE0-90CD-0CE955CDC18F}"/>
    <dgm:cxn modelId="{83BDBF93-D8D3-4381-9B87-3B0F70AFE60D}" type="presOf" srcId="{D7D95568-5717-434E-BA7E-86F26DA7CD2E}" destId="{31B9E304-C474-40BB-96C4-DC01F9A6608F}" srcOrd="1" destOrd="0" presId="urn:microsoft.com/office/officeart/2005/8/layout/venn1"/>
    <dgm:cxn modelId="{40E6401E-0D9B-4720-9455-19A364DE4718}" type="presOf" srcId="{ED2975C6-00E3-404C-9784-62B7BC6EA0F3}" destId="{DFC02B26-9434-4F62-AB72-9CE0926E3794}" srcOrd="0" destOrd="0" presId="urn:microsoft.com/office/officeart/2005/8/layout/venn1"/>
    <dgm:cxn modelId="{ABE70FCD-4B4B-4DC0-A8BC-5B65B4D956C6}" srcId="{D5A055A4-6E73-460F-BC34-8210DBE26627}" destId="{D7D95568-5717-434E-BA7E-86F26DA7CD2E}" srcOrd="1" destOrd="0" parTransId="{4B97D984-7400-4097-BF3C-DD9442A3BCB2}" sibTransId="{BDC9E9B9-61C9-424C-8A34-0C298B5100D9}"/>
    <dgm:cxn modelId="{479A41ED-8E96-4E7B-95BC-83FC54974305}" type="presOf" srcId="{8A3651B4-D5BA-435F-A296-11D26E5C8DAB}" destId="{C284F808-869F-4C66-B1C4-E9C2FD8C3B01}" srcOrd="0" destOrd="0" presId="urn:microsoft.com/office/officeart/2005/8/layout/venn1"/>
    <dgm:cxn modelId="{EE0474D1-B423-4B80-BFFE-97A49AF3CEC1}" type="presOf" srcId="{D7D95568-5717-434E-BA7E-86F26DA7CD2E}" destId="{ED8EDA44-1CEA-4513-BCD0-B838766E33C9}" srcOrd="0" destOrd="0" presId="urn:microsoft.com/office/officeart/2005/8/layout/venn1"/>
    <dgm:cxn modelId="{D3F41B6B-AB11-4CA2-BB1B-5817A8AFF41B}" type="presOf" srcId="{ED2975C6-00E3-404C-9784-62B7BC6EA0F3}" destId="{00AD8C82-C3CA-4F3B-BDD6-2F9373D74551}" srcOrd="1" destOrd="0" presId="urn:microsoft.com/office/officeart/2005/8/layout/venn1"/>
    <dgm:cxn modelId="{84C788A1-91F1-491C-AEF6-25DCA778FE5D}" type="presParOf" srcId="{D151D00A-7531-4050-A58E-5CB306937FFB}" destId="{C284F808-869F-4C66-B1C4-E9C2FD8C3B01}" srcOrd="0" destOrd="0" presId="urn:microsoft.com/office/officeart/2005/8/layout/venn1"/>
    <dgm:cxn modelId="{28FC415F-5AC0-495C-A83B-02847E87154C}" type="presParOf" srcId="{D151D00A-7531-4050-A58E-5CB306937FFB}" destId="{4D0959CE-7616-447C-85F3-180915E7D41D}" srcOrd="1" destOrd="0" presId="urn:microsoft.com/office/officeart/2005/8/layout/venn1"/>
    <dgm:cxn modelId="{C3882847-6D6A-4A91-AD85-095456E7F904}" type="presParOf" srcId="{D151D00A-7531-4050-A58E-5CB306937FFB}" destId="{ED8EDA44-1CEA-4513-BCD0-B838766E33C9}" srcOrd="2" destOrd="0" presId="urn:microsoft.com/office/officeart/2005/8/layout/venn1"/>
    <dgm:cxn modelId="{327DE9C1-CF0B-42E1-B179-CA08557C5384}" type="presParOf" srcId="{D151D00A-7531-4050-A58E-5CB306937FFB}" destId="{31B9E304-C474-40BB-96C4-DC01F9A6608F}" srcOrd="3" destOrd="0" presId="urn:microsoft.com/office/officeart/2005/8/layout/venn1"/>
    <dgm:cxn modelId="{228B9BA2-DA5F-4F53-A4BB-A21AD98A63B0}" type="presParOf" srcId="{D151D00A-7531-4050-A58E-5CB306937FFB}" destId="{DFC02B26-9434-4F62-AB72-9CE0926E3794}" srcOrd="4" destOrd="0" presId="urn:microsoft.com/office/officeart/2005/8/layout/venn1"/>
    <dgm:cxn modelId="{7D164D7B-8D7E-44C4-8D04-4F8ED9B6CB90}" type="presParOf" srcId="{D151D00A-7531-4050-A58E-5CB306937FFB}" destId="{00AD8C82-C3CA-4F3B-BDD6-2F9373D7455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B97C7-7B04-4D8F-A3C1-D88D3C403D5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E38E7F3-327A-4921-853E-ABCC1E28D937}">
      <dgm:prSet/>
      <dgm:spPr/>
      <dgm:t>
        <a:bodyPr/>
        <a:lstStyle/>
        <a:p>
          <a:pPr rtl="0"/>
          <a:r>
            <a:rPr lang="es-ES" dirty="0" err="1" smtClean="0"/>
            <a:t>Team</a:t>
          </a:r>
          <a:r>
            <a:rPr lang="es-ES" dirty="0" smtClean="0"/>
            <a:t> </a:t>
          </a:r>
          <a:r>
            <a:rPr lang="es-ES" dirty="0" err="1" smtClean="0"/>
            <a:t>building</a:t>
          </a:r>
          <a:r>
            <a:rPr lang="es-ES" dirty="0" smtClean="0"/>
            <a:t> </a:t>
          </a:r>
          <a:r>
            <a:rPr lang="es-ES" dirty="0" err="1" smtClean="0"/>
            <a:t>games</a:t>
          </a:r>
          <a:endParaRPr lang="es-ES" dirty="0"/>
        </a:p>
      </dgm:t>
    </dgm:pt>
    <dgm:pt modelId="{10146335-8810-41DB-8747-8889AA06F906}" type="parTrans" cxnId="{D2DC2DCD-379D-4448-8E8C-3B89ED737A8A}">
      <dgm:prSet/>
      <dgm:spPr/>
      <dgm:t>
        <a:bodyPr/>
        <a:lstStyle/>
        <a:p>
          <a:endParaRPr lang="en-US"/>
        </a:p>
      </dgm:t>
    </dgm:pt>
    <dgm:pt modelId="{99A94F04-0F46-4122-8689-1388C1DCC9B8}" type="sibTrans" cxnId="{D2DC2DCD-379D-4448-8E8C-3B89ED737A8A}">
      <dgm:prSet/>
      <dgm:spPr/>
      <dgm:t>
        <a:bodyPr/>
        <a:lstStyle/>
        <a:p>
          <a:endParaRPr lang="en-US"/>
        </a:p>
      </dgm:t>
    </dgm:pt>
    <dgm:pt modelId="{9D592A80-1875-4B7F-A246-75CD8B0A3693}">
      <dgm:prSet/>
      <dgm:spPr/>
      <dgm:t>
        <a:bodyPr/>
        <a:lstStyle/>
        <a:p>
          <a:pPr rtl="0"/>
          <a:r>
            <a:rPr lang="es-ES" dirty="0" err="1" smtClean="0"/>
            <a:t>Strategies</a:t>
          </a:r>
          <a:r>
            <a:rPr lang="es-ES" dirty="0" smtClean="0"/>
            <a:t> to </a:t>
          </a:r>
          <a:r>
            <a:rPr lang="es-ES" dirty="0" err="1" smtClean="0"/>
            <a:t>solve</a:t>
          </a:r>
          <a:r>
            <a:rPr lang="es-ES" dirty="0" smtClean="0"/>
            <a:t> </a:t>
          </a:r>
          <a:r>
            <a:rPr lang="es-ES" dirty="0" err="1" smtClean="0"/>
            <a:t>situation</a:t>
          </a:r>
          <a:r>
            <a:rPr lang="es-ES" dirty="0" smtClean="0"/>
            <a:t> / </a:t>
          </a:r>
          <a:r>
            <a:rPr lang="es-ES" dirty="0" err="1" smtClean="0"/>
            <a:t>Communication</a:t>
          </a:r>
          <a:r>
            <a:rPr lang="es-ES" dirty="0" smtClean="0"/>
            <a:t> </a:t>
          </a:r>
          <a:r>
            <a:rPr lang="es-ES" dirty="0" err="1" smtClean="0"/>
            <a:t>skills</a:t>
          </a:r>
          <a:endParaRPr lang="es-ES" dirty="0"/>
        </a:p>
      </dgm:t>
    </dgm:pt>
    <dgm:pt modelId="{D895116C-520B-431C-8614-C3E635D53779}" type="parTrans" cxnId="{C0ABF9AF-AB88-4CC1-A989-B412E886FC55}">
      <dgm:prSet/>
      <dgm:spPr/>
      <dgm:t>
        <a:bodyPr/>
        <a:lstStyle/>
        <a:p>
          <a:endParaRPr lang="en-US"/>
        </a:p>
      </dgm:t>
    </dgm:pt>
    <dgm:pt modelId="{87388051-F3F3-48B8-A8DC-C37C17606E5B}" type="sibTrans" cxnId="{C0ABF9AF-AB88-4CC1-A989-B412E886FC55}">
      <dgm:prSet/>
      <dgm:spPr/>
      <dgm:t>
        <a:bodyPr/>
        <a:lstStyle/>
        <a:p>
          <a:endParaRPr lang="en-US"/>
        </a:p>
      </dgm:t>
    </dgm:pt>
    <dgm:pt modelId="{01E28B21-F52E-4A76-84FD-56C92E974062}">
      <dgm:prSet/>
      <dgm:spPr/>
      <dgm:t>
        <a:bodyPr/>
        <a:lstStyle/>
        <a:p>
          <a:pPr rtl="0"/>
          <a:r>
            <a:rPr lang="es-ES" dirty="0" smtClean="0"/>
            <a:t>P.E </a:t>
          </a:r>
          <a:r>
            <a:rPr lang="es-ES" dirty="0" err="1" smtClean="0"/>
            <a:t>introductory</a:t>
          </a:r>
          <a:r>
            <a:rPr lang="es-ES" dirty="0" smtClean="0"/>
            <a:t> </a:t>
          </a:r>
          <a:r>
            <a:rPr lang="es-ES" dirty="0" err="1" smtClean="0"/>
            <a:t>activities</a:t>
          </a:r>
          <a:endParaRPr lang="es-ES" dirty="0"/>
        </a:p>
      </dgm:t>
    </dgm:pt>
    <dgm:pt modelId="{DE338192-D134-4063-982E-A97E9AE8A208}" type="parTrans" cxnId="{6F5B74DD-2DED-4272-BFF0-72A837D3D4AF}">
      <dgm:prSet/>
      <dgm:spPr/>
      <dgm:t>
        <a:bodyPr/>
        <a:lstStyle/>
        <a:p>
          <a:endParaRPr lang="en-US"/>
        </a:p>
      </dgm:t>
    </dgm:pt>
    <dgm:pt modelId="{FAC9A119-6C21-4DF4-B0E9-81B1B590963C}" type="sibTrans" cxnId="{6F5B74DD-2DED-4272-BFF0-72A837D3D4AF}">
      <dgm:prSet/>
      <dgm:spPr/>
      <dgm:t>
        <a:bodyPr/>
        <a:lstStyle/>
        <a:p>
          <a:endParaRPr lang="en-US"/>
        </a:p>
      </dgm:t>
    </dgm:pt>
    <dgm:pt modelId="{DA5C7024-07C5-4647-A57E-433DD4C0E513}" type="pres">
      <dgm:prSet presAssocID="{C0BB97C7-7B04-4D8F-A3C1-D88D3C403D5D}" presName="compositeShape" presStyleCnt="0">
        <dgm:presLayoutVars>
          <dgm:chMax val="7"/>
          <dgm:dir/>
          <dgm:resizeHandles val="exact"/>
        </dgm:presLayoutVars>
      </dgm:prSet>
      <dgm:spPr/>
      <dgm:t>
        <a:bodyPr/>
        <a:lstStyle/>
        <a:p>
          <a:endParaRPr lang="en-US"/>
        </a:p>
      </dgm:t>
    </dgm:pt>
    <dgm:pt modelId="{8FE2DF24-1B0B-4A1C-B8C5-5AFAB4DEB75F}" type="pres">
      <dgm:prSet presAssocID="{BE38E7F3-327A-4921-853E-ABCC1E28D937}" presName="circ1" presStyleLbl="vennNode1" presStyleIdx="0" presStyleCnt="3"/>
      <dgm:spPr/>
      <dgm:t>
        <a:bodyPr/>
        <a:lstStyle/>
        <a:p>
          <a:endParaRPr lang="en-US"/>
        </a:p>
      </dgm:t>
    </dgm:pt>
    <dgm:pt modelId="{1628ADE0-50AB-44EB-9967-63795D47F82B}" type="pres">
      <dgm:prSet presAssocID="{BE38E7F3-327A-4921-853E-ABCC1E28D937}" presName="circ1Tx" presStyleLbl="revTx" presStyleIdx="0" presStyleCnt="0">
        <dgm:presLayoutVars>
          <dgm:chMax val="0"/>
          <dgm:chPref val="0"/>
          <dgm:bulletEnabled val="1"/>
        </dgm:presLayoutVars>
      </dgm:prSet>
      <dgm:spPr/>
      <dgm:t>
        <a:bodyPr/>
        <a:lstStyle/>
        <a:p>
          <a:endParaRPr lang="en-US"/>
        </a:p>
      </dgm:t>
    </dgm:pt>
    <dgm:pt modelId="{8CE18AF3-46A6-4B67-B309-EFED7C685B38}" type="pres">
      <dgm:prSet presAssocID="{9D592A80-1875-4B7F-A246-75CD8B0A3693}" presName="circ2" presStyleLbl="vennNode1" presStyleIdx="1" presStyleCnt="3"/>
      <dgm:spPr/>
      <dgm:t>
        <a:bodyPr/>
        <a:lstStyle/>
        <a:p>
          <a:endParaRPr lang="en-US"/>
        </a:p>
      </dgm:t>
    </dgm:pt>
    <dgm:pt modelId="{E7A6ACD3-AC6B-42E7-8724-37C655794F5B}" type="pres">
      <dgm:prSet presAssocID="{9D592A80-1875-4B7F-A246-75CD8B0A3693}" presName="circ2Tx" presStyleLbl="revTx" presStyleIdx="0" presStyleCnt="0">
        <dgm:presLayoutVars>
          <dgm:chMax val="0"/>
          <dgm:chPref val="0"/>
          <dgm:bulletEnabled val="1"/>
        </dgm:presLayoutVars>
      </dgm:prSet>
      <dgm:spPr/>
      <dgm:t>
        <a:bodyPr/>
        <a:lstStyle/>
        <a:p>
          <a:endParaRPr lang="en-US"/>
        </a:p>
      </dgm:t>
    </dgm:pt>
    <dgm:pt modelId="{FB0B3B0D-EE31-4499-96D1-50A48D8ABEAA}" type="pres">
      <dgm:prSet presAssocID="{01E28B21-F52E-4A76-84FD-56C92E974062}" presName="circ3" presStyleLbl="vennNode1" presStyleIdx="2" presStyleCnt="3"/>
      <dgm:spPr/>
      <dgm:t>
        <a:bodyPr/>
        <a:lstStyle/>
        <a:p>
          <a:endParaRPr lang="en-US"/>
        </a:p>
      </dgm:t>
    </dgm:pt>
    <dgm:pt modelId="{930B9270-E1B1-41E2-9DD8-108FBA552E64}" type="pres">
      <dgm:prSet presAssocID="{01E28B21-F52E-4A76-84FD-56C92E974062}" presName="circ3Tx" presStyleLbl="revTx" presStyleIdx="0" presStyleCnt="0">
        <dgm:presLayoutVars>
          <dgm:chMax val="0"/>
          <dgm:chPref val="0"/>
          <dgm:bulletEnabled val="1"/>
        </dgm:presLayoutVars>
      </dgm:prSet>
      <dgm:spPr/>
      <dgm:t>
        <a:bodyPr/>
        <a:lstStyle/>
        <a:p>
          <a:endParaRPr lang="en-US"/>
        </a:p>
      </dgm:t>
    </dgm:pt>
  </dgm:ptLst>
  <dgm:cxnLst>
    <dgm:cxn modelId="{8C468E4B-30A1-4C3E-AA04-476B767D346C}" type="presOf" srcId="{BE38E7F3-327A-4921-853E-ABCC1E28D937}" destId="{8FE2DF24-1B0B-4A1C-B8C5-5AFAB4DEB75F}" srcOrd="0" destOrd="0" presId="urn:microsoft.com/office/officeart/2005/8/layout/venn1"/>
    <dgm:cxn modelId="{6B24F321-8F34-41B3-BD4E-DB4DFCF2CE18}" type="presOf" srcId="{BE38E7F3-327A-4921-853E-ABCC1E28D937}" destId="{1628ADE0-50AB-44EB-9967-63795D47F82B}" srcOrd="1" destOrd="0" presId="urn:microsoft.com/office/officeart/2005/8/layout/venn1"/>
    <dgm:cxn modelId="{32F3673B-716F-47BB-AD48-0B0A76164EAD}" type="presOf" srcId="{9D592A80-1875-4B7F-A246-75CD8B0A3693}" destId="{E7A6ACD3-AC6B-42E7-8724-37C655794F5B}" srcOrd="1" destOrd="0" presId="urn:microsoft.com/office/officeart/2005/8/layout/venn1"/>
    <dgm:cxn modelId="{6D6F15F0-A69A-4B90-BE23-4B773F85D416}" type="presOf" srcId="{C0BB97C7-7B04-4D8F-A3C1-D88D3C403D5D}" destId="{DA5C7024-07C5-4647-A57E-433DD4C0E513}" srcOrd="0" destOrd="0" presId="urn:microsoft.com/office/officeart/2005/8/layout/venn1"/>
    <dgm:cxn modelId="{6F5B74DD-2DED-4272-BFF0-72A837D3D4AF}" srcId="{C0BB97C7-7B04-4D8F-A3C1-D88D3C403D5D}" destId="{01E28B21-F52E-4A76-84FD-56C92E974062}" srcOrd="2" destOrd="0" parTransId="{DE338192-D134-4063-982E-A97E9AE8A208}" sibTransId="{FAC9A119-6C21-4DF4-B0E9-81B1B590963C}"/>
    <dgm:cxn modelId="{FC14847F-282B-4441-ACD5-CE14F2CCBE86}" type="presOf" srcId="{01E28B21-F52E-4A76-84FD-56C92E974062}" destId="{930B9270-E1B1-41E2-9DD8-108FBA552E64}" srcOrd="1" destOrd="0" presId="urn:microsoft.com/office/officeart/2005/8/layout/venn1"/>
    <dgm:cxn modelId="{D2DC2DCD-379D-4448-8E8C-3B89ED737A8A}" srcId="{C0BB97C7-7B04-4D8F-A3C1-D88D3C403D5D}" destId="{BE38E7F3-327A-4921-853E-ABCC1E28D937}" srcOrd="0" destOrd="0" parTransId="{10146335-8810-41DB-8747-8889AA06F906}" sibTransId="{99A94F04-0F46-4122-8689-1388C1DCC9B8}"/>
    <dgm:cxn modelId="{9CD3ABE3-B75E-4321-95C0-C1461E727D09}" type="presOf" srcId="{01E28B21-F52E-4A76-84FD-56C92E974062}" destId="{FB0B3B0D-EE31-4499-96D1-50A48D8ABEAA}" srcOrd="0" destOrd="0" presId="urn:microsoft.com/office/officeart/2005/8/layout/venn1"/>
    <dgm:cxn modelId="{C0ABF9AF-AB88-4CC1-A989-B412E886FC55}" srcId="{C0BB97C7-7B04-4D8F-A3C1-D88D3C403D5D}" destId="{9D592A80-1875-4B7F-A246-75CD8B0A3693}" srcOrd="1" destOrd="0" parTransId="{D895116C-520B-431C-8614-C3E635D53779}" sibTransId="{87388051-F3F3-48B8-A8DC-C37C17606E5B}"/>
    <dgm:cxn modelId="{3053242C-1E06-4373-A463-8246F14813A4}" type="presOf" srcId="{9D592A80-1875-4B7F-A246-75CD8B0A3693}" destId="{8CE18AF3-46A6-4B67-B309-EFED7C685B38}" srcOrd="0" destOrd="0" presId="urn:microsoft.com/office/officeart/2005/8/layout/venn1"/>
    <dgm:cxn modelId="{78E3CC52-6437-4036-A72A-A82BDEF3AF24}" type="presParOf" srcId="{DA5C7024-07C5-4647-A57E-433DD4C0E513}" destId="{8FE2DF24-1B0B-4A1C-B8C5-5AFAB4DEB75F}" srcOrd="0" destOrd="0" presId="urn:microsoft.com/office/officeart/2005/8/layout/venn1"/>
    <dgm:cxn modelId="{0313AFF1-B8D5-492D-BD79-E6CFFE2F686F}" type="presParOf" srcId="{DA5C7024-07C5-4647-A57E-433DD4C0E513}" destId="{1628ADE0-50AB-44EB-9967-63795D47F82B}" srcOrd="1" destOrd="0" presId="urn:microsoft.com/office/officeart/2005/8/layout/venn1"/>
    <dgm:cxn modelId="{8D1A224E-D8FC-4F5A-AE1E-61A75571B25D}" type="presParOf" srcId="{DA5C7024-07C5-4647-A57E-433DD4C0E513}" destId="{8CE18AF3-46A6-4B67-B309-EFED7C685B38}" srcOrd="2" destOrd="0" presId="urn:microsoft.com/office/officeart/2005/8/layout/venn1"/>
    <dgm:cxn modelId="{29FA3382-2329-4EB6-A97E-E44430043C62}" type="presParOf" srcId="{DA5C7024-07C5-4647-A57E-433DD4C0E513}" destId="{E7A6ACD3-AC6B-42E7-8724-37C655794F5B}" srcOrd="3" destOrd="0" presId="urn:microsoft.com/office/officeart/2005/8/layout/venn1"/>
    <dgm:cxn modelId="{990AE24B-3DA7-49D9-B19E-DB6AE2DB4BD3}" type="presParOf" srcId="{DA5C7024-07C5-4647-A57E-433DD4C0E513}" destId="{FB0B3B0D-EE31-4499-96D1-50A48D8ABEAA}" srcOrd="4" destOrd="0" presId="urn:microsoft.com/office/officeart/2005/8/layout/venn1"/>
    <dgm:cxn modelId="{BF7E6C9F-AB84-4DD8-9559-9228C418E73A}" type="presParOf" srcId="{DA5C7024-07C5-4647-A57E-433DD4C0E513}" destId="{930B9270-E1B1-41E2-9DD8-108FBA552E6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F24A0-E471-493A-9B87-DE6121C28C14}"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0D4B163B-C4DB-4317-9710-7392116E4CB1}">
      <dgm:prSet custT="1"/>
      <dgm:spPr/>
      <dgm:t>
        <a:bodyPr/>
        <a:lstStyle/>
        <a:p>
          <a:pPr rtl="0"/>
          <a:r>
            <a:rPr lang="es-ES" sz="1900" dirty="0" smtClean="0"/>
            <a:t>To be </a:t>
          </a:r>
          <a:r>
            <a:rPr lang="es-ES" sz="1900" dirty="0" err="1" smtClean="0"/>
            <a:t>able</a:t>
          </a:r>
          <a:r>
            <a:rPr lang="es-ES" sz="1900" dirty="0" smtClean="0"/>
            <a:t> to </a:t>
          </a:r>
          <a:r>
            <a:rPr lang="es-ES" sz="1900" dirty="0" err="1" smtClean="0"/>
            <a:t>contribute</a:t>
          </a:r>
          <a:r>
            <a:rPr lang="es-ES" sz="1900" dirty="0" smtClean="0"/>
            <a:t> to </a:t>
          </a:r>
          <a:r>
            <a:rPr lang="es-ES" sz="1900" dirty="0" err="1" smtClean="0"/>
            <a:t>the</a:t>
          </a:r>
          <a:r>
            <a:rPr lang="es-ES" sz="1900" dirty="0" smtClean="0"/>
            <a:t> </a:t>
          </a:r>
          <a:r>
            <a:rPr lang="es-ES" sz="1900" dirty="0" err="1" smtClean="0"/>
            <a:t>development</a:t>
          </a:r>
          <a:r>
            <a:rPr lang="es-ES" sz="1900" dirty="0" smtClean="0"/>
            <a:t> of a positive atmosphere in </a:t>
          </a:r>
          <a:r>
            <a:rPr lang="es-ES" sz="1900" dirty="0" err="1" smtClean="0"/>
            <a:t>the</a:t>
          </a:r>
          <a:r>
            <a:rPr lang="es-ES" sz="1900" dirty="0" smtClean="0"/>
            <a:t> </a:t>
          </a:r>
          <a:r>
            <a:rPr lang="es-ES" sz="1900" dirty="0" err="1" smtClean="0"/>
            <a:t>class</a:t>
          </a:r>
          <a:r>
            <a:rPr lang="es-ES" sz="2000" dirty="0" smtClean="0"/>
            <a:t>.</a:t>
          </a:r>
          <a:endParaRPr lang="es-ES" sz="2000" dirty="0"/>
        </a:p>
      </dgm:t>
    </dgm:pt>
    <dgm:pt modelId="{BF9DFD1E-0AAE-447C-A649-A393E9139C15}" type="parTrans" cxnId="{C3B8D597-BBAC-4627-8F86-29249239B0D9}">
      <dgm:prSet/>
      <dgm:spPr/>
      <dgm:t>
        <a:bodyPr/>
        <a:lstStyle/>
        <a:p>
          <a:endParaRPr lang="en-US"/>
        </a:p>
      </dgm:t>
    </dgm:pt>
    <dgm:pt modelId="{AA7BD833-78D7-4DFE-89A3-7874354A00BC}" type="sibTrans" cxnId="{C3B8D597-BBAC-4627-8F86-29249239B0D9}">
      <dgm:prSet/>
      <dgm:spPr/>
      <dgm:t>
        <a:bodyPr/>
        <a:lstStyle/>
        <a:p>
          <a:endParaRPr lang="en-US"/>
        </a:p>
      </dgm:t>
    </dgm:pt>
    <dgm:pt modelId="{62E00C02-D829-4640-BAD3-9A36033BC256}">
      <dgm:prSet custT="1"/>
      <dgm:spPr/>
      <dgm:t>
        <a:bodyPr/>
        <a:lstStyle/>
        <a:p>
          <a:pPr rtl="0"/>
          <a:r>
            <a:rPr lang="es-ES" sz="1900" dirty="0" smtClean="0"/>
            <a:t>To be </a:t>
          </a:r>
          <a:r>
            <a:rPr lang="es-ES" sz="1900" dirty="0" err="1" smtClean="0"/>
            <a:t>able</a:t>
          </a:r>
          <a:r>
            <a:rPr lang="es-ES" sz="1900" dirty="0" smtClean="0"/>
            <a:t> to </a:t>
          </a:r>
          <a:r>
            <a:rPr lang="es-ES" sz="1900" dirty="0" err="1" smtClean="0"/>
            <a:t>cooperate</a:t>
          </a:r>
          <a:r>
            <a:rPr lang="es-ES" sz="1900" dirty="0" smtClean="0"/>
            <a:t> in </a:t>
          </a:r>
          <a:r>
            <a:rPr lang="es-ES" sz="1900" dirty="0" err="1" smtClean="0"/>
            <a:t>team</a:t>
          </a:r>
          <a:r>
            <a:rPr lang="es-ES" sz="1900" dirty="0" smtClean="0"/>
            <a:t> </a:t>
          </a:r>
          <a:r>
            <a:rPr lang="es-ES" sz="1900" dirty="0" err="1" smtClean="0"/>
            <a:t>games</a:t>
          </a:r>
          <a:endParaRPr lang="es-ES" sz="1900" dirty="0"/>
        </a:p>
      </dgm:t>
    </dgm:pt>
    <dgm:pt modelId="{4DD35CA7-3EE7-4B7B-B27D-7DB96A790AC9}" type="parTrans" cxnId="{85FD6315-D68C-4838-8681-22B80039DCB9}">
      <dgm:prSet/>
      <dgm:spPr/>
      <dgm:t>
        <a:bodyPr/>
        <a:lstStyle/>
        <a:p>
          <a:endParaRPr lang="en-US"/>
        </a:p>
      </dgm:t>
    </dgm:pt>
    <dgm:pt modelId="{4533C30D-DD32-4F91-B71D-571B62674943}" type="sibTrans" cxnId="{85FD6315-D68C-4838-8681-22B80039DCB9}">
      <dgm:prSet/>
      <dgm:spPr/>
      <dgm:t>
        <a:bodyPr/>
        <a:lstStyle/>
        <a:p>
          <a:endParaRPr lang="en-US"/>
        </a:p>
      </dgm:t>
    </dgm:pt>
    <dgm:pt modelId="{760C9781-D993-4EED-8A14-AFC4C37C2A83}">
      <dgm:prSet custT="1"/>
      <dgm:spPr/>
      <dgm:t>
        <a:bodyPr/>
        <a:lstStyle/>
        <a:p>
          <a:pPr rtl="0"/>
          <a:r>
            <a:rPr lang="es-ES" sz="1900" dirty="0" smtClean="0"/>
            <a:t>To be </a:t>
          </a:r>
          <a:r>
            <a:rPr lang="es-ES" sz="1900" dirty="0" err="1" smtClean="0"/>
            <a:t>able</a:t>
          </a:r>
          <a:r>
            <a:rPr lang="es-ES" sz="1900" dirty="0" smtClean="0"/>
            <a:t> to </a:t>
          </a:r>
          <a:r>
            <a:rPr lang="es-ES" sz="1900" dirty="0" err="1" smtClean="0"/>
            <a:t>known</a:t>
          </a:r>
          <a:r>
            <a:rPr lang="es-ES" sz="1900" dirty="0" smtClean="0"/>
            <a:t> and </a:t>
          </a:r>
          <a:r>
            <a:rPr lang="es-ES" sz="1900" dirty="0" err="1" smtClean="0"/>
            <a:t>respect</a:t>
          </a:r>
          <a:r>
            <a:rPr lang="es-ES" sz="1900" dirty="0" smtClean="0"/>
            <a:t> </a:t>
          </a:r>
          <a:r>
            <a:rPr lang="es-ES" sz="1900" dirty="0" err="1" smtClean="0"/>
            <a:t>the</a:t>
          </a:r>
          <a:r>
            <a:rPr lang="es-ES" sz="1900" dirty="0" smtClean="0"/>
            <a:t> </a:t>
          </a:r>
          <a:r>
            <a:rPr lang="es-ES" sz="1900" dirty="0" err="1" smtClean="0"/>
            <a:t>classroom</a:t>
          </a:r>
          <a:r>
            <a:rPr lang="es-ES" sz="1900" dirty="0" smtClean="0"/>
            <a:t> rules </a:t>
          </a:r>
          <a:r>
            <a:rPr lang="es-ES" sz="1900" dirty="0" err="1" smtClean="0"/>
            <a:t>materials</a:t>
          </a:r>
          <a:r>
            <a:rPr lang="es-ES" sz="1900" dirty="0" smtClean="0"/>
            <a:t> and </a:t>
          </a:r>
          <a:r>
            <a:rPr lang="es-ES" sz="1900" dirty="0" err="1" smtClean="0"/>
            <a:t>facilities</a:t>
          </a:r>
          <a:r>
            <a:rPr lang="es-ES" sz="1900" dirty="0" smtClean="0"/>
            <a:t>. </a:t>
          </a:r>
          <a:endParaRPr lang="es-ES" sz="1900" dirty="0"/>
        </a:p>
      </dgm:t>
    </dgm:pt>
    <dgm:pt modelId="{B1A9AD1A-4D48-455A-9235-DE292078493A}" type="parTrans" cxnId="{0C08384B-FDC8-4050-8749-1E812B28EC70}">
      <dgm:prSet/>
      <dgm:spPr/>
      <dgm:t>
        <a:bodyPr/>
        <a:lstStyle/>
        <a:p>
          <a:endParaRPr lang="en-US"/>
        </a:p>
      </dgm:t>
    </dgm:pt>
    <dgm:pt modelId="{EF82E35D-BEB3-4948-A4CE-26B0CB015564}" type="sibTrans" cxnId="{0C08384B-FDC8-4050-8749-1E812B28EC70}">
      <dgm:prSet/>
      <dgm:spPr/>
      <dgm:t>
        <a:bodyPr/>
        <a:lstStyle/>
        <a:p>
          <a:endParaRPr lang="en-US"/>
        </a:p>
      </dgm:t>
    </dgm:pt>
    <dgm:pt modelId="{4947240C-C0D6-4E27-8F35-D5C3512EDB5C}" type="pres">
      <dgm:prSet presAssocID="{77DF24A0-E471-493A-9B87-DE6121C28C14}" presName="compositeShape" presStyleCnt="0">
        <dgm:presLayoutVars>
          <dgm:chMax val="7"/>
          <dgm:dir/>
          <dgm:resizeHandles val="exact"/>
        </dgm:presLayoutVars>
      </dgm:prSet>
      <dgm:spPr/>
      <dgm:t>
        <a:bodyPr/>
        <a:lstStyle/>
        <a:p>
          <a:endParaRPr lang="en-US"/>
        </a:p>
      </dgm:t>
    </dgm:pt>
    <dgm:pt modelId="{B3A5EA25-0895-45B1-B3CC-85F182A6FD7D}" type="pres">
      <dgm:prSet presAssocID="{0D4B163B-C4DB-4317-9710-7392116E4CB1}" presName="circ1" presStyleLbl="vennNode1" presStyleIdx="0" presStyleCnt="3"/>
      <dgm:spPr/>
      <dgm:t>
        <a:bodyPr/>
        <a:lstStyle/>
        <a:p>
          <a:endParaRPr lang="en-US"/>
        </a:p>
      </dgm:t>
    </dgm:pt>
    <dgm:pt modelId="{842F9AD5-9A1E-49C5-861F-FF591C2244F5}" type="pres">
      <dgm:prSet presAssocID="{0D4B163B-C4DB-4317-9710-7392116E4CB1}" presName="circ1Tx" presStyleLbl="revTx" presStyleIdx="0" presStyleCnt="0">
        <dgm:presLayoutVars>
          <dgm:chMax val="0"/>
          <dgm:chPref val="0"/>
          <dgm:bulletEnabled val="1"/>
        </dgm:presLayoutVars>
      </dgm:prSet>
      <dgm:spPr/>
      <dgm:t>
        <a:bodyPr/>
        <a:lstStyle/>
        <a:p>
          <a:endParaRPr lang="en-US"/>
        </a:p>
      </dgm:t>
    </dgm:pt>
    <dgm:pt modelId="{7922A252-4EE9-47AF-A427-69FECF522FC6}" type="pres">
      <dgm:prSet presAssocID="{62E00C02-D829-4640-BAD3-9A36033BC256}" presName="circ2" presStyleLbl="vennNode1" presStyleIdx="1" presStyleCnt="3"/>
      <dgm:spPr/>
      <dgm:t>
        <a:bodyPr/>
        <a:lstStyle/>
        <a:p>
          <a:endParaRPr lang="en-US"/>
        </a:p>
      </dgm:t>
    </dgm:pt>
    <dgm:pt modelId="{8F1E3674-46E4-4E82-83DC-338028A01637}" type="pres">
      <dgm:prSet presAssocID="{62E00C02-D829-4640-BAD3-9A36033BC256}" presName="circ2Tx" presStyleLbl="revTx" presStyleIdx="0" presStyleCnt="0">
        <dgm:presLayoutVars>
          <dgm:chMax val="0"/>
          <dgm:chPref val="0"/>
          <dgm:bulletEnabled val="1"/>
        </dgm:presLayoutVars>
      </dgm:prSet>
      <dgm:spPr/>
      <dgm:t>
        <a:bodyPr/>
        <a:lstStyle/>
        <a:p>
          <a:endParaRPr lang="en-US"/>
        </a:p>
      </dgm:t>
    </dgm:pt>
    <dgm:pt modelId="{4D966941-A10C-4F5A-80D5-8B3D15956CCE}" type="pres">
      <dgm:prSet presAssocID="{760C9781-D993-4EED-8A14-AFC4C37C2A83}" presName="circ3" presStyleLbl="vennNode1" presStyleIdx="2" presStyleCnt="3"/>
      <dgm:spPr/>
      <dgm:t>
        <a:bodyPr/>
        <a:lstStyle/>
        <a:p>
          <a:endParaRPr lang="en-US"/>
        </a:p>
      </dgm:t>
    </dgm:pt>
    <dgm:pt modelId="{BDC4A6B4-DDC0-498D-B0AA-883368479BB9}" type="pres">
      <dgm:prSet presAssocID="{760C9781-D993-4EED-8A14-AFC4C37C2A83}" presName="circ3Tx" presStyleLbl="revTx" presStyleIdx="0" presStyleCnt="0">
        <dgm:presLayoutVars>
          <dgm:chMax val="0"/>
          <dgm:chPref val="0"/>
          <dgm:bulletEnabled val="1"/>
        </dgm:presLayoutVars>
      </dgm:prSet>
      <dgm:spPr/>
      <dgm:t>
        <a:bodyPr/>
        <a:lstStyle/>
        <a:p>
          <a:endParaRPr lang="en-US"/>
        </a:p>
      </dgm:t>
    </dgm:pt>
  </dgm:ptLst>
  <dgm:cxnLst>
    <dgm:cxn modelId="{0C08384B-FDC8-4050-8749-1E812B28EC70}" srcId="{77DF24A0-E471-493A-9B87-DE6121C28C14}" destId="{760C9781-D993-4EED-8A14-AFC4C37C2A83}" srcOrd="2" destOrd="0" parTransId="{B1A9AD1A-4D48-455A-9235-DE292078493A}" sibTransId="{EF82E35D-BEB3-4948-A4CE-26B0CB015564}"/>
    <dgm:cxn modelId="{D00021D8-F385-4BF4-B978-7906532E6329}" type="presOf" srcId="{62E00C02-D829-4640-BAD3-9A36033BC256}" destId="{8F1E3674-46E4-4E82-83DC-338028A01637}" srcOrd="1" destOrd="0" presId="urn:microsoft.com/office/officeart/2005/8/layout/venn1"/>
    <dgm:cxn modelId="{23B00478-2237-41BD-A1D4-BC01AE795613}" type="presOf" srcId="{760C9781-D993-4EED-8A14-AFC4C37C2A83}" destId="{BDC4A6B4-DDC0-498D-B0AA-883368479BB9}" srcOrd="1" destOrd="0" presId="urn:microsoft.com/office/officeart/2005/8/layout/venn1"/>
    <dgm:cxn modelId="{D722F4C7-86A3-491F-A2ED-E9109530DE1C}" type="presOf" srcId="{77DF24A0-E471-493A-9B87-DE6121C28C14}" destId="{4947240C-C0D6-4E27-8F35-D5C3512EDB5C}" srcOrd="0" destOrd="0" presId="urn:microsoft.com/office/officeart/2005/8/layout/venn1"/>
    <dgm:cxn modelId="{85FD6315-D68C-4838-8681-22B80039DCB9}" srcId="{77DF24A0-E471-493A-9B87-DE6121C28C14}" destId="{62E00C02-D829-4640-BAD3-9A36033BC256}" srcOrd="1" destOrd="0" parTransId="{4DD35CA7-3EE7-4B7B-B27D-7DB96A790AC9}" sibTransId="{4533C30D-DD32-4F91-B71D-571B62674943}"/>
    <dgm:cxn modelId="{C3B8D597-BBAC-4627-8F86-29249239B0D9}" srcId="{77DF24A0-E471-493A-9B87-DE6121C28C14}" destId="{0D4B163B-C4DB-4317-9710-7392116E4CB1}" srcOrd="0" destOrd="0" parTransId="{BF9DFD1E-0AAE-447C-A649-A393E9139C15}" sibTransId="{AA7BD833-78D7-4DFE-89A3-7874354A00BC}"/>
    <dgm:cxn modelId="{CEEC4915-40C4-4E57-BCBF-B276D65AD95B}" type="presOf" srcId="{0D4B163B-C4DB-4317-9710-7392116E4CB1}" destId="{842F9AD5-9A1E-49C5-861F-FF591C2244F5}" srcOrd="1" destOrd="0" presId="urn:microsoft.com/office/officeart/2005/8/layout/venn1"/>
    <dgm:cxn modelId="{5A7F1656-9447-4428-BC8B-0DE04FD99E60}" type="presOf" srcId="{760C9781-D993-4EED-8A14-AFC4C37C2A83}" destId="{4D966941-A10C-4F5A-80D5-8B3D15956CCE}" srcOrd="0" destOrd="0" presId="urn:microsoft.com/office/officeart/2005/8/layout/venn1"/>
    <dgm:cxn modelId="{ED625276-961C-46BB-BA48-8B5F239B2F97}" type="presOf" srcId="{0D4B163B-C4DB-4317-9710-7392116E4CB1}" destId="{B3A5EA25-0895-45B1-B3CC-85F182A6FD7D}" srcOrd="0" destOrd="0" presId="urn:microsoft.com/office/officeart/2005/8/layout/venn1"/>
    <dgm:cxn modelId="{9187F44B-88BB-4950-91DC-64690DC88376}" type="presOf" srcId="{62E00C02-D829-4640-BAD3-9A36033BC256}" destId="{7922A252-4EE9-47AF-A427-69FECF522FC6}" srcOrd="0" destOrd="0" presId="urn:microsoft.com/office/officeart/2005/8/layout/venn1"/>
    <dgm:cxn modelId="{79F37C9A-359A-47E7-B455-F7EA79C0763F}" type="presParOf" srcId="{4947240C-C0D6-4E27-8F35-D5C3512EDB5C}" destId="{B3A5EA25-0895-45B1-B3CC-85F182A6FD7D}" srcOrd="0" destOrd="0" presId="urn:microsoft.com/office/officeart/2005/8/layout/venn1"/>
    <dgm:cxn modelId="{48199D78-AA86-4D02-AF2B-F32A52172311}" type="presParOf" srcId="{4947240C-C0D6-4E27-8F35-D5C3512EDB5C}" destId="{842F9AD5-9A1E-49C5-861F-FF591C2244F5}" srcOrd="1" destOrd="0" presId="urn:microsoft.com/office/officeart/2005/8/layout/venn1"/>
    <dgm:cxn modelId="{34E683BE-C9AB-46BE-87EA-9BA2FBBAC431}" type="presParOf" srcId="{4947240C-C0D6-4E27-8F35-D5C3512EDB5C}" destId="{7922A252-4EE9-47AF-A427-69FECF522FC6}" srcOrd="2" destOrd="0" presId="urn:microsoft.com/office/officeart/2005/8/layout/venn1"/>
    <dgm:cxn modelId="{2FB93913-7C2F-44A0-9B99-D1639B40CEC6}" type="presParOf" srcId="{4947240C-C0D6-4E27-8F35-D5C3512EDB5C}" destId="{8F1E3674-46E4-4E82-83DC-338028A01637}" srcOrd="3" destOrd="0" presId="urn:microsoft.com/office/officeart/2005/8/layout/venn1"/>
    <dgm:cxn modelId="{7EC90921-1380-4C8A-8D0A-A85EC4D98D4D}" type="presParOf" srcId="{4947240C-C0D6-4E27-8F35-D5C3512EDB5C}" destId="{4D966941-A10C-4F5A-80D5-8B3D15956CCE}" srcOrd="4" destOrd="0" presId="urn:microsoft.com/office/officeart/2005/8/layout/venn1"/>
    <dgm:cxn modelId="{20CEA4B3-20CA-4F8A-99E1-05022A5678DD}" type="presParOf" srcId="{4947240C-C0D6-4E27-8F35-D5C3512EDB5C}" destId="{BDC4A6B4-DDC0-498D-B0AA-883368479BB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C15DB-29EB-4733-B16B-D8DC109D5AE2}"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n-US"/>
        </a:p>
      </dgm:t>
    </dgm:pt>
    <dgm:pt modelId="{9580F9A5-F54B-45C2-905E-ABD12A0A5D1A}">
      <dgm:prSet custT="1"/>
      <dgm:spPr/>
      <dgm:t>
        <a:bodyPr/>
        <a:lstStyle/>
        <a:p>
          <a:pPr rtl="0"/>
          <a:r>
            <a:rPr lang="es-ES" sz="1800" b="1" dirty="0" smtClean="0"/>
            <a:t>WHISTLE</a:t>
          </a:r>
          <a:endParaRPr lang="es-ES" sz="1800" b="1" dirty="0"/>
        </a:p>
      </dgm:t>
    </dgm:pt>
    <dgm:pt modelId="{611DE590-9987-4C76-9C9F-DA858520CC54}" type="parTrans" cxnId="{E94EE53D-F2E8-4E6B-91F2-0EE49548D6FA}">
      <dgm:prSet/>
      <dgm:spPr/>
      <dgm:t>
        <a:bodyPr/>
        <a:lstStyle/>
        <a:p>
          <a:endParaRPr lang="en-US"/>
        </a:p>
      </dgm:t>
    </dgm:pt>
    <dgm:pt modelId="{FAB7E5F1-2B61-4B36-9D21-95F950C8EDDB}" type="sibTrans" cxnId="{E94EE53D-F2E8-4E6B-91F2-0EE49548D6FA}">
      <dgm:prSet/>
      <dgm:spPr/>
      <dgm:t>
        <a:bodyPr/>
        <a:lstStyle/>
        <a:p>
          <a:endParaRPr lang="en-US"/>
        </a:p>
      </dgm:t>
    </dgm:pt>
    <dgm:pt modelId="{C1A17754-6674-49FD-BF46-73C42BA8FFF6}">
      <dgm:prSet custT="1"/>
      <dgm:spPr/>
      <dgm:t>
        <a:bodyPr/>
        <a:lstStyle/>
        <a:p>
          <a:pPr rtl="0"/>
          <a:r>
            <a:rPr lang="es-ES" sz="1800" b="1" dirty="0" smtClean="0"/>
            <a:t>CAN OF SARDINES</a:t>
          </a:r>
          <a:endParaRPr lang="es-ES" sz="1800" b="1" dirty="0"/>
        </a:p>
      </dgm:t>
    </dgm:pt>
    <dgm:pt modelId="{71449DDC-4860-4FF4-B6BF-6BE427986552}" type="parTrans" cxnId="{3698DDAF-C424-4D47-AC94-B96BD6C49BE2}">
      <dgm:prSet/>
      <dgm:spPr/>
      <dgm:t>
        <a:bodyPr/>
        <a:lstStyle/>
        <a:p>
          <a:endParaRPr lang="en-US"/>
        </a:p>
      </dgm:t>
    </dgm:pt>
    <dgm:pt modelId="{EC87C96C-5792-4A69-9644-8C323A57D635}" type="sibTrans" cxnId="{3698DDAF-C424-4D47-AC94-B96BD6C49BE2}">
      <dgm:prSet/>
      <dgm:spPr/>
      <dgm:t>
        <a:bodyPr/>
        <a:lstStyle/>
        <a:p>
          <a:endParaRPr lang="en-US"/>
        </a:p>
      </dgm:t>
    </dgm:pt>
    <dgm:pt modelId="{7C18332C-EB1A-4527-B537-0D2AB6D22BBF}">
      <dgm:prSet custT="1"/>
      <dgm:spPr/>
      <dgm:t>
        <a:bodyPr/>
        <a:lstStyle/>
        <a:p>
          <a:pPr rtl="0"/>
          <a:r>
            <a:rPr lang="es-ES" sz="1800" b="1" dirty="0" smtClean="0"/>
            <a:t>MATS</a:t>
          </a:r>
          <a:endParaRPr lang="es-ES" sz="1800" b="1" dirty="0"/>
        </a:p>
      </dgm:t>
    </dgm:pt>
    <dgm:pt modelId="{41F27625-90EA-4604-ABBE-EC0ECE5DBE47}" type="parTrans" cxnId="{5D50473F-CB17-4206-8FFB-F5FCF3EC07F9}">
      <dgm:prSet/>
      <dgm:spPr/>
      <dgm:t>
        <a:bodyPr/>
        <a:lstStyle/>
        <a:p>
          <a:endParaRPr lang="en-US"/>
        </a:p>
      </dgm:t>
    </dgm:pt>
    <dgm:pt modelId="{B57CAE78-3659-4B3A-B5C7-FD33839E7902}" type="sibTrans" cxnId="{5D50473F-CB17-4206-8FFB-F5FCF3EC07F9}">
      <dgm:prSet/>
      <dgm:spPr/>
      <dgm:t>
        <a:bodyPr/>
        <a:lstStyle/>
        <a:p>
          <a:endParaRPr lang="en-US"/>
        </a:p>
      </dgm:t>
    </dgm:pt>
    <dgm:pt modelId="{08F3C7CE-F260-491C-A18B-95B704022A99}">
      <dgm:prSet custT="1"/>
      <dgm:spPr/>
      <dgm:t>
        <a:bodyPr/>
        <a:lstStyle/>
        <a:p>
          <a:pPr rtl="0"/>
          <a:r>
            <a:rPr lang="es-ES" sz="1800" b="1" dirty="0" smtClean="0"/>
            <a:t>SLIDE</a:t>
          </a:r>
          <a:endParaRPr lang="es-ES" sz="1800" b="1" dirty="0"/>
        </a:p>
      </dgm:t>
    </dgm:pt>
    <dgm:pt modelId="{AC0352B5-6ACE-4751-86E8-5C46B491EB8F}" type="parTrans" cxnId="{2BC35E59-A12E-4B0C-9317-4FE68DDAB811}">
      <dgm:prSet/>
      <dgm:spPr/>
      <dgm:t>
        <a:bodyPr/>
        <a:lstStyle/>
        <a:p>
          <a:endParaRPr lang="en-US"/>
        </a:p>
      </dgm:t>
    </dgm:pt>
    <dgm:pt modelId="{51AE0595-40B0-466B-A501-FBA72FA08F77}" type="sibTrans" cxnId="{2BC35E59-A12E-4B0C-9317-4FE68DDAB811}">
      <dgm:prSet/>
      <dgm:spPr/>
      <dgm:t>
        <a:bodyPr/>
        <a:lstStyle/>
        <a:p>
          <a:endParaRPr lang="en-US"/>
        </a:p>
      </dgm:t>
    </dgm:pt>
    <dgm:pt modelId="{EE7778A1-1D11-469B-8B69-A599434075B0}">
      <dgm:prSet custT="1"/>
      <dgm:spPr/>
      <dgm:t>
        <a:bodyPr/>
        <a:lstStyle/>
        <a:p>
          <a:pPr rtl="0"/>
          <a:r>
            <a:rPr lang="es-ES" sz="1800" b="1" dirty="0" smtClean="0"/>
            <a:t>HOLD HANDS</a:t>
          </a:r>
          <a:endParaRPr lang="es-ES" sz="1800" b="1" dirty="0"/>
        </a:p>
      </dgm:t>
    </dgm:pt>
    <dgm:pt modelId="{F10F8A0A-883D-4944-AFA7-1DA064610D7E}" type="parTrans" cxnId="{0518CADA-8C39-4149-B106-A31A5D9D50EB}">
      <dgm:prSet/>
      <dgm:spPr/>
      <dgm:t>
        <a:bodyPr/>
        <a:lstStyle/>
        <a:p>
          <a:endParaRPr lang="en-US"/>
        </a:p>
      </dgm:t>
    </dgm:pt>
    <dgm:pt modelId="{FB89A504-BAA4-45FC-816B-274E5A1C4743}" type="sibTrans" cxnId="{0518CADA-8C39-4149-B106-A31A5D9D50EB}">
      <dgm:prSet/>
      <dgm:spPr/>
      <dgm:t>
        <a:bodyPr/>
        <a:lstStyle/>
        <a:p>
          <a:endParaRPr lang="en-US"/>
        </a:p>
      </dgm:t>
    </dgm:pt>
    <dgm:pt modelId="{28CACA5A-B7EE-4F51-85EB-1242845EBC45}">
      <dgm:prSet custT="1"/>
      <dgm:spPr/>
      <dgm:t>
        <a:bodyPr/>
        <a:lstStyle/>
        <a:p>
          <a:pPr rtl="0"/>
          <a:r>
            <a:rPr lang="es-ES" sz="1400" b="1" dirty="0" smtClean="0"/>
            <a:t>CARTEPILLAR</a:t>
          </a:r>
          <a:endParaRPr lang="es-ES" sz="1400" b="1" dirty="0"/>
        </a:p>
      </dgm:t>
    </dgm:pt>
    <dgm:pt modelId="{AAC201F1-1ED6-4676-9A38-2B95C4D38420}" type="parTrans" cxnId="{0F1D6E9E-7EEF-4CDD-911B-D07E5E0BC1BC}">
      <dgm:prSet/>
      <dgm:spPr/>
      <dgm:t>
        <a:bodyPr/>
        <a:lstStyle/>
        <a:p>
          <a:endParaRPr lang="en-US"/>
        </a:p>
      </dgm:t>
    </dgm:pt>
    <dgm:pt modelId="{0EC68780-BA9B-444A-811C-B03F6CC2E331}" type="sibTrans" cxnId="{0F1D6E9E-7EEF-4CDD-911B-D07E5E0BC1BC}">
      <dgm:prSet/>
      <dgm:spPr/>
      <dgm:t>
        <a:bodyPr/>
        <a:lstStyle/>
        <a:p>
          <a:endParaRPr lang="en-US"/>
        </a:p>
      </dgm:t>
    </dgm:pt>
    <dgm:pt modelId="{710F9970-BE3F-4D3D-B1B4-6849BC8405A3}">
      <dgm:prSet custT="1"/>
      <dgm:spPr/>
      <dgm:t>
        <a:bodyPr/>
        <a:lstStyle/>
        <a:p>
          <a:pPr rtl="0"/>
          <a:r>
            <a:rPr lang="es-ES" sz="1800" b="1" dirty="0" smtClean="0"/>
            <a:t>RACE</a:t>
          </a:r>
          <a:endParaRPr lang="es-ES" sz="1800" b="1" dirty="0"/>
        </a:p>
      </dgm:t>
    </dgm:pt>
    <dgm:pt modelId="{011D71D1-B40A-48D2-88AE-23A790F26761}" type="parTrans" cxnId="{34AA9A2F-3D0C-47E1-8303-D726D9EFDC0F}">
      <dgm:prSet/>
      <dgm:spPr/>
      <dgm:t>
        <a:bodyPr/>
        <a:lstStyle/>
        <a:p>
          <a:endParaRPr lang="en-US"/>
        </a:p>
      </dgm:t>
    </dgm:pt>
    <dgm:pt modelId="{23A22694-C8F7-44B4-A0D8-CBD0F0D4DC53}" type="sibTrans" cxnId="{34AA9A2F-3D0C-47E1-8303-D726D9EFDC0F}">
      <dgm:prSet/>
      <dgm:spPr/>
      <dgm:t>
        <a:bodyPr/>
        <a:lstStyle/>
        <a:p>
          <a:endParaRPr lang="en-US"/>
        </a:p>
      </dgm:t>
    </dgm:pt>
    <dgm:pt modelId="{A29B11F4-F5A7-414A-AD61-AC96D870BCDC}">
      <dgm:prSet custT="1"/>
      <dgm:spPr/>
      <dgm:t>
        <a:bodyPr/>
        <a:lstStyle/>
        <a:p>
          <a:pPr rtl="0"/>
          <a:r>
            <a:rPr lang="es-ES" sz="1800" b="1" dirty="0" smtClean="0"/>
            <a:t>RELAY</a:t>
          </a:r>
          <a:r>
            <a:rPr lang="es-ES" sz="2700" dirty="0" smtClean="0"/>
            <a:t> </a:t>
          </a:r>
          <a:endParaRPr lang="es-ES" sz="2700" dirty="0"/>
        </a:p>
      </dgm:t>
    </dgm:pt>
    <dgm:pt modelId="{6AE28504-9F23-4518-B674-D3DF749D1763}" type="parTrans" cxnId="{A98AAC2A-7A96-46E9-9DE2-93F9BF7A3820}">
      <dgm:prSet/>
      <dgm:spPr/>
      <dgm:t>
        <a:bodyPr/>
        <a:lstStyle/>
        <a:p>
          <a:endParaRPr lang="en-US"/>
        </a:p>
      </dgm:t>
    </dgm:pt>
    <dgm:pt modelId="{A7BAAC46-56FC-46B9-A24F-0CD3D52E4024}" type="sibTrans" cxnId="{A98AAC2A-7A96-46E9-9DE2-93F9BF7A3820}">
      <dgm:prSet/>
      <dgm:spPr/>
      <dgm:t>
        <a:bodyPr/>
        <a:lstStyle/>
        <a:p>
          <a:endParaRPr lang="en-US"/>
        </a:p>
      </dgm:t>
    </dgm:pt>
    <dgm:pt modelId="{97BC9108-3CC8-45A4-8D86-852BED56BDAC}" type="pres">
      <dgm:prSet presAssocID="{3F4C15DB-29EB-4733-B16B-D8DC109D5AE2}" presName="Name0" presStyleCnt="0">
        <dgm:presLayoutVars>
          <dgm:dir/>
          <dgm:resizeHandles val="exact"/>
        </dgm:presLayoutVars>
      </dgm:prSet>
      <dgm:spPr/>
      <dgm:t>
        <a:bodyPr/>
        <a:lstStyle/>
        <a:p>
          <a:endParaRPr lang="en-US"/>
        </a:p>
      </dgm:t>
    </dgm:pt>
    <dgm:pt modelId="{DF9EEB4E-A089-49F5-87F6-BC059E34B69E}" type="pres">
      <dgm:prSet presAssocID="{3F4C15DB-29EB-4733-B16B-D8DC109D5AE2}" presName="fgShape" presStyleLbl="fgShp" presStyleIdx="0" presStyleCnt="1"/>
      <dgm:spPr/>
      <dgm:t>
        <a:bodyPr/>
        <a:lstStyle/>
        <a:p>
          <a:endParaRPr lang="en-US"/>
        </a:p>
      </dgm:t>
    </dgm:pt>
    <dgm:pt modelId="{E6F790E4-2BF9-4630-A416-2335C7D9AD40}" type="pres">
      <dgm:prSet presAssocID="{3F4C15DB-29EB-4733-B16B-D8DC109D5AE2}" presName="linComp" presStyleCnt="0"/>
      <dgm:spPr/>
      <dgm:t>
        <a:bodyPr/>
        <a:lstStyle/>
        <a:p>
          <a:endParaRPr lang="en-US"/>
        </a:p>
      </dgm:t>
    </dgm:pt>
    <dgm:pt modelId="{F26BF1C5-7A0E-40A3-8262-6945BF84D827}" type="pres">
      <dgm:prSet presAssocID="{9580F9A5-F54B-45C2-905E-ABD12A0A5D1A}" presName="compNode" presStyleCnt="0"/>
      <dgm:spPr/>
      <dgm:t>
        <a:bodyPr/>
        <a:lstStyle/>
        <a:p>
          <a:endParaRPr lang="en-US"/>
        </a:p>
      </dgm:t>
    </dgm:pt>
    <dgm:pt modelId="{1D0C6DA7-B838-42F6-8DFD-EC1FF23DD815}" type="pres">
      <dgm:prSet presAssocID="{9580F9A5-F54B-45C2-905E-ABD12A0A5D1A}" presName="bkgdShape" presStyleLbl="node1" presStyleIdx="0" presStyleCnt="8" custLinFactNeighborX="7523"/>
      <dgm:spPr/>
      <dgm:t>
        <a:bodyPr/>
        <a:lstStyle/>
        <a:p>
          <a:endParaRPr lang="en-US"/>
        </a:p>
      </dgm:t>
    </dgm:pt>
    <dgm:pt modelId="{BE289C88-32F1-42A1-AAB0-F05F965FF176}" type="pres">
      <dgm:prSet presAssocID="{9580F9A5-F54B-45C2-905E-ABD12A0A5D1A}" presName="nodeTx" presStyleLbl="node1" presStyleIdx="0" presStyleCnt="8">
        <dgm:presLayoutVars>
          <dgm:bulletEnabled val="1"/>
        </dgm:presLayoutVars>
      </dgm:prSet>
      <dgm:spPr/>
      <dgm:t>
        <a:bodyPr/>
        <a:lstStyle/>
        <a:p>
          <a:endParaRPr lang="en-US"/>
        </a:p>
      </dgm:t>
    </dgm:pt>
    <dgm:pt modelId="{3EA5EFA5-CE0A-4A6B-BF67-74D7D78B8603}" type="pres">
      <dgm:prSet presAssocID="{9580F9A5-F54B-45C2-905E-ABD12A0A5D1A}" presName="invisiNode" presStyleLbl="node1" presStyleIdx="0" presStyleCnt="8"/>
      <dgm:spPr/>
      <dgm:t>
        <a:bodyPr/>
        <a:lstStyle/>
        <a:p>
          <a:endParaRPr lang="en-US"/>
        </a:p>
      </dgm:t>
    </dgm:pt>
    <dgm:pt modelId="{86C2179F-D697-4FD2-A347-F6C853C948E4}" type="pres">
      <dgm:prSet presAssocID="{9580F9A5-F54B-45C2-905E-ABD12A0A5D1A}" presName="imagNode" presStyleLbl="fgImgPlace1" presStyleIdx="0" presStyleCnt="8" custScaleX="123797" custScaleY="10422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t>
        <a:bodyPr/>
        <a:lstStyle/>
        <a:p>
          <a:endParaRPr lang="en-US"/>
        </a:p>
      </dgm:t>
    </dgm:pt>
    <dgm:pt modelId="{5418C1C5-E561-45B6-84B1-9E96E6E07A52}" type="pres">
      <dgm:prSet presAssocID="{FAB7E5F1-2B61-4B36-9D21-95F950C8EDDB}" presName="sibTrans" presStyleLbl="sibTrans2D1" presStyleIdx="0" presStyleCnt="0"/>
      <dgm:spPr/>
      <dgm:t>
        <a:bodyPr/>
        <a:lstStyle/>
        <a:p>
          <a:endParaRPr lang="en-US"/>
        </a:p>
      </dgm:t>
    </dgm:pt>
    <dgm:pt modelId="{CAA078E0-E696-412D-A9EB-82A4AA31D82C}" type="pres">
      <dgm:prSet presAssocID="{C1A17754-6674-49FD-BF46-73C42BA8FFF6}" presName="compNode" presStyleCnt="0"/>
      <dgm:spPr/>
      <dgm:t>
        <a:bodyPr/>
        <a:lstStyle/>
        <a:p>
          <a:endParaRPr lang="en-US"/>
        </a:p>
      </dgm:t>
    </dgm:pt>
    <dgm:pt modelId="{82CF9A76-0B5F-4C13-A1E8-96C13766B328}" type="pres">
      <dgm:prSet presAssocID="{C1A17754-6674-49FD-BF46-73C42BA8FFF6}" presName="bkgdShape" presStyleLbl="node1" presStyleIdx="1" presStyleCnt="8"/>
      <dgm:spPr/>
      <dgm:t>
        <a:bodyPr/>
        <a:lstStyle/>
        <a:p>
          <a:endParaRPr lang="en-US"/>
        </a:p>
      </dgm:t>
    </dgm:pt>
    <dgm:pt modelId="{9AEF841E-B4F7-47B4-AAC5-E9EB41F837F8}" type="pres">
      <dgm:prSet presAssocID="{C1A17754-6674-49FD-BF46-73C42BA8FFF6}" presName="nodeTx" presStyleLbl="node1" presStyleIdx="1" presStyleCnt="8">
        <dgm:presLayoutVars>
          <dgm:bulletEnabled val="1"/>
        </dgm:presLayoutVars>
      </dgm:prSet>
      <dgm:spPr/>
      <dgm:t>
        <a:bodyPr/>
        <a:lstStyle/>
        <a:p>
          <a:endParaRPr lang="en-US"/>
        </a:p>
      </dgm:t>
    </dgm:pt>
    <dgm:pt modelId="{3A63DEF9-80F5-4B4B-AD19-960056C12320}" type="pres">
      <dgm:prSet presAssocID="{C1A17754-6674-49FD-BF46-73C42BA8FFF6}" presName="invisiNode" presStyleLbl="node1" presStyleIdx="1" presStyleCnt="8"/>
      <dgm:spPr/>
      <dgm:t>
        <a:bodyPr/>
        <a:lstStyle/>
        <a:p>
          <a:endParaRPr lang="en-US"/>
        </a:p>
      </dgm:t>
    </dgm:pt>
    <dgm:pt modelId="{D753865E-24E3-4406-99F2-67B3D1D8E43E}" type="pres">
      <dgm:prSet presAssocID="{C1A17754-6674-49FD-BF46-73C42BA8FFF6}"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A3767D9B-D2CD-4A05-952B-2C9DAB2D8204}" type="pres">
      <dgm:prSet presAssocID="{EC87C96C-5792-4A69-9644-8C323A57D635}" presName="sibTrans" presStyleLbl="sibTrans2D1" presStyleIdx="0" presStyleCnt="0"/>
      <dgm:spPr/>
      <dgm:t>
        <a:bodyPr/>
        <a:lstStyle/>
        <a:p>
          <a:endParaRPr lang="en-US"/>
        </a:p>
      </dgm:t>
    </dgm:pt>
    <dgm:pt modelId="{2F126857-A913-4F0C-B973-508F32E58BB0}" type="pres">
      <dgm:prSet presAssocID="{7C18332C-EB1A-4527-B537-0D2AB6D22BBF}" presName="compNode" presStyleCnt="0"/>
      <dgm:spPr/>
      <dgm:t>
        <a:bodyPr/>
        <a:lstStyle/>
        <a:p>
          <a:endParaRPr lang="en-US"/>
        </a:p>
      </dgm:t>
    </dgm:pt>
    <dgm:pt modelId="{7532B846-B91A-48B1-B57E-4F7734C93290}" type="pres">
      <dgm:prSet presAssocID="{7C18332C-EB1A-4527-B537-0D2AB6D22BBF}" presName="bkgdShape" presStyleLbl="node1" presStyleIdx="2" presStyleCnt="8"/>
      <dgm:spPr/>
      <dgm:t>
        <a:bodyPr/>
        <a:lstStyle/>
        <a:p>
          <a:endParaRPr lang="en-US"/>
        </a:p>
      </dgm:t>
    </dgm:pt>
    <dgm:pt modelId="{1E8C12B1-2923-4D19-BE5C-8CF8E40F9F3D}" type="pres">
      <dgm:prSet presAssocID="{7C18332C-EB1A-4527-B537-0D2AB6D22BBF}" presName="nodeTx" presStyleLbl="node1" presStyleIdx="2" presStyleCnt="8">
        <dgm:presLayoutVars>
          <dgm:bulletEnabled val="1"/>
        </dgm:presLayoutVars>
      </dgm:prSet>
      <dgm:spPr/>
      <dgm:t>
        <a:bodyPr/>
        <a:lstStyle/>
        <a:p>
          <a:endParaRPr lang="en-US"/>
        </a:p>
      </dgm:t>
    </dgm:pt>
    <dgm:pt modelId="{FBC010B3-B6F2-45D1-8EA0-DA32FEDB26D4}" type="pres">
      <dgm:prSet presAssocID="{7C18332C-EB1A-4527-B537-0D2AB6D22BBF}" presName="invisiNode" presStyleLbl="node1" presStyleIdx="2" presStyleCnt="8"/>
      <dgm:spPr/>
      <dgm:t>
        <a:bodyPr/>
        <a:lstStyle/>
        <a:p>
          <a:endParaRPr lang="en-US"/>
        </a:p>
      </dgm:t>
    </dgm:pt>
    <dgm:pt modelId="{5489E184-21FB-41FE-AC8C-3EA293A78913}" type="pres">
      <dgm:prSet presAssocID="{7C18332C-EB1A-4527-B537-0D2AB6D22BBF}"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4AE07172-5F5F-4A8E-8F8A-CFC97F6DF75D}" type="pres">
      <dgm:prSet presAssocID="{B57CAE78-3659-4B3A-B5C7-FD33839E7902}" presName="sibTrans" presStyleLbl="sibTrans2D1" presStyleIdx="0" presStyleCnt="0"/>
      <dgm:spPr/>
      <dgm:t>
        <a:bodyPr/>
        <a:lstStyle/>
        <a:p>
          <a:endParaRPr lang="en-US"/>
        </a:p>
      </dgm:t>
    </dgm:pt>
    <dgm:pt modelId="{D54BB9A0-1777-46BC-B66E-03EC65A8EC13}" type="pres">
      <dgm:prSet presAssocID="{08F3C7CE-F260-491C-A18B-95B704022A99}" presName="compNode" presStyleCnt="0"/>
      <dgm:spPr/>
      <dgm:t>
        <a:bodyPr/>
        <a:lstStyle/>
        <a:p>
          <a:endParaRPr lang="en-US"/>
        </a:p>
      </dgm:t>
    </dgm:pt>
    <dgm:pt modelId="{52453F8A-EA14-4058-84B6-49BCB7E800CF}" type="pres">
      <dgm:prSet presAssocID="{08F3C7CE-F260-491C-A18B-95B704022A99}" presName="bkgdShape" presStyleLbl="node1" presStyleIdx="3" presStyleCnt="8"/>
      <dgm:spPr/>
      <dgm:t>
        <a:bodyPr/>
        <a:lstStyle/>
        <a:p>
          <a:endParaRPr lang="en-US"/>
        </a:p>
      </dgm:t>
    </dgm:pt>
    <dgm:pt modelId="{4653E486-BEB4-4DF6-A39B-87DD2441C648}" type="pres">
      <dgm:prSet presAssocID="{08F3C7CE-F260-491C-A18B-95B704022A99}" presName="nodeTx" presStyleLbl="node1" presStyleIdx="3" presStyleCnt="8">
        <dgm:presLayoutVars>
          <dgm:bulletEnabled val="1"/>
        </dgm:presLayoutVars>
      </dgm:prSet>
      <dgm:spPr/>
      <dgm:t>
        <a:bodyPr/>
        <a:lstStyle/>
        <a:p>
          <a:endParaRPr lang="en-US"/>
        </a:p>
      </dgm:t>
    </dgm:pt>
    <dgm:pt modelId="{7D6BC651-B73C-47BF-B04A-DA9BFF96B6FD}" type="pres">
      <dgm:prSet presAssocID="{08F3C7CE-F260-491C-A18B-95B704022A99}" presName="invisiNode" presStyleLbl="node1" presStyleIdx="3" presStyleCnt="8"/>
      <dgm:spPr/>
      <dgm:t>
        <a:bodyPr/>
        <a:lstStyle/>
        <a:p>
          <a:endParaRPr lang="en-US"/>
        </a:p>
      </dgm:t>
    </dgm:pt>
    <dgm:pt modelId="{0C22AF15-4EDE-4E59-953C-E71E52AFFC0B}" type="pres">
      <dgm:prSet presAssocID="{08F3C7CE-F260-491C-A18B-95B704022A99}" presName="imagNode" presStyleLbl="fgImgPlac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0883D446-8BA0-41A5-931F-A8513B2ED6EB}" type="pres">
      <dgm:prSet presAssocID="{51AE0595-40B0-466B-A501-FBA72FA08F77}" presName="sibTrans" presStyleLbl="sibTrans2D1" presStyleIdx="0" presStyleCnt="0"/>
      <dgm:spPr/>
      <dgm:t>
        <a:bodyPr/>
        <a:lstStyle/>
        <a:p>
          <a:endParaRPr lang="en-US"/>
        </a:p>
      </dgm:t>
    </dgm:pt>
    <dgm:pt modelId="{13FC1AA7-DEFB-4226-B491-301794BF9A06}" type="pres">
      <dgm:prSet presAssocID="{EE7778A1-1D11-469B-8B69-A599434075B0}" presName="compNode" presStyleCnt="0"/>
      <dgm:spPr/>
      <dgm:t>
        <a:bodyPr/>
        <a:lstStyle/>
        <a:p>
          <a:endParaRPr lang="en-US"/>
        </a:p>
      </dgm:t>
    </dgm:pt>
    <dgm:pt modelId="{2B027B35-9464-4C49-A77B-0D84AF14A9C4}" type="pres">
      <dgm:prSet presAssocID="{EE7778A1-1D11-469B-8B69-A599434075B0}" presName="bkgdShape" presStyleLbl="node1" presStyleIdx="4" presStyleCnt="8"/>
      <dgm:spPr/>
      <dgm:t>
        <a:bodyPr/>
        <a:lstStyle/>
        <a:p>
          <a:endParaRPr lang="en-US"/>
        </a:p>
      </dgm:t>
    </dgm:pt>
    <dgm:pt modelId="{9378ADE8-5B30-40A8-9F27-6972C0C87319}" type="pres">
      <dgm:prSet presAssocID="{EE7778A1-1D11-469B-8B69-A599434075B0}" presName="nodeTx" presStyleLbl="node1" presStyleIdx="4" presStyleCnt="8">
        <dgm:presLayoutVars>
          <dgm:bulletEnabled val="1"/>
        </dgm:presLayoutVars>
      </dgm:prSet>
      <dgm:spPr/>
      <dgm:t>
        <a:bodyPr/>
        <a:lstStyle/>
        <a:p>
          <a:endParaRPr lang="en-US"/>
        </a:p>
      </dgm:t>
    </dgm:pt>
    <dgm:pt modelId="{1732DFA4-B6F7-4D7A-AC7A-6BB56716D270}" type="pres">
      <dgm:prSet presAssocID="{EE7778A1-1D11-469B-8B69-A599434075B0}" presName="invisiNode" presStyleLbl="node1" presStyleIdx="4" presStyleCnt="8"/>
      <dgm:spPr/>
      <dgm:t>
        <a:bodyPr/>
        <a:lstStyle/>
        <a:p>
          <a:endParaRPr lang="en-US"/>
        </a:p>
      </dgm:t>
    </dgm:pt>
    <dgm:pt modelId="{60833D79-0E12-4D48-8DD9-042BC7FACC98}" type="pres">
      <dgm:prSet presAssocID="{EE7778A1-1D11-469B-8B69-A599434075B0}"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71B84E53-AB1C-4BF8-B7EB-A8DD000F6D46}" type="pres">
      <dgm:prSet presAssocID="{FB89A504-BAA4-45FC-816B-274E5A1C4743}" presName="sibTrans" presStyleLbl="sibTrans2D1" presStyleIdx="0" presStyleCnt="0"/>
      <dgm:spPr/>
      <dgm:t>
        <a:bodyPr/>
        <a:lstStyle/>
        <a:p>
          <a:endParaRPr lang="en-US"/>
        </a:p>
      </dgm:t>
    </dgm:pt>
    <dgm:pt modelId="{E1054588-8AB8-48FC-A158-3A016A09C66E}" type="pres">
      <dgm:prSet presAssocID="{28CACA5A-B7EE-4F51-85EB-1242845EBC45}" presName="compNode" presStyleCnt="0"/>
      <dgm:spPr/>
      <dgm:t>
        <a:bodyPr/>
        <a:lstStyle/>
        <a:p>
          <a:endParaRPr lang="en-US"/>
        </a:p>
      </dgm:t>
    </dgm:pt>
    <dgm:pt modelId="{92A1FBB4-C029-4317-A2F7-775AF160AA38}" type="pres">
      <dgm:prSet presAssocID="{28CACA5A-B7EE-4F51-85EB-1242845EBC45}" presName="bkgdShape" presStyleLbl="node1" presStyleIdx="5" presStyleCnt="8"/>
      <dgm:spPr/>
      <dgm:t>
        <a:bodyPr/>
        <a:lstStyle/>
        <a:p>
          <a:endParaRPr lang="en-US"/>
        </a:p>
      </dgm:t>
    </dgm:pt>
    <dgm:pt modelId="{2599270C-9F18-44CC-9B6C-8FE5905F6169}" type="pres">
      <dgm:prSet presAssocID="{28CACA5A-B7EE-4F51-85EB-1242845EBC45}" presName="nodeTx" presStyleLbl="node1" presStyleIdx="5" presStyleCnt="8">
        <dgm:presLayoutVars>
          <dgm:bulletEnabled val="1"/>
        </dgm:presLayoutVars>
      </dgm:prSet>
      <dgm:spPr/>
      <dgm:t>
        <a:bodyPr/>
        <a:lstStyle/>
        <a:p>
          <a:endParaRPr lang="en-US"/>
        </a:p>
      </dgm:t>
    </dgm:pt>
    <dgm:pt modelId="{A5671AB9-26BB-41DA-9321-6650718B1587}" type="pres">
      <dgm:prSet presAssocID="{28CACA5A-B7EE-4F51-85EB-1242845EBC45}" presName="invisiNode" presStyleLbl="node1" presStyleIdx="5" presStyleCnt="8"/>
      <dgm:spPr/>
      <dgm:t>
        <a:bodyPr/>
        <a:lstStyle/>
        <a:p>
          <a:endParaRPr lang="en-US"/>
        </a:p>
      </dgm:t>
    </dgm:pt>
    <dgm:pt modelId="{C7706FD8-8A6D-4074-8035-5852AA49A55D}" type="pres">
      <dgm:prSet presAssocID="{28CACA5A-B7EE-4F51-85EB-1242845EBC45}"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87000" r="-87000"/>
          </a:stretch>
        </a:blipFill>
      </dgm:spPr>
      <dgm:t>
        <a:bodyPr/>
        <a:lstStyle/>
        <a:p>
          <a:endParaRPr lang="en-US"/>
        </a:p>
      </dgm:t>
    </dgm:pt>
    <dgm:pt modelId="{C6380C22-166E-4546-B4A1-C5AA04E2B0D1}" type="pres">
      <dgm:prSet presAssocID="{0EC68780-BA9B-444A-811C-B03F6CC2E331}" presName="sibTrans" presStyleLbl="sibTrans2D1" presStyleIdx="0" presStyleCnt="0"/>
      <dgm:spPr/>
      <dgm:t>
        <a:bodyPr/>
        <a:lstStyle/>
        <a:p>
          <a:endParaRPr lang="en-US"/>
        </a:p>
      </dgm:t>
    </dgm:pt>
    <dgm:pt modelId="{0171A9BC-5563-4E7F-AD1C-4E9DF380F6DC}" type="pres">
      <dgm:prSet presAssocID="{710F9970-BE3F-4D3D-B1B4-6849BC8405A3}" presName="compNode" presStyleCnt="0"/>
      <dgm:spPr/>
      <dgm:t>
        <a:bodyPr/>
        <a:lstStyle/>
        <a:p>
          <a:endParaRPr lang="en-US"/>
        </a:p>
      </dgm:t>
    </dgm:pt>
    <dgm:pt modelId="{C6B8CD7F-9EAB-4A50-BE86-47CAC0C65EE7}" type="pres">
      <dgm:prSet presAssocID="{710F9970-BE3F-4D3D-B1B4-6849BC8405A3}" presName="bkgdShape" presStyleLbl="node1" presStyleIdx="6" presStyleCnt="8"/>
      <dgm:spPr/>
      <dgm:t>
        <a:bodyPr/>
        <a:lstStyle/>
        <a:p>
          <a:endParaRPr lang="en-US"/>
        </a:p>
      </dgm:t>
    </dgm:pt>
    <dgm:pt modelId="{FB3205A2-EC57-4EFA-BF0B-B37294DA55E1}" type="pres">
      <dgm:prSet presAssocID="{710F9970-BE3F-4D3D-B1B4-6849BC8405A3}" presName="nodeTx" presStyleLbl="node1" presStyleIdx="6" presStyleCnt="8">
        <dgm:presLayoutVars>
          <dgm:bulletEnabled val="1"/>
        </dgm:presLayoutVars>
      </dgm:prSet>
      <dgm:spPr/>
      <dgm:t>
        <a:bodyPr/>
        <a:lstStyle/>
        <a:p>
          <a:endParaRPr lang="en-US"/>
        </a:p>
      </dgm:t>
    </dgm:pt>
    <dgm:pt modelId="{A29787DD-9CAF-40B2-B1A4-D8C93FA7D510}" type="pres">
      <dgm:prSet presAssocID="{710F9970-BE3F-4D3D-B1B4-6849BC8405A3}" presName="invisiNode" presStyleLbl="node1" presStyleIdx="6" presStyleCnt="8"/>
      <dgm:spPr/>
      <dgm:t>
        <a:bodyPr/>
        <a:lstStyle/>
        <a:p>
          <a:endParaRPr lang="en-US"/>
        </a:p>
      </dgm:t>
    </dgm:pt>
    <dgm:pt modelId="{B968F162-497A-4465-AE5D-38ECB9541397}" type="pres">
      <dgm:prSet presAssocID="{710F9970-BE3F-4D3D-B1B4-6849BC8405A3}"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49000" r="-49000"/>
          </a:stretch>
        </a:blipFill>
      </dgm:spPr>
      <dgm:t>
        <a:bodyPr/>
        <a:lstStyle/>
        <a:p>
          <a:endParaRPr lang="en-US"/>
        </a:p>
      </dgm:t>
    </dgm:pt>
    <dgm:pt modelId="{61B33FD0-A13B-4CD3-BC2C-EC3F79D5CBFB}" type="pres">
      <dgm:prSet presAssocID="{23A22694-C8F7-44B4-A0D8-CBD0F0D4DC53}" presName="sibTrans" presStyleLbl="sibTrans2D1" presStyleIdx="0" presStyleCnt="0"/>
      <dgm:spPr/>
      <dgm:t>
        <a:bodyPr/>
        <a:lstStyle/>
        <a:p>
          <a:endParaRPr lang="en-US"/>
        </a:p>
      </dgm:t>
    </dgm:pt>
    <dgm:pt modelId="{016A65BF-A97C-487B-A482-1607150C2282}" type="pres">
      <dgm:prSet presAssocID="{A29B11F4-F5A7-414A-AD61-AC96D870BCDC}" presName="compNode" presStyleCnt="0"/>
      <dgm:spPr/>
      <dgm:t>
        <a:bodyPr/>
        <a:lstStyle/>
        <a:p>
          <a:endParaRPr lang="en-US"/>
        </a:p>
      </dgm:t>
    </dgm:pt>
    <dgm:pt modelId="{60024784-4594-431E-8338-BF8309A8C641}" type="pres">
      <dgm:prSet presAssocID="{A29B11F4-F5A7-414A-AD61-AC96D870BCDC}" presName="bkgdShape" presStyleLbl="node1" presStyleIdx="7" presStyleCnt="8"/>
      <dgm:spPr/>
      <dgm:t>
        <a:bodyPr/>
        <a:lstStyle/>
        <a:p>
          <a:endParaRPr lang="en-US"/>
        </a:p>
      </dgm:t>
    </dgm:pt>
    <dgm:pt modelId="{1834DF40-CB05-499B-8EF2-1D3EF4A1E377}" type="pres">
      <dgm:prSet presAssocID="{A29B11F4-F5A7-414A-AD61-AC96D870BCDC}" presName="nodeTx" presStyleLbl="node1" presStyleIdx="7" presStyleCnt="8">
        <dgm:presLayoutVars>
          <dgm:bulletEnabled val="1"/>
        </dgm:presLayoutVars>
      </dgm:prSet>
      <dgm:spPr/>
      <dgm:t>
        <a:bodyPr/>
        <a:lstStyle/>
        <a:p>
          <a:endParaRPr lang="en-US"/>
        </a:p>
      </dgm:t>
    </dgm:pt>
    <dgm:pt modelId="{A20B33AD-ECF0-4B5E-8B86-11FB53EF08EB}" type="pres">
      <dgm:prSet presAssocID="{A29B11F4-F5A7-414A-AD61-AC96D870BCDC}" presName="invisiNode" presStyleLbl="node1" presStyleIdx="7" presStyleCnt="8"/>
      <dgm:spPr/>
      <dgm:t>
        <a:bodyPr/>
        <a:lstStyle/>
        <a:p>
          <a:endParaRPr lang="en-US"/>
        </a:p>
      </dgm:t>
    </dgm:pt>
    <dgm:pt modelId="{AF44D04B-D256-4C19-9530-BA6024CC3014}" type="pres">
      <dgm:prSet presAssocID="{A29B11F4-F5A7-414A-AD61-AC96D870BCDC}" presName="imagNode" presStyleLbl="fg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Lst>
  <dgm:cxnLst>
    <dgm:cxn modelId="{BD923751-C057-4B95-AC6B-88B8C74E23B3}" type="presOf" srcId="{3F4C15DB-29EB-4733-B16B-D8DC109D5AE2}" destId="{97BC9108-3CC8-45A4-8D86-852BED56BDAC}" srcOrd="0" destOrd="0" presId="urn:microsoft.com/office/officeart/2005/8/layout/hList7"/>
    <dgm:cxn modelId="{89BEC933-CEAB-4734-8552-BE05A4557B35}" type="presOf" srcId="{28CACA5A-B7EE-4F51-85EB-1242845EBC45}" destId="{92A1FBB4-C029-4317-A2F7-775AF160AA38}" srcOrd="0" destOrd="0" presId="urn:microsoft.com/office/officeart/2005/8/layout/hList7"/>
    <dgm:cxn modelId="{0518CADA-8C39-4149-B106-A31A5D9D50EB}" srcId="{3F4C15DB-29EB-4733-B16B-D8DC109D5AE2}" destId="{EE7778A1-1D11-469B-8B69-A599434075B0}" srcOrd="4" destOrd="0" parTransId="{F10F8A0A-883D-4944-AFA7-1DA064610D7E}" sibTransId="{FB89A504-BAA4-45FC-816B-274E5A1C4743}"/>
    <dgm:cxn modelId="{B4E7D228-C689-4F34-8381-69DC3DFC16C2}" type="presOf" srcId="{51AE0595-40B0-466B-A501-FBA72FA08F77}" destId="{0883D446-8BA0-41A5-931F-A8513B2ED6EB}" srcOrd="0" destOrd="0" presId="urn:microsoft.com/office/officeart/2005/8/layout/hList7"/>
    <dgm:cxn modelId="{D090DB4A-8D6F-43AF-B609-938C40F1CE47}" type="presOf" srcId="{08F3C7CE-F260-491C-A18B-95B704022A99}" destId="{4653E486-BEB4-4DF6-A39B-87DD2441C648}" srcOrd="1" destOrd="0" presId="urn:microsoft.com/office/officeart/2005/8/layout/hList7"/>
    <dgm:cxn modelId="{E94EE53D-F2E8-4E6B-91F2-0EE49548D6FA}" srcId="{3F4C15DB-29EB-4733-B16B-D8DC109D5AE2}" destId="{9580F9A5-F54B-45C2-905E-ABD12A0A5D1A}" srcOrd="0" destOrd="0" parTransId="{611DE590-9987-4C76-9C9F-DA858520CC54}" sibTransId="{FAB7E5F1-2B61-4B36-9D21-95F950C8EDDB}"/>
    <dgm:cxn modelId="{2BC35E59-A12E-4B0C-9317-4FE68DDAB811}" srcId="{3F4C15DB-29EB-4733-B16B-D8DC109D5AE2}" destId="{08F3C7CE-F260-491C-A18B-95B704022A99}" srcOrd="3" destOrd="0" parTransId="{AC0352B5-6ACE-4751-86E8-5C46B491EB8F}" sibTransId="{51AE0595-40B0-466B-A501-FBA72FA08F77}"/>
    <dgm:cxn modelId="{D8586AD5-084B-4FC6-8864-5190E8BC2C6B}" type="presOf" srcId="{08F3C7CE-F260-491C-A18B-95B704022A99}" destId="{52453F8A-EA14-4058-84B6-49BCB7E800CF}" srcOrd="0" destOrd="0" presId="urn:microsoft.com/office/officeart/2005/8/layout/hList7"/>
    <dgm:cxn modelId="{9F59557F-FD64-4A36-B876-3F15FB78E5A0}" type="presOf" srcId="{EE7778A1-1D11-469B-8B69-A599434075B0}" destId="{9378ADE8-5B30-40A8-9F27-6972C0C87319}" srcOrd="1" destOrd="0" presId="urn:microsoft.com/office/officeart/2005/8/layout/hList7"/>
    <dgm:cxn modelId="{10F32579-E568-49D7-8A98-14DB64751B41}" type="presOf" srcId="{9580F9A5-F54B-45C2-905E-ABD12A0A5D1A}" destId="{BE289C88-32F1-42A1-AAB0-F05F965FF176}" srcOrd="1" destOrd="0" presId="urn:microsoft.com/office/officeart/2005/8/layout/hList7"/>
    <dgm:cxn modelId="{04632004-5FB6-4317-8E6E-8BF9D97D0A0E}" type="presOf" srcId="{7C18332C-EB1A-4527-B537-0D2AB6D22BBF}" destId="{1E8C12B1-2923-4D19-BE5C-8CF8E40F9F3D}" srcOrd="1" destOrd="0" presId="urn:microsoft.com/office/officeart/2005/8/layout/hList7"/>
    <dgm:cxn modelId="{F50DF28E-8B04-4C6D-A073-0B0C45810B47}" type="presOf" srcId="{A29B11F4-F5A7-414A-AD61-AC96D870BCDC}" destId="{1834DF40-CB05-499B-8EF2-1D3EF4A1E377}" srcOrd="1" destOrd="0" presId="urn:microsoft.com/office/officeart/2005/8/layout/hList7"/>
    <dgm:cxn modelId="{F0F950F6-D69D-422E-B8D8-72763C9FDE21}" type="presOf" srcId="{23A22694-C8F7-44B4-A0D8-CBD0F0D4DC53}" destId="{61B33FD0-A13B-4CD3-BC2C-EC3F79D5CBFB}" srcOrd="0" destOrd="0" presId="urn:microsoft.com/office/officeart/2005/8/layout/hList7"/>
    <dgm:cxn modelId="{D96E34F8-17CE-4DFC-89A7-303325A2BCDD}" type="presOf" srcId="{C1A17754-6674-49FD-BF46-73C42BA8FFF6}" destId="{82CF9A76-0B5F-4C13-A1E8-96C13766B328}" srcOrd="0" destOrd="0" presId="urn:microsoft.com/office/officeart/2005/8/layout/hList7"/>
    <dgm:cxn modelId="{6127FF35-CAD9-4D6D-923A-5193CB72B172}" type="presOf" srcId="{EE7778A1-1D11-469B-8B69-A599434075B0}" destId="{2B027B35-9464-4C49-A77B-0D84AF14A9C4}" srcOrd="0" destOrd="0" presId="urn:microsoft.com/office/officeart/2005/8/layout/hList7"/>
    <dgm:cxn modelId="{CEA5C36C-17A8-44F2-8DD6-3A94A57EB918}" type="presOf" srcId="{9580F9A5-F54B-45C2-905E-ABD12A0A5D1A}" destId="{1D0C6DA7-B838-42F6-8DFD-EC1FF23DD815}" srcOrd="0" destOrd="0" presId="urn:microsoft.com/office/officeart/2005/8/layout/hList7"/>
    <dgm:cxn modelId="{3698DDAF-C424-4D47-AC94-B96BD6C49BE2}" srcId="{3F4C15DB-29EB-4733-B16B-D8DC109D5AE2}" destId="{C1A17754-6674-49FD-BF46-73C42BA8FFF6}" srcOrd="1" destOrd="0" parTransId="{71449DDC-4860-4FF4-B6BF-6BE427986552}" sibTransId="{EC87C96C-5792-4A69-9644-8C323A57D635}"/>
    <dgm:cxn modelId="{A98AAC2A-7A96-46E9-9DE2-93F9BF7A3820}" srcId="{3F4C15DB-29EB-4733-B16B-D8DC109D5AE2}" destId="{A29B11F4-F5A7-414A-AD61-AC96D870BCDC}" srcOrd="7" destOrd="0" parTransId="{6AE28504-9F23-4518-B674-D3DF749D1763}" sibTransId="{A7BAAC46-56FC-46B9-A24F-0CD3D52E4024}"/>
    <dgm:cxn modelId="{51619176-A8C8-4D76-97EE-B4C95A3D360A}" type="presOf" srcId="{C1A17754-6674-49FD-BF46-73C42BA8FFF6}" destId="{9AEF841E-B4F7-47B4-AAC5-E9EB41F837F8}" srcOrd="1" destOrd="0" presId="urn:microsoft.com/office/officeart/2005/8/layout/hList7"/>
    <dgm:cxn modelId="{0780822B-3E73-49C5-ADEF-6458873572F9}" type="presOf" srcId="{28CACA5A-B7EE-4F51-85EB-1242845EBC45}" destId="{2599270C-9F18-44CC-9B6C-8FE5905F6169}" srcOrd="1" destOrd="0" presId="urn:microsoft.com/office/officeart/2005/8/layout/hList7"/>
    <dgm:cxn modelId="{DFD1E453-47B6-413E-A008-FB3D9B028F08}" type="presOf" srcId="{B57CAE78-3659-4B3A-B5C7-FD33839E7902}" destId="{4AE07172-5F5F-4A8E-8F8A-CFC97F6DF75D}" srcOrd="0" destOrd="0" presId="urn:microsoft.com/office/officeart/2005/8/layout/hList7"/>
    <dgm:cxn modelId="{CE961EEA-68AE-4F61-91EE-0A5EE7C342CB}" type="presOf" srcId="{FAB7E5F1-2B61-4B36-9D21-95F950C8EDDB}" destId="{5418C1C5-E561-45B6-84B1-9E96E6E07A52}" srcOrd="0" destOrd="0" presId="urn:microsoft.com/office/officeart/2005/8/layout/hList7"/>
    <dgm:cxn modelId="{5D50473F-CB17-4206-8FFB-F5FCF3EC07F9}" srcId="{3F4C15DB-29EB-4733-B16B-D8DC109D5AE2}" destId="{7C18332C-EB1A-4527-B537-0D2AB6D22BBF}" srcOrd="2" destOrd="0" parTransId="{41F27625-90EA-4604-ABBE-EC0ECE5DBE47}" sibTransId="{B57CAE78-3659-4B3A-B5C7-FD33839E7902}"/>
    <dgm:cxn modelId="{0EC90296-7537-427D-8BE8-62B9197C3CF9}" type="presOf" srcId="{710F9970-BE3F-4D3D-B1B4-6849BC8405A3}" destId="{FB3205A2-EC57-4EFA-BF0B-B37294DA55E1}" srcOrd="1" destOrd="0" presId="urn:microsoft.com/office/officeart/2005/8/layout/hList7"/>
    <dgm:cxn modelId="{A3503850-3D6A-41D9-9BC8-C65CBE6E22C7}" type="presOf" srcId="{FB89A504-BAA4-45FC-816B-274E5A1C4743}" destId="{71B84E53-AB1C-4BF8-B7EB-A8DD000F6D46}" srcOrd="0" destOrd="0" presId="urn:microsoft.com/office/officeart/2005/8/layout/hList7"/>
    <dgm:cxn modelId="{047DD4E8-1A52-4551-859A-1FD788315F78}" type="presOf" srcId="{0EC68780-BA9B-444A-811C-B03F6CC2E331}" destId="{C6380C22-166E-4546-B4A1-C5AA04E2B0D1}" srcOrd="0" destOrd="0" presId="urn:microsoft.com/office/officeart/2005/8/layout/hList7"/>
    <dgm:cxn modelId="{ADB37416-66AC-43DE-A06A-4FEE4D32894B}" type="presOf" srcId="{7C18332C-EB1A-4527-B537-0D2AB6D22BBF}" destId="{7532B846-B91A-48B1-B57E-4F7734C93290}" srcOrd="0" destOrd="0" presId="urn:microsoft.com/office/officeart/2005/8/layout/hList7"/>
    <dgm:cxn modelId="{141B1D7A-3950-4084-86B9-C683FC7B99AD}" type="presOf" srcId="{710F9970-BE3F-4D3D-B1B4-6849BC8405A3}" destId="{C6B8CD7F-9EAB-4A50-BE86-47CAC0C65EE7}" srcOrd="0" destOrd="0" presId="urn:microsoft.com/office/officeart/2005/8/layout/hList7"/>
    <dgm:cxn modelId="{34AA9A2F-3D0C-47E1-8303-D726D9EFDC0F}" srcId="{3F4C15DB-29EB-4733-B16B-D8DC109D5AE2}" destId="{710F9970-BE3F-4D3D-B1B4-6849BC8405A3}" srcOrd="6" destOrd="0" parTransId="{011D71D1-B40A-48D2-88AE-23A790F26761}" sibTransId="{23A22694-C8F7-44B4-A0D8-CBD0F0D4DC53}"/>
    <dgm:cxn modelId="{303A2D8D-71DA-4027-98D7-5156EAE324BD}" type="presOf" srcId="{A29B11F4-F5A7-414A-AD61-AC96D870BCDC}" destId="{60024784-4594-431E-8338-BF8309A8C641}" srcOrd="0" destOrd="0" presId="urn:microsoft.com/office/officeart/2005/8/layout/hList7"/>
    <dgm:cxn modelId="{0F1D6E9E-7EEF-4CDD-911B-D07E5E0BC1BC}" srcId="{3F4C15DB-29EB-4733-B16B-D8DC109D5AE2}" destId="{28CACA5A-B7EE-4F51-85EB-1242845EBC45}" srcOrd="5" destOrd="0" parTransId="{AAC201F1-1ED6-4676-9A38-2B95C4D38420}" sibTransId="{0EC68780-BA9B-444A-811C-B03F6CC2E331}"/>
    <dgm:cxn modelId="{E0F9A935-424B-4FEC-8D99-0BE6482D5158}" type="presOf" srcId="{EC87C96C-5792-4A69-9644-8C323A57D635}" destId="{A3767D9B-D2CD-4A05-952B-2C9DAB2D8204}" srcOrd="0" destOrd="0" presId="urn:microsoft.com/office/officeart/2005/8/layout/hList7"/>
    <dgm:cxn modelId="{776765D5-3B92-4550-999F-82F7A3C30AC5}" type="presParOf" srcId="{97BC9108-3CC8-45A4-8D86-852BED56BDAC}" destId="{DF9EEB4E-A089-49F5-87F6-BC059E34B69E}" srcOrd="0" destOrd="0" presId="urn:microsoft.com/office/officeart/2005/8/layout/hList7"/>
    <dgm:cxn modelId="{9CE954A0-B504-4BCE-AB3A-26DBEB6EAF27}" type="presParOf" srcId="{97BC9108-3CC8-45A4-8D86-852BED56BDAC}" destId="{E6F790E4-2BF9-4630-A416-2335C7D9AD40}" srcOrd="1" destOrd="0" presId="urn:microsoft.com/office/officeart/2005/8/layout/hList7"/>
    <dgm:cxn modelId="{348F904D-8A8B-4073-B94C-1E88951260FD}" type="presParOf" srcId="{E6F790E4-2BF9-4630-A416-2335C7D9AD40}" destId="{F26BF1C5-7A0E-40A3-8262-6945BF84D827}" srcOrd="0" destOrd="0" presId="urn:microsoft.com/office/officeart/2005/8/layout/hList7"/>
    <dgm:cxn modelId="{38DE1900-E269-4E04-9C43-A3CBF13ADCBD}" type="presParOf" srcId="{F26BF1C5-7A0E-40A3-8262-6945BF84D827}" destId="{1D0C6DA7-B838-42F6-8DFD-EC1FF23DD815}" srcOrd="0" destOrd="0" presId="urn:microsoft.com/office/officeart/2005/8/layout/hList7"/>
    <dgm:cxn modelId="{641BC625-D1DE-4AD4-9D1D-810B23239054}" type="presParOf" srcId="{F26BF1C5-7A0E-40A3-8262-6945BF84D827}" destId="{BE289C88-32F1-42A1-AAB0-F05F965FF176}" srcOrd="1" destOrd="0" presId="urn:microsoft.com/office/officeart/2005/8/layout/hList7"/>
    <dgm:cxn modelId="{83223A99-B529-4696-8DF7-A1B7AC59DD1D}" type="presParOf" srcId="{F26BF1C5-7A0E-40A3-8262-6945BF84D827}" destId="{3EA5EFA5-CE0A-4A6B-BF67-74D7D78B8603}" srcOrd="2" destOrd="0" presId="urn:microsoft.com/office/officeart/2005/8/layout/hList7"/>
    <dgm:cxn modelId="{84BA6D69-8749-42AB-A735-101B41374825}" type="presParOf" srcId="{F26BF1C5-7A0E-40A3-8262-6945BF84D827}" destId="{86C2179F-D697-4FD2-A347-F6C853C948E4}" srcOrd="3" destOrd="0" presId="urn:microsoft.com/office/officeart/2005/8/layout/hList7"/>
    <dgm:cxn modelId="{D56DB5BE-CC80-4DAB-BF64-B9411090967A}" type="presParOf" srcId="{E6F790E4-2BF9-4630-A416-2335C7D9AD40}" destId="{5418C1C5-E561-45B6-84B1-9E96E6E07A52}" srcOrd="1" destOrd="0" presId="urn:microsoft.com/office/officeart/2005/8/layout/hList7"/>
    <dgm:cxn modelId="{342F1916-74A9-4827-8B57-49A6112B1515}" type="presParOf" srcId="{E6F790E4-2BF9-4630-A416-2335C7D9AD40}" destId="{CAA078E0-E696-412D-A9EB-82A4AA31D82C}" srcOrd="2" destOrd="0" presId="urn:microsoft.com/office/officeart/2005/8/layout/hList7"/>
    <dgm:cxn modelId="{DC9B18B9-88CD-4FE0-9A64-6EB25EBC7E1E}" type="presParOf" srcId="{CAA078E0-E696-412D-A9EB-82A4AA31D82C}" destId="{82CF9A76-0B5F-4C13-A1E8-96C13766B328}" srcOrd="0" destOrd="0" presId="urn:microsoft.com/office/officeart/2005/8/layout/hList7"/>
    <dgm:cxn modelId="{AD0DC8CD-93A2-4B5F-BFAC-2A20A22B6BFE}" type="presParOf" srcId="{CAA078E0-E696-412D-A9EB-82A4AA31D82C}" destId="{9AEF841E-B4F7-47B4-AAC5-E9EB41F837F8}" srcOrd="1" destOrd="0" presId="urn:microsoft.com/office/officeart/2005/8/layout/hList7"/>
    <dgm:cxn modelId="{8B3B465C-5BE0-4F52-94B4-7C32217055DD}" type="presParOf" srcId="{CAA078E0-E696-412D-A9EB-82A4AA31D82C}" destId="{3A63DEF9-80F5-4B4B-AD19-960056C12320}" srcOrd="2" destOrd="0" presId="urn:microsoft.com/office/officeart/2005/8/layout/hList7"/>
    <dgm:cxn modelId="{F4AF8F25-C6FC-4BD2-9CD6-68DABB71FC37}" type="presParOf" srcId="{CAA078E0-E696-412D-A9EB-82A4AA31D82C}" destId="{D753865E-24E3-4406-99F2-67B3D1D8E43E}" srcOrd="3" destOrd="0" presId="urn:microsoft.com/office/officeart/2005/8/layout/hList7"/>
    <dgm:cxn modelId="{933A673B-34BA-4D06-9C0A-8E8062849848}" type="presParOf" srcId="{E6F790E4-2BF9-4630-A416-2335C7D9AD40}" destId="{A3767D9B-D2CD-4A05-952B-2C9DAB2D8204}" srcOrd="3" destOrd="0" presId="urn:microsoft.com/office/officeart/2005/8/layout/hList7"/>
    <dgm:cxn modelId="{34F2D300-EC68-439B-9A9A-A84B092405A6}" type="presParOf" srcId="{E6F790E4-2BF9-4630-A416-2335C7D9AD40}" destId="{2F126857-A913-4F0C-B973-508F32E58BB0}" srcOrd="4" destOrd="0" presId="urn:microsoft.com/office/officeart/2005/8/layout/hList7"/>
    <dgm:cxn modelId="{BFAA7511-6452-4538-98D1-51B9750AA00C}" type="presParOf" srcId="{2F126857-A913-4F0C-B973-508F32E58BB0}" destId="{7532B846-B91A-48B1-B57E-4F7734C93290}" srcOrd="0" destOrd="0" presId="urn:microsoft.com/office/officeart/2005/8/layout/hList7"/>
    <dgm:cxn modelId="{68A72C64-EAD2-4F9C-9650-04AF91C5948C}" type="presParOf" srcId="{2F126857-A913-4F0C-B973-508F32E58BB0}" destId="{1E8C12B1-2923-4D19-BE5C-8CF8E40F9F3D}" srcOrd="1" destOrd="0" presId="urn:microsoft.com/office/officeart/2005/8/layout/hList7"/>
    <dgm:cxn modelId="{F5EC857B-A2CF-457F-875B-88A4FE941144}" type="presParOf" srcId="{2F126857-A913-4F0C-B973-508F32E58BB0}" destId="{FBC010B3-B6F2-45D1-8EA0-DA32FEDB26D4}" srcOrd="2" destOrd="0" presId="urn:microsoft.com/office/officeart/2005/8/layout/hList7"/>
    <dgm:cxn modelId="{B41E57E6-41E1-4ECB-AD7A-3ECFD5EA172E}" type="presParOf" srcId="{2F126857-A913-4F0C-B973-508F32E58BB0}" destId="{5489E184-21FB-41FE-AC8C-3EA293A78913}" srcOrd="3" destOrd="0" presId="urn:microsoft.com/office/officeart/2005/8/layout/hList7"/>
    <dgm:cxn modelId="{AF8FB6A9-387E-418B-9B40-E1E0B6F0BAFD}" type="presParOf" srcId="{E6F790E4-2BF9-4630-A416-2335C7D9AD40}" destId="{4AE07172-5F5F-4A8E-8F8A-CFC97F6DF75D}" srcOrd="5" destOrd="0" presId="urn:microsoft.com/office/officeart/2005/8/layout/hList7"/>
    <dgm:cxn modelId="{E80605C1-EB14-47F3-8F8E-B46F61A2C7B7}" type="presParOf" srcId="{E6F790E4-2BF9-4630-A416-2335C7D9AD40}" destId="{D54BB9A0-1777-46BC-B66E-03EC65A8EC13}" srcOrd="6" destOrd="0" presId="urn:microsoft.com/office/officeart/2005/8/layout/hList7"/>
    <dgm:cxn modelId="{25676CC8-451A-47AE-B5F8-D200B2DD3EFF}" type="presParOf" srcId="{D54BB9A0-1777-46BC-B66E-03EC65A8EC13}" destId="{52453F8A-EA14-4058-84B6-49BCB7E800CF}" srcOrd="0" destOrd="0" presId="urn:microsoft.com/office/officeart/2005/8/layout/hList7"/>
    <dgm:cxn modelId="{FE227AFC-FBB0-421E-BB4F-F4AB10C85A44}" type="presParOf" srcId="{D54BB9A0-1777-46BC-B66E-03EC65A8EC13}" destId="{4653E486-BEB4-4DF6-A39B-87DD2441C648}" srcOrd="1" destOrd="0" presId="urn:microsoft.com/office/officeart/2005/8/layout/hList7"/>
    <dgm:cxn modelId="{083E41B3-67E3-4CA5-9586-0D06866AD34A}" type="presParOf" srcId="{D54BB9A0-1777-46BC-B66E-03EC65A8EC13}" destId="{7D6BC651-B73C-47BF-B04A-DA9BFF96B6FD}" srcOrd="2" destOrd="0" presId="urn:microsoft.com/office/officeart/2005/8/layout/hList7"/>
    <dgm:cxn modelId="{88F4FFE0-5EE8-4A73-9FCF-6ABD26FEE7D5}" type="presParOf" srcId="{D54BB9A0-1777-46BC-B66E-03EC65A8EC13}" destId="{0C22AF15-4EDE-4E59-953C-E71E52AFFC0B}" srcOrd="3" destOrd="0" presId="urn:microsoft.com/office/officeart/2005/8/layout/hList7"/>
    <dgm:cxn modelId="{47FB3D0D-EA46-41C0-A3DE-247B182C07FF}" type="presParOf" srcId="{E6F790E4-2BF9-4630-A416-2335C7D9AD40}" destId="{0883D446-8BA0-41A5-931F-A8513B2ED6EB}" srcOrd="7" destOrd="0" presId="urn:microsoft.com/office/officeart/2005/8/layout/hList7"/>
    <dgm:cxn modelId="{31B3392E-4487-48F1-BCE2-A18FD5BE425E}" type="presParOf" srcId="{E6F790E4-2BF9-4630-A416-2335C7D9AD40}" destId="{13FC1AA7-DEFB-4226-B491-301794BF9A06}" srcOrd="8" destOrd="0" presId="urn:microsoft.com/office/officeart/2005/8/layout/hList7"/>
    <dgm:cxn modelId="{250FEF6F-CB67-4A99-AA73-CA5B8604AB0D}" type="presParOf" srcId="{13FC1AA7-DEFB-4226-B491-301794BF9A06}" destId="{2B027B35-9464-4C49-A77B-0D84AF14A9C4}" srcOrd="0" destOrd="0" presId="urn:microsoft.com/office/officeart/2005/8/layout/hList7"/>
    <dgm:cxn modelId="{ECE7ABF0-0652-454C-AE7E-AB5902E77F4E}" type="presParOf" srcId="{13FC1AA7-DEFB-4226-B491-301794BF9A06}" destId="{9378ADE8-5B30-40A8-9F27-6972C0C87319}" srcOrd="1" destOrd="0" presId="urn:microsoft.com/office/officeart/2005/8/layout/hList7"/>
    <dgm:cxn modelId="{2B6A0562-D964-4A52-9DC1-0679D80E4AC4}" type="presParOf" srcId="{13FC1AA7-DEFB-4226-B491-301794BF9A06}" destId="{1732DFA4-B6F7-4D7A-AC7A-6BB56716D270}" srcOrd="2" destOrd="0" presId="urn:microsoft.com/office/officeart/2005/8/layout/hList7"/>
    <dgm:cxn modelId="{1D10A666-E524-4B06-AF54-D5D2D8548FBE}" type="presParOf" srcId="{13FC1AA7-DEFB-4226-B491-301794BF9A06}" destId="{60833D79-0E12-4D48-8DD9-042BC7FACC98}" srcOrd="3" destOrd="0" presId="urn:microsoft.com/office/officeart/2005/8/layout/hList7"/>
    <dgm:cxn modelId="{CCBC9BBA-F3A6-4D03-B4F2-5DE56455738D}" type="presParOf" srcId="{E6F790E4-2BF9-4630-A416-2335C7D9AD40}" destId="{71B84E53-AB1C-4BF8-B7EB-A8DD000F6D46}" srcOrd="9" destOrd="0" presId="urn:microsoft.com/office/officeart/2005/8/layout/hList7"/>
    <dgm:cxn modelId="{F6E732D3-55E5-45D3-9886-766A3B9B94DB}" type="presParOf" srcId="{E6F790E4-2BF9-4630-A416-2335C7D9AD40}" destId="{E1054588-8AB8-48FC-A158-3A016A09C66E}" srcOrd="10" destOrd="0" presId="urn:microsoft.com/office/officeart/2005/8/layout/hList7"/>
    <dgm:cxn modelId="{184D7D6C-B153-4174-B82B-FD819FC4E2F8}" type="presParOf" srcId="{E1054588-8AB8-48FC-A158-3A016A09C66E}" destId="{92A1FBB4-C029-4317-A2F7-775AF160AA38}" srcOrd="0" destOrd="0" presId="urn:microsoft.com/office/officeart/2005/8/layout/hList7"/>
    <dgm:cxn modelId="{10D57674-6445-493F-91E3-DCBEB77BABDA}" type="presParOf" srcId="{E1054588-8AB8-48FC-A158-3A016A09C66E}" destId="{2599270C-9F18-44CC-9B6C-8FE5905F6169}" srcOrd="1" destOrd="0" presId="urn:microsoft.com/office/officeart/2005/8/layout/hList7"/>
    <dgm:cxn modelId="{16C05E23-9F5D-4512-B7A4-5DB7EB3D613B}" type="presParOf" srcId="{E1054588-8AB8-48FC-A158-3A016A09C66E}" destId="{A5671AB9-26BB-41DA-9321-6650718B1587}" srcOrd="2" destOrd="0" presId="urn:microsoft.com/office/officeart/2005/8/layout/hList7"/>
    <dgm:cxn modelId="{C6D415DF-F123-4ACE-8D19-FA70AD50DDC1}" type="presParOf" srcId="{E1054588-8AB8-48FC-A158-3A016A09C66E}" destId="{C7706FD8-8A6D-4074-8035-5852AA49A55D}" srcOrd="3" destOrd="0" presId="urn:microsoft.com/office/officeart/2005/8/layout/hList7"/>
    <dgm:cxn modelId="{36A374E2-2493-4723-AD18-EF3EB2CCCA27}" type="presParOf" srcId="{E6F790E4-2BF9-4630-A416-2335C7D9AD40}" destId="{C6380C22-166E-4546-B4A1-C5AA04E2B0D1}" srcOrd="11" destOrd="0" presId="urn:microsoft.com/office/officeart/2005/8/layout/hList7"/>
    <dgm:cxn modelId="{755D3C35-57C6-4DEE-AA90-AE796D51DFF3}" type="presParOf" srcId="{E6F790E4-2BF9-4630-A416-2335C7D9AD40}" destId="{0171A9BC-5563-4E7F-AD1C-4E9DF380F6DC}" srcOrd="12" destOrd="0" presId="urn:microsoft.com/office/officeart/2005/8/layout/hList7"/>
    <dgm:cxn modelId="{2003B793-5821-4C49-B829-804B6AAE48FF}" type="presParOf" srcId="{0171A9BC-5563-4E7F-AD1C-4E9DF380F6DC}" destId="{C6B8CD7F-9EAB-4A50-BE86-47CAC0C65EE7}" srcOrd="0" destOrd="0" presId="urn:microsoft.com/office/officeart/2005/8/layout/hList7"/>
    <dgm:cxn modelId="{73C4576E-F761-4181-AD0E-241CB347067A}" type="presParOf" srcId="{0171A9BC-5563-4E7F-AD1C-4E9DF380F6DC}" destId="{FB3205A2-EC57-4EFA-BF0B-B37294DA55E1}" srcOrd="1" destOrd="0" presId="urn:microsoft.com/office/officeart/2005/8/layout/hList7"/>
    <dgm:cxn modelId="{E5DE3D52-2753-489B-A1E7-DB6AEA14EAE0}" type="presParOf" srcId="{0171A9BC-5563-4E7F-AD1C-4E9DF380F6DC}" destId="{A29787DD-9CAF-40B2-B1A4-D8C93FA7D510}" srcOrd="2" destOrd="0" presId="urn:microsoft.com/office/officeart/2005/8/layout/hList7"/>
    <dgm:cxn modelId="{BC993136-0724-4C62-A4E2-2C3733470FAF}" type="presParOf" srcId="{0171A9BC-5563-4E7F-AD1C-4E9DF380F6DC}" destId="{B968F162-497A-4465-AE5D-38ECB9541397}" srcOrd="3" destOrd="0" presId="urn:microsoft.com/office/officeart/2005/8/layout/hList7"/>
    <dgm:cxn modelId="{F9F0ECCA-2F7D-4D08-B37F-87E102A5BBBE}" type="presParOf" srcId="{E6F790E4-2BF9-4630-A416-2335C7D9AD40}" destId="{61B33FD0-A13B-4CD3-BC2C-EC3F79D5CBFB}" srcOrd="13" destOrd="0" presId="urn:microsoft.com/office/officeart/2005/8/layout/hList7"/>
    <dgm:cxn modelId="{13BC0C78-3521-4ED8-8B14-6278E0F61CF3}" type="presParOf" srcId="{E6F790E4-2BF9-4630-A416-2335C7D9AD40}" destId="{016A65BF-A97C-487B-A482-1607150C2282}" srcOrd="14" destOrd="0" presId="urn:microsoft.com/office/officeart/2005/8/layout/hList7"/>
    <dgm:cxn modelId="{F79FF74A-F514-4EEA-8469-6C614C396AD2}" type="presParOf" srcId="{016A65BF-A97C-487B-A482-1607150C2282}" destId="{60024784-4594-431E-8338-BF8309A8C641}" srcOrd="0" destOrd="0" presId="urn:microsoft.com/office/officeart/2005/8/layout/hList7"/>
    <dgm:cxn modelId="{2A3791DF-849F-4966-9FAE-826D106D9B4D}" type="presParOf" srcId="{016A65BF-A97C-487B-A482-1607150C2282}" destId="{1834DF40-CB05-499B-8EF2-1D3EF4A1E377}" srcOrd="1" destOrd="0" presId="urn:microsoft.com/office/officeart/2005/8/layout/hList7"/>
    <dgm:cxn modelId="{7B4D6F3B-7E60-44AA-94A3-66830CC64501}" type="presParOf" srcId="{016A65BF-A97C-487B-A482-1607150C2282}" destId="{A20B33AD-ECF0-4B5E-8B86-11FB53EF08EB}" srcOrd="2" destOrd="0" presId="urn:microsoft.com/office/officeart/2005/8/layout/hList7"/>
    <dgm:cxn modelId="{6BE5FA43-BEA4-49CC-BF53-3D24AB860403}" type="presParOf" srcId="{016A65BF-A97C-487B-A482-1607150C2282}" destId="{AF44D04B-D256-4C19-9530-BA6024CC301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2BAB2-9643-469A-BBC9-762E88CE1D03}">
      <dsp:nvSpPr>
        <dsp:cNvPr id="0" name=""/>
        <dsp:cNvSpPr/>
      </dsp:nvSpPr>
      <dsp:spPr>
        <a:xfrm rot="10800000">
          <a:off x="1875736" y="1801"/>
          <a:ext cx="6044931" cy="1412564"/>
        </a:xfrm>
        <a:prstGeom prst="homePlate">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0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Have you heard about cooperative games? Cooperative games are games based on cooperation rather than competition. They are all based on the principle that it can be just as much fun—well, actually more fun—to play with each other than against each other!</a:t>
          </a:r>
          <a:endParaRPr lang="es-ES" sz="1600" kern="1200" dirty="0"/>
        </a:p>
      </dsp:txBody>
      <dsp:txXfrm rot="10800000">
        <a:off x="2228877" y="1801"/>
        <a:ext cx="5691790" cy="1412564"/>
      </dsp:txXfrm>
    </dsp:sp>
    <dsp:sp modelId="{258BCF37-6323-4D79-B263-B838EE667F06}">
      <dsp:nvSpPr>
        <dsp:cNvPr id="0" name=""/>
        <dsp:cNvSpPr/>
      </dsp:nvSpPr>
      <dsp:spPr>
        <a:xfrm>
          <a:off x="1169454" y="1801"/>
          <a:ext cx="1412564" cy="14125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7C34F-B6B7-4439-9700-CA8E3F99A7E9}">
      <dsp:nvSpPr>
        <dsp:cNvPr id="0" name=""/>
        <dsp:cNvSpPr/>
      </dsp:nvSpPr>
      <dsp:spPr>
        <a:xfrm rot="10800000">
          <a:off x="1875736" y="1836026"/>
          <a:ext cx="6044931" cy="1412564"/>
        </a:xfrm>
        <a:prstGeom prst="homePlate">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02" tIns="60960" rIns="113792" bIns="60960" numCol="1" spcCol="1270" anchor="ctr" anchorCtr="0">
          <a:noAutofit/>
        </a:bodyPr>
        <a:lstStyle/>
        <a:p>
          <a:pPr lvl="0" algn="ctr" defTabSz="711200" rtl="0">
            <a:lnSpc>
              <a:spcPct val="90000"/>
            </a:lnSpc>
            <a:spcBef>
              <a:spcPct val="0"/>
            </a:spcBef>
            <a:spcAft>
              <a:spcPct val="35000"/>
            </a:spcAft>
          </a:pPr>
          <a:r>
            <a:rPr lang="es-ES" sz="1600" kern="1200" dirty="0" err="1" smtClean="0"/>
            <a:t>Introducing</a:t>
          </a:r>
          <a:r>
            <a:rPr lang="es-ES" sz="1600" kern="1200" dirty="0" smtClean="0"/>
            <a:t> </a:t>
          </a:r>
          <a:r>
            <a:rPr lang="es-ES" sz="1600" kern="1200" dirty="0" err="1" smtClean="0"/>
            <a:t>cooperative</a:t>
          </a:r>
          <a:r>
            <a:rPr lang="es-ES" sz="1600" kern="1200" dirty="0" smtClean="0"/>
            <a:t> </a:t>
          </a:r>
          <a:r>
            <a:rPr lang="es-ES" sz="1600" kern="1200" dirty="0" err="1" smtClean="0"/>
            <a:t>games</a:t>
          </a:r>
          <a:r>
            <a:rPr lang="es-ES" sz="1600" kern="1200" dirty="0" smtClean="0"/>
            <a:t> at </a:t>
          </a:r>
          <a:r>
            <a:rPr lang="es-ES" sz="1600" kern="1200" dirty="0" err="1" smtClean="0"/>
            <a:t>the</a:t>
          </a:r>
          <a:r>
            <a:rPr lang="es-ES" sz="1600" kern="1200" dirty="0" smtClean="0"/>
            <a:t> </a:t>
          </a:r>
          <a:r>
            <a:rPr lang="es-ES" sz="1600" kern="1200" dirty="0" err="1" smtClean="0"/>
            <a:t>beginning</a:t>
          </a:r>
          <a:r>
            <a:rPr lang="es-ES" sz="1600" kern="1200" dirty="0" smtClean="0"/>
            <a:t> of </a:t>
          </a:r>
          <a:r>
            <a:rPr lang="es-ES" sz="1600" kern="1200" dirty="0" err="1" smtClean="0"/>
            <a:t>the</a:t>
          </a:r>
          <a:r>
            <a:rPr lang="es-ES" sz="1600" kern="1200" dirty="0" smtClean="0"/>
            <a:t> </a:t>
          </a:r>
          <a:r>
            <a:rPr lang="es-ES" sz="1600" kern="1200" dirty="0" err="1" smtClean="0"/>
            <a:t>course</a:t>
          </a:r>
          <a:r>
            <a:rPr lang="es-ES" sz="1600" kern="1200" dirty="0" smtClean="0"/>
            <a:t> </a:t>
          </a:r>
          <a:r>
            <a:rPr lang="es-ES" sz="1600" kern="1200" dirty="0" err="1" smtClean="0"/>
            <a:t>will</a:t>
          </a:r>
          <a:r>
            <a:rPr lang="es-ES" sz="1600" kern="1200" dirty="0" smtClean="0"/>
            <a:t> be a </a:t>
          </a:r>
          <a:r>
            <a:rPr lang="es-ES" sz="1600" kern="1200" dirty="0" err="1" smtClean="0"/>
            <a:t>fantastic</a:t>
          </a:r>
          <a:r>
            <a:rPr lang="es-ES" sz="1600" kern="1200" dirty="0" smtClean="0"/>
            <a:t> </a:t>
          </a:r>
          <a:r>
            <a:rPr lang="es-ES" sz="1600" kern="1200" dirty="0" err="1" smtClean="0"/>
            <a:t>way</a:t>
          </a:r>
          <a:r>
            <a:rPr lang="es-ES" sz="1600" kern="1200" dirty="0" smtClean="0"/>
            <a:t> to </a:t>
          </a:r>
          <a:r>
            <a:rPr lang="es-ES" sz="1600" kern="1200" dirty="0" err="1" smtClean="0"/>
            <a:t>create</a:t>
          </a:r>
          <a:r>
            <a:rPr lang="es-ES" sz="1600" kern="1200" dirty="0" smtClean="0"/>
            <a:t> </a:t>
          </a:r>
          <a:r>
            <a:rPr lang="es-ES" sz="1600" kern="1200" dirty="0" err="1" smtClean="0"/>
            <a:t>the</a:t>
          </a:r>
          <a:r>
            <a:rPr lang="es-ES" sz="1600" kern="1200" dirty="0" smtClean="0"/>
            <a:t> </a:t>
          </a:r>
          <a:r>
            <a:rPr lang="es-ES" sz="1600" kern="1200" dirty="0" err="1" smtClean="0"/>
            <a:t>perfect</a:t>
          </a:r>
          <a:r>
            <a:rPr lang="es-ES" sz="1600" kern="1200" dirty="0" smtClean="0"/>
            <a:t> atmosphere in </a:t>
          </a:r>
          <a:r>
            <a:rPr lang="es-ES" sz="1600" kern="1200" dirty="0" err="1" smtClean="0"/>
            <a:t>our</a:t>
          </a:r>
          <a:r>
            <a:rPr lang="es-ES" sz="1600" kern="1200" dirty="0" smtClean="0"/>
            <a:t> P.E </a:t>
          </a:r>
          <a:r>
            <a:rPr lang="es-ES" sz="1600" kern="1200" dirty="0" err="1" smtClean="0"/>
            <a:t>lessons</a:t>
          </a:r>
          <a:r>
            <a:rPr lang="es-ES" sz="1600" kern="1200" dirty="0" smtClean="0"/>
            <a:t>. </a:t>
          </a:r>
          <a:endParaRPr lang="es-ES" sz="1600" kern="1200" dirty="0"/>
        </a:p>
      </dsp:txBody>
      <dsp:txXfrm rot="10800000">
        <a:off x="2228877" y="1836026"/>
        <a:ext cx="5691790" cy="1412564"/>
      </dsp:txXfrm>
    </dsp:sp>
    <dsp:sp modelId="{7F3F8679-906C-4D7C-9CE8-D168D3C3F223}">
      <dsp:nvSpPr>
        <dsp:cNvPr id="0" name=""/>
        <dsp:cNvSpPr/>
      </dsp:nvSpPr>
      <dsp:spPr>
        <a:xfrm>
          <a:off x="1169454" y="1836026"/>
          <a:ext cx="1412564" cy="14125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E4EF5D-D6EC-43DF-9D60-2301073C6D97}">
      <dsp:nvSpPr>
        <dsp:cNvPr id="0" name=""/>
        <dsp:cNvSpPr/>
      </dsp:nvSpPr>
      <dsp:spPr>
        <a:xfrm rot="10800000">
          <a:off x="1875736" y="3670251"/>
          <a:ext cx="6044931" cy="1412564"/>
        </a:xfrm>
        <a:prstGeom prst="homePlate">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0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The following cooperative games and initiative games are designed to require students to work and cooperate with one another, in order to solve a problem or succeed as a team</a:t>
          </a:r>
          <a:endParaRPr lang="es-ES" sz="1600" kern="1200" dirty="0"/>
        </a:p>
      </dsp:txBody>
      <dsp:txXfrm rot="10800000">
        <a:off x="2228877" y="3670251"/>
        <a:ext cx="5691790" cy="1412564"/>
      </dsp:txXfrm>
    </dsp:sp>
    <dsp:sp modelId="{672A5934-DB64-4DAC-ADC8-7E6370B18A5C}">
      <dsp:nvSpPr>
        <dsp:cNvPr id="0" name=""/>
        <dsp:cNvSpPr/>
      </dsp:nvSpPr>
      <dsp:spPr>
        <a:xfrm>
          <a:off x="1169454" y="3670251"/>
          <a:ext cx="1412564" cy="141256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7568E-91B1-4B2E-9FF0-38356E54CD66}">
      <dsp:nvSpPr>
        <dsp:cNvPr id="0" name=""/>
        <dsp:cNvSpPr/>
      </dsp:nvSpPr>
      <dsp:spPr>
        <a:xfrm>
          <a:off x="520334" y="13565"/>
          <a:ext cx="3094672" cy="1893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kern="1200" dirty="0" err="1" smtClean="0"/>
            <a:t>This</a:t>
          </a:r>
          <a:r>
            <a:rPr lang="es-ES" sz="2200" kern="1200" dirty="0" smtClean="0"/>
            <a:t> </a:t>
          </a:r>
          <a:r>
            <a:rPr lang="es-ES" sz="2200" kern="1200" dirty="0" err="1" smtClean="0"/>
            <a:t>project</a:t>
          </a:r>
          <a:r>
            <a:rPr lang="es-ES" sz="2200" kern="1200" dirty="0" smtClean="0"/>
            <a:t> </a:t>
          </a:r>
          <a:r>
            <a:rPr lang="es-ES" sz="2200" kern="1200" dirty="0" err="1" smtClean="0"/>
            <a:t>is</a:t>
          </a:r>
          <a:r>
            <a:rPr lang="es-ES" sz="2200" kern="1200" dirty="0" smtClean="0"/>
            <a:t> </a:t>
          </a:r>
          <a:r>
            <a:rPr lang="es-ES" sz="2200" kern="1200" dirty="0" err="1" smtClean="0"/>
            <a:t>based</a:t>
          </a:r>
          <a:r>
            <a:rPr lang="es-ES" sz="2200" kern="1200" dirty="0" smtClean="0"/>
            <a:t> </a:t>
          </a:r>
          <a:r>
            <a:rPr lang="es-ES" sz="2200" kern="1200" dirty="0" err="1" smtClean="0"/>
            <a:t>on</a:t>
          </a:r>
          <a:r>
            <a:rPr lang="es-ES" sz="2200" kern="1200" dirty="0" smtClean="0"/>
            <a:t> </a:t>
          </a:r>
          <a:r>
            <a:rPr lang="es-ES" sz="2200" kern="1200" dirty="0" err="1" smtClean="0"/>
            <a:t>Bloom´s</a:t>
          </a:r>
          <a:r>
            <a:rPr lang="es-ES" sz="2200" kern="1200" dirty="0" smtClean="0"/>
            <a:t> </a:t>
          </a:r>
          <a:r>
            <a:rPr lang="es-ES" sz="2200" kern="1200" dirty="0" err="1" smtClean="0"/>
            <a:t>taxonomy</a:t>
          </a:r>
          <a:r>
            <a:rPr lang="es-ES" sz="2200" kern="1200" dirty="0" smtClean="0"/>
            <a:t>.</a:t>
          </a:r>
          <a:endParaRPr lang="es-ES" sz="2200" kern="1200" dirty="0"/>
        </a:p>
      </dsp:txBody>
      <dsp:txXfrm>
        <a:off x="612759" y="105990"/>
        <a:ext cx="2909822" cy="1708487"/>
      </dsp:txXfrm>
    </dsp:sp>
    <dsp:sp modelId="{A21CF0A1-9752-43FF-8DA2-559A1F4A627C}">
      <dsp:nvSpPr>
        <dsp:cNvPr id="0" name=""/>
        <dsp:cNvSpPr/>
      </dsp:nvSpPr>
      <dsp:spPr>
        <a:xfrm>
          <a:off x="464909" y="1988099"/>
          <a:ext cx="3094672" cy="1893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kern="1200" dirty="0" err="1" smtClean="0"/>
            <a:t>You</a:t>
          </a:r>
          <a:r>
            <a:rPr lang="es-ES" sz="2200" kern="1200" dirty="0" smtClean="0"/>
            <a:t> </a:t>
          </a:r>
          <a:r>
            <a:rPr lang="es-ES" sz="2200" kern="1200" dirty="0" err="1" smtClean="0"/>
            <a:t>will</a:t>
          </a:r>
          <a:r>
            <a:rPr lang="es-ES" sz="2200" kern="1200" dirty="0" smtClean="0"/>
            <a:t> </a:t>
          </a:r>
          <a:r>
            <a:rPr lang="es-ES" sz="2200" kern="1200" dirty="0" err="1" smtClean="0"/>
            <a:t>find</a:t>
          </a:r>
          <a:r>
            <a:rPr lang="es-ES" sz="2200" kern="1200" dirty="0" smtClean="0"/>
            <a:t> </a:t>
          </a:r>
          <a:r>
            <a:rPr lang="es-ES" sz="2200" kern="1200" dirty="0" err="1" smtClean="0"/>
            <a:t>question</a:t>
          </a:r>
          <a:r>
            <a:rPr lang="es-ES" sz="2200" kern="1200" dirty="0" smtClean="0"/>
            <a:t> </a:t>
          </a:r>
          <a:r>
            <a:rPr lang="es-ES" sz="2200" kern="1200" dirty="0" err="1" smtClean="0"/>
            <a:t>related</a:t>
          </a:r>
          <a:r>
            <a:rPr lang="es-ES" sz="2200" kern="1200" dirty="0" smtClean="0"/>
            <a:t> </a:t>
          </a:r>
          <a:r>
            <a:rPr lang="es-ES" sz="2200" kern="1200" dirty="0" err="1" smtClean="0"/>
            <a:t>with</a:t>
          </a:r>
          <a:r>
            <a:rPr lang="es-ES" sz="2200" kern="1200" dirty="0" smtClean="0"/>
            <a:t> CLIL </a:t>
          </a:r>
          <a:r>
            <a:rPr lang="es-ES" sz="2200" kern="1200" dirty="0" err="1" smtClean="0"/>
            <a:t>methodology</a:t>
          </a:r>
          <a:r>
            <a:rPr lang="es-ES" sz="2200" kern="1200" dirty="0" smtClean="0"/>
            <a:t> to </a:t>
          </a:r>
          <a:r>
            <a:rPr lang="es-ES" sz="2200" kern="1200" dirty="0" err="1" smtClean="0"/>
            <a:t>help</a:t>
          </a:r>
          <a:r>
            <a:rPr lang="es-ES" sz="2200" kern="1200" dirty="0" smtClean="0"/>
            <a:t> </a:t>
          </a:r>
          <a:r>
            <a:rPr lang="es-ES" sz="2200" kern="1200" dirty="0" err="1" smtClean="0"/>
            <a:t>the</a:t>
          </a:r>
          <a:r>
            <a:rPr lang="es-ES" sz="2200" kern="1200" dirty="0" smtClean="0"/>
            <a:t> </a:t>
          </a:r>
          <a:r>
            <a:rPr lang="es-ES" sz="2200" kern="1200" dirty="0" err="1" smtClean="0"/>
            <a:t>learning</a:t>
          </a:r>
          <a:r>
            <a:rPr lang="es-ES" sz="2200" kern="1200" dirty="0" smtClean="0"/>
            <a:t> </a:t>
          </a:r>
          <a:r>
            <a:rPr lang="es-ES" sz="2200" kern="1200" dirty="0" err="1" smtClean="0"/>
            <a:t>progress</a:t>
          </a:r>
          <a:r>
            <a:rPr lang="es-ES" sz="2200" kern="1200" dirty="0" smtClean="0"/>
            <a:t> of </a:t>
          </a:r>
          <a:r>
            <a:rPr lang="es-ES" sz="2200" kern="1200" dirty="0" err="1" smtClean="0"/>
            <a:t>our</a:t>
          </a:r>
          <a:r>
            <a:rPr lang="es-ES" sz="2200" kern="1200" dirty="0" smtClean="0"/>
            <a:t> </a:t>
          </a:r>
          <a:r>
            <a:rPr lang="es-ES" sz="2200" kern="1200" dirty="0" err="1" smtClean="0"/>
            <a:t>pupils</a:t>
          </a:r>
          <a:r>
            <a:rPr lang="es-ES" sz="2200" kern="1200" dirty="0" smtClean="0"/>
            <a:t>.</a:t>
          </a:r>
          <a:endParaRPr lang="es-ES" sz="2200" kern="1200" dirty="0"/>
        </a:p>
      </dsp:txBody>
      <dsp:txXfrm>
        <a:off x="557334" y="2080524"/>
        <a:ext cx="2909822" cy="1708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568BD-AA50-46A5-8150-CACF4B076BB1}">
      <dsp:nvSpPr>
        <dsp:cNvPr id="0" name=""/>
        <dsp:cNvSpPr/>
      </dsp:nvSpPr>
      <dsp:spPr>
        <a:xfrm>
          <a:off x="644723" y="0"/>
          <a:ext cx="7306865"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36199-ED8A-4A8F-8F7F-68C7C052A8D4}">
      <dsp:nvSpPr>
        <dsp:cNvPr id="0" name=""/>
        <dsp:cNvSpPr/>
      </dsp:nvSpPr>
      <dsp:spPr>
        <a:xfrm>
          <a:off x="4302" y="1164431"/>
          <a:ext cx="206932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UNIT: 1</a:t>
          </a:r>
          <a:endParaRPr lang="es-ES" sz="2600" kern="1200"/>
        </a:p>
      </dsp:txBody>
      <dsp:txXfrm>
        <a:off x="80092" y="1240221"/>
        <a:ext cx="1917747" cy="1400994"/>
      </dsp:txXfrm>
    </dsp:sp>
    <dsp:sp modelId="{40BC2BAB-DB66-488A-8913-89F7308B4976}">
      <dsp:nvSpPr>
        <dsp:cNvPr id="0" name=""/>
        <dsp:cNvSpPr/>
      </dsp:nvSpPr>
      <dsp:spPr>
        <a:xfrm>
          <a:off x="2177095" y="1164431"/>
          <a:ext cx="206932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GRADE: YEAR 4 </a:t>
          </a:r>
          <a:endParaRPr lang="es-ES" sz="2600" kern="1200"/>
        </a:p>
      </dsp:txBody>
      <dsp:txXfrm>
        <a:off x="2252885" y="1240221"/>
        <a:ext cx="1917747" cy="1400994"/>
      </dsp:txXfrm>
    </dsp:sp>
    <dsp:sp modelId="{615B4A3D-11E7-4678-A6C0-0C619069730E}">
      <dsp:nvSpPr>
        <dsp:cNvPr id="0" name=""/>
        <dsp:cNvSpPr/>
      </dsp:nvSpPr>
      <dsp:spPr>
        <a:xfrm>
          <a:off x="4349889" y="1164431"/>
          <a:ext cx="206932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NUMBER OF SESSIONS: 5</a:t>
          </a:r>
          <a:endParaRPr lang="es-ES" sz="2600" kern="1200"/>
        </a:p>
      </dsp:txBody>
      <dsp:txXfrm>
        <a:off x="4425679" y="1240221"/>
        <a:ext cx="1917747" cy="1400994"/>
      </dsp:txXfrm>
    </dsp:sp>
    <dsp:sp modelId="{6B65DAA7-6E62-4997-8420-96CA1B37346A}">
      <dsp:nvSpPr>
        <dsp:cNvPr id="0" name=""/>
        <dsp:cNvSpPr/>
      </dsp:nvSpPr>
      <dsp:spPr>
        <a:xfrm>
          <a:off x="6522682" y="1164431"/>
          <a:ext cx="206932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SESSION: 3 </a:t>
          </a:r>
          <a:endParaRPr lang="es-ES" sz="2600" kern="1200"/>
        </a:p>
      </dsp:txBody>
      <dsp:txXfrm>
        <a:off x="6598472" y="1240221"/>
        <a:ext cx="1917747" cy="1400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F808-869F-4C66-B1C4-E9C2FD8C3B01}">
      <dsp:nvSpPr>
        <dsp:cNvPr id="0" name=""/>
        <dsp:cNvSpPr/>
      </dsp:nvSpPr>
      <dsp:spPr>
        <a:xfrm>
          <a:off x="3216805" y="64868"/>
          <a:ext cx="3113709" cy="311370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kern="1200" dirty="0" smtClean="0"/>
            <a:t>To </a:t>
          </a:r>
          <a:r>
            <a:rPr lang="es-ES" sz="2200" kern="1200" dirty="0" err="1" smtClean="0"/>
            <a:t>create</a:t>
          </a:r>
          <a:r>
            <a:rPr lang="es-ES" sz="2200" kern="1200" dirty="0" smtClean="0"/>
            <a:t> a positive and </a:t>
          </a:r>
          <a:r>
            <a:rPr lang="es-ES" sz="2200" kern="1200" dirty="0" err="1" smtClean="0"/>
            <a:t>warm</a:t>
          </a:r>
          <a:r>
            <a:rPr lang="es-ES" sz="2200" kern="1200" dirty="0" smtClean="0"/>
            <a:t> atmosphere in </a:t>
          </a:r>
          <a:r>
            <a:rPr lang="es-ES" sz="2200" kern="1200" dirty="0" err="1" smtClean="0"/>
            <a:t>the</a:t>
          </a:r>
          <a:r>
            <a:rPr lang="es-ES" sz="2200" kern="1200" dirty="0" smtClean="0"/>
            <a:t> P.E </a:t>
          </a:r>
          <a:r>
            <a:rPr lang="es-ES" sz="2200" kern="1200" dirty="0" err="1" smtClean="0"/>
            <a:t>class</a:t>
          </a:r>
          <a:endParaRPr lang="es-ES" sz="2200" kern="1200" dirty="0"/>
        </a:p>
      </dsp:txBody>
      <dsp:txXfrm>
        <a:off x="3631966" y="609768"/>
        <a:ext cx="2283387" cy="1401169"/>
      </dsp:txXfrm>
    </dsp:sp>
    <dsp:sp modelId="{ED8EDA44-1CEA-4513-BCD0-B838766E33C9}">
      <dsp:nvSpPr>
        <dsp:cNvPr id="0" name=""/>
        <dsp:cNvSpPr/>
      </dsp:nvSpPr>
      <dsp:spPr>
        <a:xfrm>
          <a:off x="4340335" y="2010937"/>
          <a:ext cx="3113709" cy="311370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kern="1200" dirty="0" smtClean="0"/>
            <a:t>To </a:t>
          </a:r>
          <a:r>
            <a:rPr lang="es-ES" sz="2200" kern="1200" dirty="0" err="1" smtClean="0"/>
            <a:t>comunicate</a:t>
          </a:r>
          <a:r>
            <a:rPr lang="es-ES" sz="2200" kern="1200" dirty="0" smtClean="0"/>
            <a:t> </a:t>
          </a:r>
          <a:r>
            <a:rPr lang="es-ES" sz="2200" kern="1200" dirty="0" err="1" smtClean="0"/>
            <a:t>with</a:t>
          </a:r>
          <a:r>
            <a:rPr lang="es-ES" sz="2200" kern="1200" dirty="0" smtClean="0"/>
            <a:t> </a:t>
          </a:r>
          <a:r>
            <a:rPr lang="es-ES" sz="2200" kern="1200" dirty="0" err="1" smtClean="0"/>
            <a:t>the</a:t>
          </a:r>
          <a:r>
            <a:rPr lang="es-ES" sz="2200" kern="1200" dirty="0" smtClean="0"/>
            <a:t> </a:t>
          </a:r>
          <a:r>
            <a:rPr lang="es-ES" sz="2200" kern="1200" dirty="0" err="1" smtClean="0"/>
            <a:t>group</a:t>
          </a:r>
          <a:r>
            <a:rPr lang="es-ES" sz="2200" kern="1200" dirty="0" smtClean="0"/>
            <a:t> to come to </a:t>
          </a:r>
          <a:r>
            <a:rPr lang="es-ES" sz="2200" kern="1200" dirty="0" err="1" smtClean="0"/>
            <a:t>an</a:t>
          </a:r>
          <a:r>
            <a:rPr lang="es-ES" sz="2200" kern="1200" dirty="0" smtClean="0"/>
            <a:t> agreement.</a:t>
          </a:r>
          <a:endParaRPr lang="es-ES" sz="2200" kern="1200" dirty="0"/>
        </a:p>
      </dsp:txBody>
      <dsp:txXfrm>
        <a:off x="5292612" y="2815312"/>
        <a:ext cx="1868225" cy="1712540"/>
      </dsp:txXfrm>
    </dsp:sp>
    <dsp:sp modelId="{DFC02B26-9434-4F62-AB72-9CE0926E3794}">
      <dsp:nvSpPr>
        <dsp:cNvPr id="0" name=""/>
        <dsp:cNvSpPr/>
      </dsp:nvSpPr>
      <dsp:spPr>
        <a:xfrm>
          <a:off x="2093275" y="2010937"/>
          <a:ext cx="3113709" cy="311370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kern="1200" smtClean="0"/>
            <a:t>To develop cooperative attitudes in team games.  </a:t>
          </a:r>
          <a:endParaRPr lang="es-ES" sz="2200" kern="1200"/>
        </a:p>
      </dsp:txBody>
      <dsp:txXfrm>
        <a:off x="2386483" y="2815312"/>
        <a:ext cx="1868225" cy="1712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2DF24-1B0B-4A1C-B8C5-5AFAB4DEB75F}">
      <dsp:nvSpPr>
        <dsp:cNvPr id="0" name=""/>
        <dsp:cNvSpPr/>
      </dsp:nvSpPr>
      <dsp:spPr>
        <a:xfrm>
          <a:off x="3257973" y="61133"/>
          <a:ext cx="2934393" cy="293439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err="1" smtClean="0"/>
            <a:t>Team</a:t>
          </a:r>
          <a:r>
            <a:rPr lang="es-ES" sz="1900" kern="1200" dirty="0" smtClean="0"/>
            <a:t> </a:t>
          </a:r>
          <a:r>
            <a:rPr lang="es-ES" sz="1900" kern="1200" dirty="0" err="1" smtClean="0"/>
            <a:t>building</a:t>
          </a:r>
          <a:r>
            <a:rPr lang="es-ES" sz="1900" kern="1200" dirty="0" smtClean="0"/>
            <a:t> </a:t>
          </a:r>
          <a:r>
            <a:rPr lang="es-ES" sz="1900" kern="1200" dirty="0" err="1" smtClean="0"/>
            <a:t>games</a:t>
          </a:r>
          <a:endParaRPr lang="es-ES" sz="1900" kern="1200" dirty="0"/>
        </a:p>
      </dsp:txBody>
      <dsp:txXfrm>
        <a:off x="3649225" y="574651"/>
        <a:ext cx="2151888" cy="1320476"/>
      </dsp:txXfrm>
    </dsp:sp>
    <dsp:sp modelId="{8CE18AF3-46A6-4B67-B309-EFED7C685B38}">
      <dsp:nvSpPr>
        <dsp:cNvPr id="0" name=""/>
        <dsp:cNvSpPr/>
      </dsp:nvSpPr>
      <dsp:spPr>
        <a:xfrm>
          <a:off x="4316800" y="1895128"/>
          <a:ext cx="2934393" cy="293439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err="1" smtClean="0"/>
            <a:t>Strategies</a:t>
          </a:r>
          <a:r>
            <a:rPr lang="es-ES" sz="1900" kern="1200" dirty="0" smtClean="0"/>
            <a:t> to </a:t>
          </a:r>
          <a:r>
            <a:rPr lang="es-ES" sz="1900" kern="1200" dirty="0" err="1" smtClean="0"/>
            <a:t>solve</a:t>
          </a:r>
          <a:r>
            <a:rPr lang="es-ES" sz="1900" kern="1200" dirty="0" smtClean="0"/>
            <a:t> </a:t>
          </a:r>
          <a:r>
            <a:rPr lang="es-ES" sz="1900" kern="1200" dirty="0" err="1" smtClean="0"/>
            <a:t>situation</a:t>
          </a:r>
          <a:r>
            <a:rPr lang="es-ES" sz="1900" kern="1200" dirty="0" smtClean="0"/>
            <a:t> / </a:t>
          </a:r>
          <a:r>
            <a:rPr lang="es-ES" sz="1900" kern="1200" dirty="0" err="1" smtClean="0"/>
            <a:t>Communication</a:t>
          </a:r>
          <a:r>
            <a:rPr lang="es-ES" sz="1900" kern="1200" dirty="0" smtClean="0"/>
            <a:t> </a:t>
          </a:r>
          <a:r>
            <a:rPr lang="es-ES" sz="1900" kern="1200" dirty="0" err="1" smtClean="0"/>
            <a:t>skills</a:t>
          </a:r>
          <a:endParaRPr lang="es-ES" sz="1900" kern="1200" dirty="0"/>
        </a:p>
      </dsp:txBody>
      <dsp:txXfrm>
        <a:off x="5214235" y="2653180"/>
        <a:ext cx="1760635" cy="1613916"/>
      </dsp:txXfrm>
    </dsp:sp>
    <dsp:sp modelId="{FB0B3B0D-EE31-4499-96D1-50A48D8ABEAA}">
      <dsp:nvSpPr>
        <dsp:cNvPr id="0" name=""/>
        <dsp:cNvSpPr/>
      </dsp:nvSpPr>
      <dsp:spPr>
        <a:xfrm>
          <a:off x="2199146" y="1895128"/>
          <a:ext cx="2934393" cy="293439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smtClean="0"/>
            <a:t>P.E </a:t>
          </a:r>
          <a:r>
            <a:rPr lang="es-ES" sz="1900" kern="1200" dirty="0" err="1" smtClean="0"/>
            <a:t>introductory</a:t>
          </a:r>
          <a:r>
            <a:rPr lang="es-ES" sz="1900" kern="1200" dirty="0" smtClean="0"/>
            <a:t> </a:t>
          </a:r>
          <a:r>
            <a:rPr lang="es-ES" sz="1900" kern="1200" dirty="0" err="1" smtClean="0"/>
            <a:t>activities</a:t>
          </a:r>
          <a:endParaRPr lang="es-ES" sz="1900" kern="1200" dirty="0"/>
        </a:p>
      </dsp:txBody>
      <dsp:txXfrm>
        <a:off x="2475468" y="2653180"/>
        <a:ext cx="1760635" cy="1613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5EA25-0895-45B1-B3CC-85F182A6FD7D}">
      <dsp:nvSpPr>
        <dsp:cNvPr id="0" name=""/>
        <dsp:cNvSpPr/>
      </dsp:nvSpPr>
      <dsp:spPr>
        <a:xfrm>
          <a:off x="3117062" y="62337"/>
          <a:ext cx="2992197" cy="299219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smtClean="0"/>
            <a:t>To be </a:t>
          </a:r>
          <a:r>
            <a:rPr lang="es-ES" sz="1900" kern="1200" dirty="0" err="1" smtClean="0"/>
            <a:t>able</a:t>
          </a:r>
          <a:r>
            <a:rPr lang="es-ES" sz="1900" kern="1200" dirty="0" smtClean="0"/>
            <a:t> to </a:t>
          </a:r>
          <a:r>
            <a:rPr lang="es-ES" sz="1900" kern="1200" dirty="0" err="1" smtClean="0"/>
            <a:t>contribute</a:t>
          </a:r>
          <a:r>
            <a:rPr lang="es-ES" sz="1900" kern="1200" dirty="0" smtClean="0"/>
            <a:t> to </a:t>
          </a:r>
          <a:r>
            <a:rPr lang="es-ES" sz="1900" kern="1200" dirty="0" err="1" smtClean="0"/>
            <a:t>the</a:t>
          </a:r>
          <a:r>
            <a:rPr lang="es-ES" sz="1900" kern="1200" dirty="0" smtClean="0"/>
            <a:t> </a:t>
          </a:r>
          <a:r>
            <a:rPr lang="es-ES" sz="1900" kern="1200" dirty="0" err="1" smtClean="0"/>
            <a:t>development</a:t>
          </a:r>
          <a:r>
            <a:rPr lang="es-ES" sz="1900" kern="1200" dirty="0" smtClean="0"/>
            <a:t> of a positive atmosphere in </a:t>
          </a:r>
          <a:r>
            <a:rPr lang="es-ES" sz="1900" kern="1200" dirty="0" err="1" smtClean="0"/>
            <a:t>the</a:t>
          </a:r>
          <a:r>
            <a:rPr lang="es-ES" sz="1900" kern="1200" dirty="0" smtClean="0"/>
            <a:t> </a:t>
          </a:r>
          <a:r>
            <a:rPr lang="es-ES" sz="1900" kern="1200" dirty="0" err="1" smtClean="0"/>
            <a:t>class</a:t>
          </a:r>
          <a:r>
            <a:rPr lang="es-ES" sz="2000" kern="1200" dirty="0" smtClean="0"/>
            <a:t>.</a:t>
          </a:r>
          <a:endParaRPr lang="es-ES" sz="2000" kern="1200" dirty="0"/>
        </a:p>
      </dsp:txBody>
      <dsp:txXfrm>
        <a:off x="3516021" y="585972"/>
        <a:ext cx="2194278" cy="1346488"/>
      </dsp:txXfrm>
    </dsp:sp>
    <dsp:sp modelId="{7922A252-4EE9-47AF-A427-69FECF522FC6}">
      <dsp:nvSpPr>
        <dsp:cNvPr id="0" name=""/>
        <dsp:cNvSpPr/>
      </dsp:nvSpPr>
      <dsp:spPr>
        <a:xfrm>
          <a:off x="4196746" y="1932460"/>
          <a:ext cx="2992197" cy="299219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smtClean="0"/>
            <a:t>To be </a:t>
          </a:r>
          <a:r>
            <a:rPr lang="es-ES" sz="1900" kern="1200" dirty="0" err="1" smtClean="0"/>
            <a:t>able</a:t>
          </a:r>
          <a:r>
            <a:rPr lang="es-ES" sz="1900" kern="1200" dirty="0" smtClean="0"/>
            <a:t> to </a:t>
          </a:r>
          <a:r>
            <a:rPr lang="es-ES" sz="1900" kern="1200" dirty="0" err="1" smtClean="0"/>
            <a:t>cooperate</a:t>
          </a:r>
          <a:r>
            <a:rPr lang="es-ES" sz="1900" kern="1200" dirty="0" smtClean="0"/>
            <a:t> in </a:t>
          </a:r>
          <a:r>
            <a:rPr lang="es-ES" sz="1900" kern="1200" dirty="0" err="1" smtClean="0"/>
            <a:t>team</a:t>
          </a:r>
          <a:r>
            <a:rPr lang="es-ES" sz="1900" kern="1200" dirty="0" smtClean="0"/>
            <a:t> </a:t>
          </a:r>
          <a:r>
            <a:rPr lang="es-ES" sz="1900" kern="1200" dirty="0" err="1" smtClean="0"/>
            <a:t>games</a:t>
          </a:r>
          <a:endParaRPr lang="es-ES" sz="1900" kern="1200" dirty="0"/>
        </a:p>
      </dsp:txBody>
      <dsp:txXfrm>
        <a:off x="5111860" y="2705445"/>
        <a:ext cx="1795318" cy="1645708"/>
      </dsp:txXfrm>
    </dsp:sp>
    <dsp:sp modelId="{4D966941-A10C-4F5A-80D5-8B3D15956CCE}">
      <dsp:nvSpPr>
        <dsp:cNvPr id="0" name=""/>
        <dsp:cNvSpPr/>
      </dsp:nvSpPr>
      <dsp:spPr>
        <a:xfrm>
          <a:off x="2037377" y="1932460"/>
          <a:ext cx="2992197" cy="299219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ES" sz="1900" kern="1200" dirty="0" smtClean="0"/>
            <a:t>To be </a:t>
          </a:r>
          <a:r>
            <a:rPr lang="es-ES" sz="1900" kern="1200" dirty="0" err="1" smtClean="0"/>
            <a:t>able</a:t>
          </a:r>
          <a:r>
            <a:rPr lang="es-ES" sz="1900" kern="1200" dirty="0" smtClean="0"/>
            <a:t> to </a:t>
          </a:r>
          <a:r>
            <a:rPr lang="es-ES" sz="1900" kern="1200" dirty="0" err="1" smtClean="0"/>
            <a:t>known</a:t>
          </a:r>
          <a:r>
            <a:rPr lang="es-ES" sz="1900" kern="1200" dirty="0" smtClean="0"/>
            <a:t> and </a:t>
          </a:r>
          <a:r>
            <a:rPr lang="es-ES" sz="1900" kern="1200" dirty="0" err="1" smtClean="0"/>
            <a:t>respect</a:t>
          </a:r>
          <a:r>
            <a:rPr lang="es-ES" sz="1900" kern="1200" dirty="0" smtClean="0"/>
            <a:t> </a:t>
          </a:r>
          <a:r>
            <a:rPr lang="es-ES" sz="1900" kern="1200" dirty="0" err="1" smtClean="0"/>
            <a:t>the</a:t>
          </a:r>
          <a:r>
            <a:rPr lang="es-ES" sz="1900" kern="1200" dirty="0" smtClean="0"/>
            <a:t> </a:t>
          </a:r>
          <a:r>
            <a:rPr lang="es-ES" sz="1900" kern="1200" dirty="0" err="1" smtClean="0"/>
            <a:t>classroom</a:t>
          </a:r>
          <a:r>
            <a:rPr lang="es-ES" sz="1900" kern="1200" dirty="0" smtClean="0"/>
            <a:t> rules </a:t>
          </a:r>
          <a:r>
            <a:rPr lang="es-ES" sz="1900" kern="1200" dirty="0" err="1" smtClean="0"/>
            <a:t>materials</a:t>
          </a:r>
          <a:r>
            <a:rPr lang="es-ES" sz="1900" kern="1200" dirty="0" smtClean="0"/>
            <a:t> and </a:t>
          </a:r>
          <a:r>
            <a:rPr lang="es-ES" sz="1900" kern="1200" dirty="0" err="1" smtClean="0"/>
            <a:t>facilities</a:t>
          </a:r>
          <a:r>
            <a:rPr lang="es-ES" sz="1900" kern="1200" dirty="0" smtClean="0"/>
            <a:t>. </a:t>
          </a:r>
          <a:endParaRPr lang="es-ES" sz="1900" kern="1200" dirty="0"/>
        </a:p>
      </dsp:txBody>
      <dsp:txXfrm>
        <a:off x="2319142" y="2705445"/>
        <a:ext cx="1795318" cy="1645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6DA7-B838-42F6-8DFD-EC1FF23DD815}">
      <dsp:nvSpPr>
        <dsp:cNvPr id="0" name=""/>
        <dsp:cNvSpPr/>
      </dsp:nvSpPr>
      <dsp:spPr>
        <a:xfrm>
          <a:off x="259571"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WHISTLE</a:t>
          </a:r>
          <a:endParaRPr lang="es-ES" sz="1800" b="1" kern="1200" dirty="0"/>
        </a:p>
      </dsp:txBody>
      <dsp:txXfrm>
        <a:off x="259571" y="1972887"/>
        <a:ext cx="1309013" cy="1972887"/>
      </dsp:txXfrm>
    </dsp:sp>
    <dsp:sp modelId="{86C2179F-D697-4FD2-A347-F6C853C948E4}">
      <dsp:nvSpPr>
        <dsp:cNvPr id="0" name=""/>
        <dsp:cNvSpPr/>
      </dsp:nvSpPr>
      <dsp:spPr>
        <a:xfrm>
          <a:off x="53956" y="261253"/>
          <a:ext cx="1523288" cy="17117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2CF9A76-0B5F-4C13-A1E8-96C13766B328}">
      <dsp:nvSpPr>
        <dsp:cNvPr id="0" name=""/>
        <dsp:cNvSpPr/>
      </dsp:nvSpPr>
      <dsp:spPr>
        <a:xfrm>
          <a:off x="1616515"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CAN OF SARDINES</a:t>
          </a:r>
          <a:endParaRPr lang="es-ES" sz="1800" b="1" kern="1200" dirty="0"/>
        </a:p>
      </dsp:txBody>
      <dsp:txXfrm>
        <a:off x="1616515" y="1972887"/>
        <a:ext cx="1309013" cy="1972887"/>
      </dsp:txXfrm>
    </dsp:sp>
    <dsp:sp modelId="{D753865E-24E3-4406-99F2-67B3D1D8E43E}">
      <dsp:nvSpPr>
        <dsp:cNvPr id="0" name=""/>
        <dsp:cNvSpPr/>
      </dsp:nvSpPr>
      <dsp:spPr>
        <a:xfrm>
          <a:off x="1655786" y="295933"/>
          <a:ext cx="1230473" cy="16424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32B846-B91A-48B1-B57E-4F7734C93290}">
      <dsp:nvSpPr>
        <dsp:cNvPr id="0" name=""/>
        <dsp:cNvSpPr/>
      </dsp:nvSpPr>
      <dsp:spPr>
        <a:xfrm>
          <a:off x="2964799"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MATS</a:t>
          </a:r>
          <a:endParaRPr lang="es-ES" sz="1800" b="1" kern="1200" dirty="0"/>
        </a:p>
      </dsp:txBody>
      <dsp:txXfrm>
        <a:off x="2964799" y="1972887"/>
        <a:ext cx="1309013" cy="1972887"/>
      </dsp:txXfrm>
    </dsp:sp>
    <dsp:sp modelId="{5489E184-21FB-41FE-AC8C-3EA293A78913}">
      <dsp:nvSpPr>
        <dsp:cNvPr id="0" name=""/>
        <dsp:cNvSpPr/>
      </dsp:nvSpPr>
      <dsp:spPr>
        <a:xfrm>
          <a:off x="3004070" y="295933"/>
          <a:ext cx="1230473" cy="16424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2453F8A-EA14-4058-84B6-49BCB7E800CF}">
      <dsp:nvSpPr>
        <dsp:cNvPr id="0" name=""/>
        <dsp:cNvSpPr/>
      </dsp:nvSpPr>
      <dsp:spPr>
        <a:xfrm>
          <a:off x="4313084"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SLIDE</a:t>
          </a:r>
          <a:endParaRPr lang="es-ES" sz="1800" b="1" kern="1200" dirty="0"/>
        </a:p>
      </dsp:txBody>
      <dsp:txXfrm>
        <a:off x="4313084" y="1972887"/>
        <a:ext cx="1309013" cy="1972887"/>
      </dsp:txXfrm>
    </dsp:sp>
    <dsp:sp modelId="{0C22AF15-4EDE-4E59-953C-E71E52AFFC0B}">
      <dsp:nvSpPr>
        <dsp:cNvPr id="0" name=""/>
        <dsp:cNvSpPr/>
      </dsp:nvSpPr>
      <dsp:spPr>
        <a:xfrm>
          <a:off x="4352354" y="295933"/>
          <a:ext cx="1230473" cy="16424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2000" r="-4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B027B35-9464-4C49-A77B-0D84AF14A9C4}">
      <dsp:nvSpPr>
        <dsp:cNvPr id="0" name=""/>
        <dsp:cNvSpPr/>
      </dsp:nvSpPr>
      <dsp:spPr>
        <a:xfrm>
          <a:off x="5661368"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HOLD HANDS</a:t>
          </a:r>
          <a:endParaRPr lang="es-ES" sz="1800" b="1" kern="1200" dirty="0"/>
        </a:p>
      </dsp:txBody>
      <dsp:txXfrm>
        <a:off x="5661368" y="1972887"/>
        <a:ext cx="1309013" cy="1972887"/>
      </dsp:txXfrm>
    </dsp:sp>
    <dsp:sp modelId="{60833D79-0E12-4D48-8DD9-042BC7FACC98}">
      <dsp:nvSpPr>
        <dsp:cNvPr id="0" name=""/>
        <dsp:cNvSpPr/>
      </dsp:nvSpPr>
      <dsp:spPr>
        <a:xfrm>
          <a:off x="5700639" y="295933"/>
          <a:ext cx="1230473" cy="16424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0" r="-4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2A1FBB4-C029-4317-A2F7-775AF160AA38}">
      <dsp:nvSpPr>
        <dsp:cNvPr id="0" name=""/>
        <dsp:cNvSpPr/>
      </dsp:nvSpPr>
      <dsp:spPr>
        <a:xfrm>
          <a:off x="7009652"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b="1" kern="1200" dirty="0" smtClean="0"/>
            <a:t>CARTEPILLAR</a:t>
          </a:r>
          <a:endParaRPr lang="es-ES" sz="1400" b="1" kern="1200" dirty="0"/>
        </a:p>
      </dsp:txBody>
      <dsp:txXfrm>
        <a:off x="7009652" y="1972887"/>
        <a:ext cx="1309013" cy="1972887"/>
      </dsp:txXfrm>
    </dsp:sp>
    <dsp:sp modelId="{C7706FD8-8A6D-4074-8035-5852AA49A55D}">
      <dsp:nvSpPr>
        <dsp:cNvPr id="0" name=""/>
        <dsp:cNvSpPr/>
      </dsp:nvSpPr>
      <dsp:spPr>
        <a:xfrm>
          <a:off x="7048923" y="295933"/>
          <a:ext cx="1230473" cy="164242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7000" r="-8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6B8CD7F-9EAB-4A50-BE86-47CAC0C65EE7}">
      <dsp:nvSpPr>
        <dsp:cNvPr id="0" name=""/>
        <dsp:cNvSpPr/>
      </dsp:nvSpPr>
      <dsp:spPr>
        <a:xfrm>
          <a:off x="8357937"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RACE</a:t>
          </a:r>
          <a:endParaRPr lang="es-ES" sz="1800" b="1" kern="1200" dirty="0"/>
        </a:p>
      </dsp:txBody>
      <dsp:txXfrm>
        <a:off x="8357937" y="1972887"/>
        <a:ext cx="1309013" cy="1972887"/>
      </dsp:txXfrm>
    </dsp:sp>
    <dsp:sp modelId="{B968F162-497A-4465-AE5D-38ECB9541397}">
      <dsp:nvSpPr>
        <dsp:cNvPr id="0" name=""/>
        <dsp:cNvSpPr/>
      </dsp:nvSpPr>
      <dsp:spPr>
        <a:xfrm>
          <a:off x="8397207" y="295933"/>
          <a:ext cx="1230473" cy="164242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9000" r="-49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0024784-4594-431E-8338-BF8309A8C641}">
      <dsp:nvSpPr>
        <dsp:cNvPr id="0" name=""/>
        <dsp:cNvSpPr/>
      </dsp:nvSpPr>
      <dsp:spPr>
        <a:xfrm>
          <a:off x="9706221" y="0"/>
          <a:ext cx="1309013" cy="49322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RELAY</a:t>
          </a:r>
          <a:r>
            <a:rPr lang="es-ES" sz="2700" kern="1200" dirty="0" smtClean="0"/>
            <a:t> </a:t>
          </a:r>
          <a:endParaRPr lang="es-ES" sz="2700" kern="1200" dirty="0"/>
        </a:p>
      </dsp:txBody>
      <dsp:txXfrm>
        <a:off x="9706221" y="1972887"/>
        <a:ext cx="1309013" cy="1972887"/>
      </dsp:txXfrm>
    </dsp:sp>
    <dsp:sp modelId="{AF44D04B-D256-4C19-9530-BA6024CC3014}">
      <dsp:nvSpPr>
        <dsp:cNvPr id="0" name=""/>
        <dsp:cNvSpPr/>
      </dsp:nvSpPr>
      <dsp:spPr>
        <a:xfrm>
          <a:off x="9745492" y="295933"/>
          <a:ext cx="1230473" cy="1642428"/>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3000" r="-63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F9EEB4E-A089-49F5-87F6-BC059E34B69E}">
      <dsp:nvSpPr>
        <dsp:cNvPr id="0" name=""/>
        <dsp:cNvSpPr/>
      </dsp:nvSpPr>
      <dsp:spPr>
        <a:xfrm>
          <a:off x="488943" y="3945774"/>
          <a:ext cx="10091304" cy="739832"/>
        </a:xfrm>
        <a:prstGeom prst="leftRight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C795-0FAE-460E-A11B-F69BA0E6BAD1}" type="datetimeFigureOut">
              <a:rPr lang="es-ES" smtClean="0"/>
              <a:t>24/07/2017</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28C23-A95C-431B-992E-91A379F4281F}" type="slidenum">
              <a:rPr lang="es-ES" smtClean="0"/>
              <a:t>‹#›</a:t>
            </a:fld>
            <a:endParaRPr lang="es-ES"/>
          </a:p>
        </p:txBody>
      </p:sp>
    </p:spTree>
    <p:extLst>
      <p:ext uri="{BB962C8B-B14F-4D97-AF65-F5344CB8AC3E}">
        <p14:creationId xmlns:p14="http://schemas.microsoft.com/office/powerpoint/2010/main" val="258071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918AF7-94F2-4879-B412-BD89BD426F60}"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362440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8A1E45-DB5B-40B8-A37B-90D641F679EE}"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17722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AE16AA-8B94-4DCD-8B61-8A152126114F}"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361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262109-0CBC-4BC5-BA42-3C4CFED07249}"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4078828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A5D359-1557-42F3-B1DF-9FFB025E9FD7}"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272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785D12-D375-4029-8A6E-684D99211055}"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39790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71C92-CC55-4A17-BE65-4CB40A311756}"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02044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18DA3-CF92-42B6-9221-BE184123D436}"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47293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FA328-1810-42C7-B476-61629A7679DD}"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263671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1FBBB9-3997-4567-BDD4-40D294709B8B}" type="datetime1">
              <a:rPr lang="es-ES" smtClean="0"/>
              <a:t>24/07/2017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35647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123CBD-36AC-4E88-8A36-CEA2628D4ACE}" type="datetime1">
              <a:rPr lang="es-ES" smtClean="0"/>
              <a:t>24/07/2017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05933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D2EF3D-26E8-4F53-8568-E295BCCABBF5}" type="datetime1">
              <a:rPr lang="es-ES" smtClean="0"/>
              <a:t>24/07/2017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214119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5F34DD-1FE1-4170-BC3B-2FA78D71EDF0}" type="datetime1">
              <a:rPr lang="es-ES" smtClean="0"/>
              <a:t>24/07/2017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310051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A4DF1-F998-4DEC-96BE-EE0D4C5E0673}" type="datetime1">
              <a:rPr lang="es-ES" smtClean="0"/>
              <a:t>24/07/2017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59604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772F8-A937-4E56-BE20-3700A8D37811}" type="datetime1">
              <a:rPr lang="es-ES" smtClean="0"/>
              <a:t>24/07/2017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11568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4886D0-F27A-4352-B981-CE8539AB970A}" type="datetime1">
              <a:rPr lang="es-ES" smtClean="0"/>
              <a:t>24/07/2017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AEC5496-5CA7-44CD-AFF5-4AFAB034A2E4}" type="slidenum">
              <a:rPr lang="es-ES" smtClean="0"/>
              <a:t>‹#›</a:t>
            </a:fld>
            <a:endParaRPr lang="es-ES"/>
          </a:p>
        </p:txBody>
      </p:sp>
    </p:spTree>
    <p:extLst>
      <p:ext uri="{BB962C8B-B14F-4D97-AF65-F5344CB8AC3E}">
        <p14:creationId xmlns:p14="http://schemas.microsoft.com/office/powerpoint/2010/main" val="325527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7CCD1E-3558-4179-846F-A615731DD0DE}" type="datetime1">
              <a:rPr lang="es-ES" smtClean="0"/>
              <a:t>24/07/2017</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EC5496-5CA7-44CD-AFF5-4AFAB034A2E4}" type="slidenum">
              <a:rPr lang="es-ES" smtClean="0"/>
              <a:t>‹#›</a:t>
            </a:fld>
            <a:endParaRPr lang="es-ES"/>
          </a:p>
        </p:txBody>
      </p:sp>
    </p:spTree>
    <p:extLst>
      <p:ext uri="{BB962C8B-B14F-4D97-AF65-F5344CB8AC3E}">
        <p14:creationId xmlns:p14="http://schemas.microsoft.com/office/powerpoint/2010/main" val="94511175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snqFX6NFeX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corwin-connect.com/" TargetMode="External"/><Relationship Id="rId2" Type="http://schemas.openxmlformats.org/officeDocument/2006/relationships/hyperlink" Target="http://www.thepespecialist.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hyperlink" Target="http://www.learningforlife.org/exploring/resources/99-720/x08.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23" y="56186"/>
            <a:ext cx="8904850" cy="6678639"/>
          </a:xfrm>
          <a:prstGeom prst="rect">
            <a:avLst/>
          </a:prstGeom>
          <a:ln>
            <a:noFill/>
          </a:ln>
          <a:effectLst>
            <a:softEdge rad="112500"/>
          </a:effectLst>
        </p:spPr>
      </p:pic>
      <p:sp>
        <p:nvSpPr>
          <p:cNvPr id="2" name="Title 1"/>
          <p:cNvSpPr>
            <a:spLocks noGrp="1"/>
          </p:cNvSpPr>
          <p:nvPr>
            <p:ph type="ctrTitle"/>
          </p:nvPr>
        </p:nvSpPr>
        <p:spPr>
          <a:xfrm>
            <a:off x="1954023" y="2957816"/>
            <a:ext cx="7766936" cy="1704109"/>
          </a:xfrm>
        </p:spPr>
        <p:txBody>
          <a:bodyPr/>
          <a:lstStyle/>
          <a:p>
            <a:r>
              <a:rPr lang="es-ES" b="1" dirty="0" smtClean="0">
                <a:solidFill>
                  <a:schemeClr val="bg1">
                    <a:lumMod val="95000"/>
                  </a:schemeClr>
                </a:solidFill>
              </a:rPr>
              <a:t>COOPERATIVE GAMES</a:t>
            </a:r>
            <a:endParaRPr lang="es-ES" b="1" dirty="0">
              <a:solidFill>
                <a:schemeClr val="bg1">
                  <a:lumMod val="95000"/>
                </a:schemeClr>
              </a:solidFill>
            </a:endParaRPr>
          </a:p>
        </p:txBody>
      </p:sp>
      <p:sp>
        <p:nvSpPr>
          <p:cNvPr id="3" name="Subtitle 2"/>
          <p:cNvSpPr>
            <a:spLocks noGrp="1"/>
          </p:cNvSpPr>
          <p:nvPr>
            <p:ph type="subTitle" idx="1"/>
          </p:nvPr>
        </p:nvSpPr>
        <p:spPr>
          <a:xfrm>
            <a:off x="2483075" y="3395505"/>
            <a:ext cx="7766936" cy="1500187"/>
          </a:xfrm>
        </p:spPr>
        <p:txBody>
          <a:bodyPr>
            <a:normAutofit/>
          </a:bodyPr>
          <a:lstStyle/>
          <a:p>
            <a:r>
              <a:rPr lang="es-ES" dirty="0" smtClean="0"/>
              <a:t> </a:t>
            </a:r>
            <a:endParaRPr lang="es-ES" dirty="0"/>
          </a:p>
        </p:txBody>
      </p:sp>
      <p:sp>
        <p:nvSpPr>
          <p:cNvPr id="4" name="Rectangle 3"/>
          <p:cNvSpPr/>
          <p:nvPr/>
        </p:nvSpPr>
        <p:spPr>
          <a:xfrm>
            <a:off x="6710289" y="4895557"/>
            <a:ext cx="4411736" cy="923330"/>
          </a:xfrm>
          <a:prstGeom prst="rect">
            <a:avLst/>
          </a:prstGeom>
        </p:spPr>
        <p:txBody>
          <a:bodyPr wrap="square">
            <a:spAutoFit/>
          </a:bodyPr>
          <a:lstStyle/>
          <a:p>
            <a:r>
              <a:rPr lang="es-ES" dirty="0">
                <a:solidFill>
                  <a:schemeClr val="bg1"/>
                </a:solidFill>
              </a:rPr>
              <a:t>Ana de la Cruz Ortiz </a:t>
            </a:r>
          </a:p>
          <a:p>
            <a:r>
              <a:rPr lang="es-ES" dirty="0">
                <a:solidFill>
                  <a:schemeClr val="bg1"/>
                </a:solidFill>
              </a:rPr>
              <a:t>FINAL PROJECT</a:t>
            </a:r>
          </a:p>
          <a:p>
            <a:r>
              <a:rPr lang="es-ES" dirty="0">
                <a:solidFill>
                  <a:schemeClr val="bg1"/>
                </a:solidFill>
              </a:rPr>
              <a:t>IN-30</a:t>
            </a:r>
          </a:p>
        </p:txBody>
      </p:sp>
      <p:pic>
        <p:nvPicPr>
          <p:cNvPr id="7"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959"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683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dirty="0" smtClean="0"/>
              <a:t>WARM UP</a:t>
            </a:r>
            <a:endParaRPr lang="es-ES" dirty="0"/>
          </a:p>
        </p:txBody>
      </p:sp>
      <p:sp>
        <p:nvSpPr>
          <p:cNvPr id="3" name="Content Placeholder 2"/>
          <p:cNvSpPr>
            <a:spLocks noGrp="1"/>
          </p:cNvSpPr>
          <p:nvPr>
            <p:ph idx="1"/>
          </p:nvPr>
        </p:nvSpPr>
        <p:spPr>
          <a:xfrm>
            <a:off x="677334" y="1930401"/>
            <a:ext cx="6526261" cy="4110962"/>
          </a:xfrm>
        </p:spPr>
        <p:txBody>
          <a:bodyPr>
            <a:normAutofit/>
          </a:bodyPr>
          <a:lstStyle/>
          <a:p>
            <a:r>
              <a:rPr lang="es-ES" sz="3200" dirty="0" smtClean="0"/>
              <a:t>SARDINES IN A CAN: </a:t>
            </a:r>
          </a:p>
          <a:p>
            <a:pPr marL="0" indent="0">
              <a:buNone/>
            </a:pPr>
            <a:r>
              <a:rPr lang="es-ES" dirty="0" smtClean="0"/>
              <a:t>- </a:t>
            </a:r>
            <a:r>
              <a:rPr lang="es-ES" dirty="0" err="1" smtClean="0"/>
              <a:t>Students</a:t>
            </a:r>
            <a:r>
              <a:rPr lang="es-ES" dirty="0" smtClean="0"/>
              <a:t> are running </a:t>
            </a:r>
            <a:r>
              <a:rPr lang="es-ES" dirty="0" err="1" smtClean="0"/>
              <a:t>around</a:t>
            </a:r>
            <a:r>
              <a:rPr lang="es-ES" dirty="0" smtClean="0"/>
              <a:t> </a:t>
            </a:r>
            <a:r>
              <a:rPr lang="es-ES" dirty="0" err="1" smtClean="0"/>
              <a:t>the</a:t>
            </a:r>
            <a:r>
              <a:rPr lang="es-ES" dirty="0" smtClean="0"/>
              <a:t> </a:t>
            </a:r>
            <a:r>
              <a:rPr lang="es-ES" dirty="0" err="1" smtClean="0"/>
              <a:t>gym</a:t>
            </a:r>
            <a:r>
              <a:rPr lang="es-ES" dirty="0" smtClean="0"/>
              <a:t>. </a:t>
            </a:r>
            <a:r>
              <a:rPr lang="es-ES" dirty="0" err="1" smtClean="0"/>
              <a:t>When</a:t>
            </a:r>
            <a:r>
              <a:rPr lang="es-ES" dirty="0" smtClean="0"/>
              <a:t> </a:t>
            </a:r>
            <a:r>
              <a:rPr lang="es-ES" dirty="0" err="1" smtClean="0"/>
              <a:t>the</a:t>
            </a:r>
            <a:r>
              <a:rPr lang="es-ES" dirty="0" smtClean="0"/>
              <a:t> </a:t>
            </a:r>
            <a:r>
              <a:rPr lang="es-ES" dirty="0" err="1" smtClean="0"/>
              <a:t>whistle</a:t>
            </a:r>
            <a:r>
              <a:rPr lang="es-ES" dirty="0" smtClean="0"/>
              <a:t> </a:t>
            </a:r>
            <a:r>
              <a:rPr lang="es-ES" dirty="0" err="1" smtClean="0"/>
              <a:t>sounds</a:t>
            </a:r>
            <a:r>
              <a:rPr lang="es-ES" dirty="0" smtClean="0"/>
              <a:t> </a:t>
            </a:r>
            <a:r>
              <a:rPr lang="es-ES" dirty="0" err="1" smtClean="0"/>
              <a:t>you</a:t>
            </a:r>
            <a:r>
              <a:rPr lang="es-ES" dirty="0" smtClean="0"/>
              <a:t> </a:t>
            </a:r>
            <a:r>
              <a:rPr lang="es-ES" dirty="0" err="1" smtClean="0"/>
              <a:t>have</a:t>
            </a:r>
            <a:r>
              <a:rPr lang="es-ES" dirty="0" smtClean="0"/>
              <a:t> to </a:t>
            </a:r>
            <a:r>
              <a:rPr lang="es-ES" dirty="0" err="1" smtClean="0"/>
              <a:t>organize</a:t>
            </a:r>
            <a:r>
              <a:rPr lang="es-ES" dirty="0" smtClean="0"/>
              <a:t> in </a:t>
            </a:r>
            <a:r>
              <a:rPr lang="es-ES" dirty="0" err="1" smtClean="0"/>
              <a:t>groups</a:t>
            </a:r>
            <a:r>
              <a:rPr lang="es-ES" dirty="0" smtClean="0"/>
              <a:t> of (2,5,7,3)….</a:t>
            </a:r>
            <a:r>
              <a:rPr lang="es-ES" dirty="0" err="1" smtClean="0"/>
              <a:t>depending</a:t>
            </a:r>
            <a:r>
              <a:rPr lang="es-ES" dirty="0" smtClean="0"/>
              <a:t> of </a:t>
            </a:r>
            <a:r>
              <a:rPr lang="es-ES" dirty="0" err="1" smtClean="0"/>
              <a:t>the</a:t>
            </a:r>
            <a:r>
              <a:rPr lang="es-ES" dirty="0" smtClean="0"/>
              <a:t> </a:t>
            </a:r>
            <a:r>
              <a:rPr lang="es-ES" dirty="0" err="1" smtClean="0"/>
              <a:t>number</a:t>
            </a:r>
            <a:r>
              <a:rPr lang="es-ES" dirty="0" smtClean="0"/>
              <a:t> </a:t>
            </a:r>
            <a:r>
              <a:rPr lang="es-ES" dirty="0" err="1" smtClean="0"/>
              <a:t>that</a:t>
            </a:r>
            <a:r>
              <a:rPr lang="es-ES" dirty="0" smtClean="0"/>
              <a:t> </a:t>
            </a:r>
            <a:r>
              <a:rPr lang="es-ES" dirty="0" err="1" smtClean="0"/>
              <a:t>the</a:t>
            </a:r>
            <a:r>
              <a:rPr lang="es-ES" dirty="0" smtClean="0"/>
              <a:t> </a:t>
            </a:r>
            <a:r>
              <a:rPr lang="es-ES" dirty="0" err="1" smtClean="0"/>
              <a:t>teachers</a:t>
            </a:r>
            <a:r>
              <a:rPr lang="es-ES" dirty="0" smtClean="0"/>
              <a:t> </a:t>
            </a:r>
            <a:r>
              <a:rPr lang="es-ES" dirty="0" err="1" smtClean="0"/>
              <a:t>announces</a:t>
            </a:r>
            <a:r>
              <a:rPr lang="es-ES" dirty="0" smtClean="0"/>
              <a:t>. </a:t>
            </a:r>
            <a:endParaRPr lang="es-ES" dirty="0"/>
          </a:p>
          <a:p>
            <a:pPr marL="0" indent="0">
              <a:buNone/>
            </a:pPr>
            <a:endParaRPr lang="es-ES" dirty="0"/>
          </a:p>
          <a:p>
            <a:r>
              <a:rPr lang="es-ES" dirty="0" err="1" smtClean="0"/>
              <a:t>Variations</a:t>
            </a:r>
            <a:r>
              <a:rPr lang="es-ES" dirty="0" smtClean="0"/>
              <a:t>: </a:t>
            </a:r>
            <a:r>
              <a:rPr lang="es-ES" dirty="0" err="1" smtClean="0"/>
              <a:t>laying</a:t>
            </a:r>
            <a:r>
              <a:rPr lang="es-ES" dirty="0" smtClean="0"/>
              <a:t> </a:t>
            </a:r>
            <a:r>
              <a:rPr lang="es-ES" dirty="0" err="1" smtClean="0"/>
              <a:t>on</a:t>
            </a:r>
            <a:r>
              <a:rPr lang="es-ES" dirty="0" smtClean="0"/>
              <a:t> </a:t>
            </a:r>
            <a:r>
              <a:rPr lang="es-ES" dirty="0" err="1" smtClean="0"/>
              <a:t>the</a:t>
            </a:r>
            <a:r>
              <a:rPr lang="es-ES" dirty="0" smtClean="0"/>
              <a:t> </a:t>
            </a:r>
            <a:r>
              <a:rPr lang="es-ES" dirty="0" err="1" smtClean="0"/>
              <a:t>floor</a:t>
            </a:r>
            <a:r>
              <a:rPr lang="es-ES" dirty="0" smtClean="0"/>
              <a:t>, standing in a </a:t>
            </a:r>
            <a:r>
              <a:rPr lang="es-ES" dirty="0" err="1" smtClean="0"/>
              <a:t>balanced</a:t>
            </a:r>
            <a:r>
              <a:rPr lang="es-ES" dirty="0" smtClean="0"/>
              <a:t> position, holding a </a:t>
            </a:r>
            <a:r>
              <a:rPr lang="es-ES" dirty="0" err="1" smtClean="0"/>
              <a:t>member</a:t>
            </a:r>
            <a:r>
              <a:rPr lang="es-ES" dirty="0" smtClean="0"/>
              <a:t> of </a:t>
            </a:r>
            <a:r>
              <a:rPr lang="es-ES" dirty="0" err="1" smtClean="0"/>
              <a:t>the</a:t>
            </a:r>
            <a:r>
              <a:rPr lang="es-ES" dirty="0" smtClean="0"/>
              <a:t> </a:t>
            </a:r>
            <a:r>
              <a:rPr lang="es-ES" dirty="0" err="1" smtClean="0"/>
              <a:t>team</a:t>
            </a:r>
            <a:r>
              <a:rPr lang="es-ES" dirty="0" smtClean="0"/>
              <a:t> (</a:t>
            </a:r>
            <a:r>
              <a:rPr lang="es-ES" dirty="0" err="1" smtClean="0"/>
              <a:t>not</a:t>
            </a:r>
            <a:r>
              <a:rPr lang="es-ES" dirty="0" smtClean="0"/>
              <a:t> </a:t>
            </a:r>
            <a:r>
              <a:rPr lang="es-ES" dirty="0" err="1" smtClean="0"/>
              <a:t>allow</a:t>
            </a:r>
            <a:r>
              <a:rPr lang="es-ES" dirty="0" smtClean="0"/>
              <a:t> to </a:t>
            </a:r>
            <a:r>
              <a:rPr lang="es-ES" dirty="0" err="1" smtClean="0"/>
              <a:t>touch</a:t>
            </a:r>
            <a:r>
              <a:rPr lang="es-ES" dirty="0" smtClean="0"/>
              <a:t> </a:t>
            </a:r>
            <a:r>
              <a:rPr lang="es-ES" dirty="0" err="1" smtClean="0"/>
              <a:t>the</a:t>
            </a:r>
            <a:r>
              <a:rPr lang="es-ES" dirty="0" smtClean="0"/>
              <a:t> </a:t>
            </a:r>
            <a:r>
              <a:rPr lang="es-ES" dirty="0" err="1" smtClean="0"/>
              <a:t>floor</a:t>
            </a:r>
            <a:r>
              <a:rPr lang="es-ES" dirty="0" smtClean="0"/>
              <a:t>)…</a:t>
            </a:r>
          </a:p>
          <a:p>
            <a:r>
              <a:rPr lang="es-ES" dirty="0" err="1" smtClean="0"/>
              <a:t>Mixed</a:t>
            </a:r>
            <a:r>
              <a:rPr lang="es-ES" dirty="0" smtClean="0"/>
              <a:t> </a:t>
            </a:r>
            <a:r>
              <a:rPr lang="es-ES" dirty="0" err="1" smtClean="0"/>
              <a:t>teams</a:t>
            </a:r>
            <a:endParaRPr lang="es-ES" dirty="0"/>
          </a:p>
          <a:p>
            <a:endParaRPr lang="es-ES" dirty="0" smtClean="0"/>
          </a:p>
          <a:p>
            <a:endParaRPr lang="es-ES" dirty="0"/>
          </a:p>
          <a:p>
            <a:endParaRPr lang="es-ES" dirty="0" smtClean="0"/>
          </a:p>
          <a:p>
            <a:endParaRPr lang="es-ES" dirty="0"/>
          </a:p>
          <a:p>
            <a:pPr marL="0" indent="0">
              <a:buNone/>
            </a:pPr>
            <a:endParaRPr lang="es-ES" dirty="0"/>
          </a:p>
        </p:txBody>
      </p:sp>
      <p:sp>
        <p:nvSpPr>
          <p:cNvPr id="8" name="Content Placeholder 7"/>
          <p:cNvSpPr>
            <a:spLocks noGrp="1"/>
          </p:cNvSpPr>
          <p:nvPr>
            <p:ph sz="half" idx="4294967295"/>
          </p:nvPr>
        </p:nvSpPr>
        <p:spPr>
          <a:xfrm>
            <a:off x="8007350" y="1408113"/>
            <a:ext cx="4184650" cy="4633912"/>
          </a:xfrm>
        </p:spPr>
        <p:txBody>
          <a:bodyPr>
            <a:normAutofit/>
          </a:bodyPr>
          <a:lstStyle/>
          <a:p>
            <a:pPr>
              <a:buFontTx/>
              <a:buChar char="-"/>
            </a:pPr>
            <a:endParaRPr lang="es-ES" dirty="0" smtClean="0"/>
          </a:p>
          <a:p>
            <a:pPr marL="0" indent="0">
              <a:buNone/>
            </a:pPr>
            <a:endParaRPr lang="es-ES" sz="2800" dirty="0"/>
          </a:p>
        </p:txBody>
      </p:sp>
      <p:pic>
        <p:nvPicPr>
          <p:cNvPr id="6" name="Picture 2" descr="Resultado de imagen de sardinas en lata ju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594" y="2728913"/>
            <a:ext cx="3832853" cy="2363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9641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ES" dirty="0">
                <a:solidFill>
                  <a:srgbClr val="FF0000"/>
                </a:solidFill>
              </a:rPr>
              <a:t>CLIL QUESTIONS</a:t>
            </a:r>
            <a:br>
              <a:rPr lang="es-ES" dirty="0">
                <a:solidFill>
                  <a:srgbClr val="FF0000"/>
                </a:solidFill>
              </a:rPr>
            </a:br>
            <a:r>
              <a:rPr lang="es-ES" dirty="0" smtClean="0"/>
              <a:t>WARM </a:t>
            </a:r>
            <a:r>
              <a:rPr lang="es-ES" dirty="0"/>
              <a:t>UP</a:t>
            </a:r>
          </a:p>
        </p:txBody>
      </p:sp>
      <p:sp>
        <p:nvSpPr>
          <p:cNvPr id="6" name="Content Placeholder 5"/>
          <p:cNvSpPr>
            <a:spLocks noGrp="1"/>
          </p:cNvSpPr>
          <p:nvPr>
            <p:ph idx="1"/>
          </p:nvPr>
        </p:nvSpPr>
        <p:spPr/>
        <p:txBody>
          <a:bodyPr/>
          <a:lstStyle/>
          <a:p>
            <a:pPr>
              <a:buFontTx/>
              <a:buChar char="-"/>
            </a:pPr>
            <a:endParaRPr lang="es-ES" dirty="0" smtClean="0"/>
          </a:p>
          <a:p>
            <a:r>
              <a:rPr lang="es-ES" sz="3200" dirty="0" smtClean="0"/>
              <a:t>SARDINES IN A CAN </a:t>
            </a:r>
          </a:p>
          <a:p>
            <a:pPr marL="0" indent="0">
              <a:buNone/>
            </a:pPr>
            <a:endParaRPr lang="es-ES" sz="2800" b="1" dirty="0" smtClean="0"/>
          </a:p>
          <a:p>
            <a:pPr>
              <a:buFontTx/>
              <a:buChar char="-"/>
            </a:pPr>
            <a:r>
              <a:rPr lang="es-ES" dirty="0" err="1" smtClean="0"/>
              <a:t>Did</a:t>
            </a:r>
            <a:r>
              <a:rPr lang="es-ES" dirty="0" smtClean="0"/>
              <a:t> </a:t>
            </a:r>
            <a:r>
              <a:rPr lang="es-ES" dirty="0" err="1"/>
              <a:t>you</a:t>
            </a:r>
            <a:r>
              <a:rPr lang="es-ES" dirty="0"/>
              <a:t> </a:t>
            </a:r>
            <a:r>
              <a:rPr lang="es-ES" dirty="0" err="1"/>
              <a:t>find</a:t>
            </a:r>
            <a:r>
              <a:rPr lang="es-ES" dirty="0"/>
              <a:t> </a:t>
            </a:r>
            <a:r>
              <a:rPr lang="es-ES" dirty="0" err="1"/>
              <a:t>it</a:t>
            </a:r>
            <a:r>
              <a:rPr lang="es-ES" dirty="0"/>
              <a:t> </a:t>
            </a:r>
            <a:r>
              <a:rPr lang="es-ES" dirty="0" err="1"/>
              <a:t>difficult</a:t>
            </a:r>
            <a:r>
              <a:rPr lang="es-ES" dirty="0"/>
              <a:t> to run and </a:t>
            </a:r>
            <a:r>
              <a:rPr lang="es-ES" dirty="0" err="1"/>
              <a:t>join</a:t>
            </a:r>
            <a:r>
              <a:rPr lang="es-ES" dirty="0"/>
              <a:t> a </a:t>
            </a:r>
            <a:r>
              <a:rPr lang="es-ES" dirty="0" err="1"/>
              <a:t>group</a:t>
            </a:r>
            <a:r>
              <a:rPr lang="es-ES" dirty="0"/>
              <a:t>?</a:t>
            </a:r>
          </a:p>
          <a:p>
            <a:pPr>
              <a:buFontTx/>
              <a:buChar char="-"/>
            </a:pPr>
            <a:r>
              <a:rPr lang="es-ES" dirty="0" err="1"/>
              <a:t>Could</a:t>
            </a:r>
            <a:r>
              <a:rPr lang="es-ES" dirty="0"/>
              <a:t> </a:t>
            </a:r>
            <a:r>
              <a:rPr lang="es-ES" dirty="0" err="1"/>
              <a:t>you</a:t>
            </a:r>
            <a:r>
              <a:rPr lang="es-ES" dirty="0"/>
              <a:t> </a:t>
            </a:r>
            <a:r>
              <a:rPr lang="es-ES" dirty="0" err="1"/>
              <a:t>tell</a:t>
            </a:r>
            <a:r>
              <a:rPr lang="es-ES" dirty="0"/>
              <a:t> me a </a:t>
            </a:r>
            <a:r>
              <a:rPr lang="es-ES" dirty="0" err="1"/>
              <a:t>variation</a:t>
            </a:r>
            <a:r>
              <a:rPr lang="es-ES" dirty="0"/>
              <a:t> </a:t>
            </a:r>
            <a:r>
              <a:rPr lang="es-ES" dirty="0" err="1"/>
              <a:t>for</a:t>
            </a:r>
            <a:r>
              <a:rPr lang="es-ES" dirty="0"/>
              <a:t> </a:t>
            </a:r>
            <a:r>
              <a:rPr lang="es-ES" dirty="0" err="1"/>
              <a:t>this</a:t>
            </a:r>
            <a:r>
              <a:rPr lang="es-ES" dirty="0"/>
              <a:t> </a:t>
            </a:r>
            <a:r>
              <a:rPr lang="es-ES" dirty="0" err="1"/>
              <a:t>game</a:t>
            </a:r>
            <a:r>
              <a:rPr lang="es-ES" dirty="0"/>
              <a:t>?</a:t>
            </a:r>
          </a:p>
          <a:p>
            <a:pPr>
              <a:buFontTx/>
              <a:buChar char="-"/>
            </a:pPr>
            <a:r>
              <a:rPr lang="es-ES" dirty="0" err="1"/>
              <a:t>What</a:t>
            </a:r>
            <a:r>
              <a:rPr lang="es-ES" dirty="0"/>
              <a:t> </a:t>
            </a:r>
            <a:r>
              <a:rPr lang="es-ES" dirty="0" err="1"/>
              <a:t>could</a:t>
            </a:r>
            <a:r>
              <a:rPr lang="es-ES" dirty="0"/>
              <a:t> </a:t>
            </a:r>
            <a:r>
              <a:rPr lang="es-ES" dirty="0" err="1"/>
              <a:t>we</a:t>
            </a:r>
            <a:r>
              <a:rPr lang="es-ES" dirty="0"/>
              <a:t> do </a:t>
            </a:r>
            <a:r>
              <a:rPr lang="es-ES" dirty="0" err="1"/>
              <a:t>with</a:t>
            </a:r>
            <a:r>
              <a:rPr lang="es-ES" dirty="0"/>
              <a:t> </a:t>
            </a:r>
            <a:r>
              <a:rPr lang="es-ES" dirty="0" err="1"/>
              <a:t>the</a:t>
            </a:r>
            <a:r>
              <a:rPr lang="es-ES" dirty="0"/>
              <a:t> </a:t>
            </a:r>
            <a:r>
              <a:rPr lang="es-ES" dirty="0" err="1"/>
              <a:t>person</a:t>
            </a:r>
            <a:r>
              <a:rPr lang="es-ES" dirty="0"/>
              <a:t> </a:t>
            </a:r>
            <a:r>
              <a:rPr lang="es-ES" dirty="0" err="1"/>
              <a:t>that</a:t>
            </a:r>
            <a:r>
              <a:rPr lang="es-ES" dirty="0"/>
              <a:t> </a:t>
            </a:r>
            <a:r>
              <a:rPr lang="es-ES" dirty="0" err="1"/>
              <a:t>does</a:t>
            </a:r>
            <a:r>
              <a:rPr lang="es-ES" dirty="0"/>
              <a:t> </a:t>
            </a:r>
            <a:r>
              <a:rPr lang="es-ES" dirty="0" err="1"/>
              <a:t>not</a:t>
            </a:r>
            <a:r>
              <a:rPr lang="es-ES" dirty="0"/>
              <a:t> </a:t>
            </a:r>
            <a:r>
              <a:rPr lang="es-ES" dirty="0" err="1"/>
              <a:t>make</a:t>
            </a:r>
            <a:r>
              <a:rPr lang="es-ES" dirty="0"/>
              <a:t> </a:t>
            </a:r>
            <a:r>
              <a:rPr lang="es-ES" dirty="0" err="1"/>
              <a:t>it</a:t>
            </a:r>
            <a:r>
              <a:rPr lang="es-ES" dirty="0"/>
              <a:t> </a:t>
            </a:r>
            <a:r>
              <a:rPr lang="es-ES" dirty="0" err="1"/>
              <a:t>into</a:t>
            </a:r>
            <a:r>
              <a:rPr lang="es-ES" dirty="0"/>
              <a:t> a </a:t>
            </a:r>
            <a:r>
              <a:rPr lang="es-ES" dirty="0" err="1"/>
              <a:t>group</a:t>
            </a:r>
            <a:r>
              <a:rPr lang="es-ES" dirty="0"/>
              <a:t>?</a:t>
            </a:r>
          </a:p>
          <a:p>
            <a:pPr>
              <a:buFontTx/>
              <a:buChar char="-"/>
            </a:pPr>
            <a:r>
              <a:rPr lang="es-ES" dirty="0" err="1"/>
              <a:t>Instead</a:t>
            </a:r>
            <a:r>
              <a:rPr lang="es-ES" dirty="0"/>
              <a:t> of </a:t>
            </a:r>
            <a:r>
              <a:rPr lang="es-ES" dirty="0" err="1"/>
              <a:t>using</a:t>
            </a:r>
            <a:r>
              <a:rPr lang="es-ES" dirty="0"/>
              <a:t> a </a:t>
            </a:r>
            <a:r>
              <a:rPr lang="es-ES" dirty="0" err="1"/>
              <a:t>whistle</a:t>
            </a:r>
            <a:r>
              <a:rPr lang="es-ES" dirty="0"/>
              <a:t> </a:t>
            </a:r>
            <a:r>
              <a:rPr lang="es-ES" dirty="0" err="1"/>
              <a:t>what</a:t>
            </a:r>
            <a:r>
              <a:rPr lang="es-ES" dirty="0"/>
              <a:t> </a:t>
            </a:r>
            <a:r>
              <a:rPr lang="es-ES" dirty="0" err="1"/>
              <a:t>else</a:t>
            </a:r>
            <a:r>
              <a:rPr lang="es-ES" dirty="0"/>
              <a:t> </a:t>
            </a:r>
            <a:r>
              <a:rPr lang="es-ES" dirty="0" err="1"/>
              <a:t>could</a:t>
            </a:r>
            <a:r>
              <a:rPr lang="es-ES" dirty="0"/>
              <a:t> </a:t>
            </a:r>
            <a:r>
              <a:rPr lang="es-ES" dirty="0" err="1"/>
              <a:t>we</a:t>
            </a:r>
            <a:r>
              <a:rPr lang="es-ES" dirty="0"/>
              <a:t> use to </a:t>
            </a:r>
            <a:r>
              <a:rPr lang="es-ES" dirty="0" err="1"/>
              <a:t>say</a:t>
            </a:r>
            <a:r>
              <a:rPr lang="es-ES" dirty="0"/>
              <a:t> </a:t>
            </a:r>
            <a:r>
              <a:rPr lang="es-ES" dirty="0" err="1"/>
              <a:t>the</a:t>
            </a:r>
            <a:r>
              <a:rPr lang="es-ES" dirty="0"/>
              <a:t> </a:t>
            </a:r>
            <a:r>
              <a:rPr lang="es-ES" dirty="0" err="1"/>
              <a:t>number</a:t>
            </a:r>
            <a:r>
              <a:rPr lang="es-ES" dirty="0"/>
              <a:t>?</a:t>
            </a:r>
          </a:p>
          <a:p>
            <a:endParaRPr lang="es-ES" dirty="0"/>
          </a:p>
        </p:txBody>
      </p:sp>
      <p:pic>
        <p:nvPicPr>
          <p:cNvPr id="4" name="Picture 2" descr="http://es.creativecommons.org/blog/wp-content/uploads/2013/04/by-nc-nd.eu_pet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0314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MAIN PART</a:t>
            </a:r>
            <a:endParaRPr lang="es-ES" dirty="0"/>
          </a:p>
        </p:txBody>
      </p:sp>
      <p:sp>
        <p:nvSpPr>
          <p:cNvPr id="3" name="Content Placeholder 2"/>
          <p:cNvSpPr>
            <a:spLocks noGrp="1"/>
          </p:cNvSpPr>
          <p:nvPr>
            <p:ph sz="half" idx="1"/>
          </p:nvPr>
        </p:nvSpPr>
        <p:spPr>
          <a:xfrm>
            <a:off x="677334" y="1371600"/>
            <a:ext cx="6998084" cy="4959927"/>
          </a:xfrm>
        </p:spPr>
        <p:txBody>
          <a:bodyPr>
            <a:normAutofit lnSpcReduction="10000"/>
          </a:bodyPr>
          <a:lstStyle/>
          <a:p>
            <a:r>
              <a:rPr lang="es-ES" sz="3200" dirty="0" smtClean="0">
                <a:solidFill>
                  <a:schemeClr val="tx1">
                    <a:lumMod val="65000"/>
                    <a:lumOff val="35000"/>
                  </a:schemeClr>
                </a:solidFill>
              </a:rPr>
              <a:t>CROSSING THE RIVER</a:t>
            </a:r>
          </a:p>
          <a:p>
            <a:pPr marL="0" indent="0">
              <a:buNone/>
            </a:pPr>
            <a:endParaRPr lang="es-ES" dirty="0"/>
          </a:p>
          <a:p>
            <a:pPr marL="0" indent="0">
              <a:buNone/>
            </a:pPr>
            <a:r>
              <a:rPr lang="en-GB" dirty="0"/>
              <a:t>Working with your team trying to cross to the other side of the gym without touching the floor. You are going to have 2 mats per team. </a:t>
            </a:r>
            <a:endParaRPr lang="es-ES" dirty="0"/>
          </a:p>
          <a:p>
            <a:pPr marL="0" indent="0">
              <a:buNone/>
            </a:pPr>
            <a:r>
              <a:rPr lang="en-GB" dirty="0" smtClean="0"/>
              <a:t>4 </a:t>
            </a:r>
            <a:r>
              <a:rPr lang="en-GB" dirty="0"/>
              <a:t>teams </a:t>
            </a:r>
            <a:r>
              <a:rPr lang="en-GB" dirty="0" smtClean="0"/>
              <a:t>playing</a:t>
            </a:r>
            <a:endParaRPr lang="es-ES" dirty="0"/>
          </a:p>
          <a:p>
            <a:endParaRPr lang="es-ES" dirty="0"/>
          </a:p>
          <a:p>
            <a:r>
              <a:rPr lang="en-GB" b="1" dirty="0"/>
              <a:t>Rules: </a:t>
            </a:r>
            <a:endParaRPr lang="es-ES" dirty="0"/>
          </a:p>
          <a:p>
            <a:pPr marL="0" indent="0">
              <a:buNone/>
            </a:pPr>
            <a:r>
              <a:rPr lang="en-GB" dirty="0"/>
              <a:t>- You CANNOT touch the floor with your FEET.</a:t>
            </a:r>
            <a:endParaRPr lang="es-ES" dirty="0"/>
          </a:p>
          <a:p>
            <a:pPr marL="0" indent="0">
              <a:buNone/>
            </a:pPr>
            <a:r>
              <a:rPr lang="en-GB" dirty="0"/>
              <a:t>- If you touch the floor with your FEET </a:t>
            </a:r>
            <a:r>
              <a:rPr lang="en-GB" dirty="0" smtClean="0"/>
              <a:t>everyone in the team must count to 10 as a </a:t>
            </a:r>
            <a:r>
              <a:rPr lang="en-GB" dirty="0" err="1" smtClean="0"/>
              <a:t>penality</a:t>
            </a:r>
            <a:r>
              <a:rPr lang="en-GB" dirty="0" smtClean="0"/>
              <a:t> before continuing. </a:t>
            </a:r>
            <a:endParaRPr lang="es-ES" dirty="0"/>
          </a:p>
          <a:p>
            <a:pPr marL="0" indent="0">
              <a:buNone/>
            </a:pPr>
            <a:r>
              <a:rPr lang="en-GB" dirty="0"/>
              <a:t>- You have to get to the other side of the gym. </a:t>
            </a:r>
            <a:endParaRPr lang="es-ES" dirty="0"/>
          </a:p>
          <a:p>
            <a:pPr marL="0" indent="0">
              <a:buNone/>
            </a:pPr>
            <a:r>
              <a:rPr lang="en-GB" dirty="0"/>
              <a:t>- </a:t>
            </a:r>
            <a:r>
              <a:rPr lang="en-GB" dirty="0" smtClean="0"/>
              <a:t>The teams </a:t>
            </a:r>
            <a:r>
              <a:rPr lang="en-GB" dirty="0"/>
              <a:t>have to work together to get to the other side as quick as possible. </a:t>
            </a:r>
            <a:endParaRPr lang="es-ES" dirty="0"/>
          </a:p>
          <a:p>
            <a:endParaRPr lang="es-ES" dirty="0"/>
          </a:p>
          <a:p>
            <a:pPr marL="0" indent="0">
              <a:buNone/>
            </a:pPr>
            <a:endParaRPr lang="es-ES" dirty="0"/>
          </a:p>
          <a:p>
            <a:pPr marL="0" indent="0">
              <a:buNone/>
            </a:pPr>
            <a:endParaRPr lang="es-ES" dirty="0"/>
          </a:p>
        </p:txBody>
      </p:sp>
      <p:pic>
        <p:nvPicPr>
          <p:cNvPr id="3074" name="Picture 2" descr="Resultado de imagen de crossing the rive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961" b="9836"/>
          <a:stretch/>
        </p:blipFill>
        <p:spPr bwMode="auto">
          <a:xfrm>
            <a:off x="7675418" y="2686786"/>
            <a:ext cx="4115248" cy="28883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51127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s-ES" dirty="0"/>
              <a:t>MAIN PART</a:t>
            </a:r>
            <a:br>
              <a:rPr lang="es-ES" dirty="0"/>
            </a:br>
            <a:endParaRPr lang="es-ES" dirty="0"/>
          </a:p>
        </p:txBody>
      </p:sp>
      <p:sp>
        <p:nvSpPr>
          <p:cNvPr id="3" name="Content Placeholder 2"/>
          <p:cNvSpPr>
            <a:spLocks noGrp="1"/>
          </p:cNvSpPr>
          <p:nvPr>
            <p:ph sz="half" idx="1"/>
          </p:nvPr>
        </p:nvSpPr>
        <p:spPr>
          <a:xfrm>
            <a:off x="677334" y="1260764"/>
            <a:ext cx="5757092" cy="5084618"/>
          </a:xfrm>
        </p:spPr>
        <p:txBody>
          <a:bodyPr>
            <a:normAutofit lnSpcReduction="10000"/>
          </a:bodyPr>
          <a:lstStyle/>
          <a:p>
            <a:pPr marL="0" indent="0">
              <a:buNone/>
            </a:pPr>
            <a:endParaRPr lang="es-ES" dirty="0" smtClean="0">
              <a:solidFill>
                <a:schemeClr val="tx1">
                  <a:lumMod val="65000"/>
                  <a:lumOff val="35000"/>
                </a:schemeClr>
              </a:solidFill>
            </a:endParaRPr>
          </a:p>
          <a:p>
            <a:pPr>
              <a:buFont typeface="Wingdings" panose="05000000000000000000" pitchFamily="2" charset="2"/>
              <a:buChar char="Ø"/>
            </a:pPr>
            <a:r>
              <a:rPr lang="es-ES" sz="3200" dirty="0" smtClean="0">
                <a:solidFill>
                  <a:schemeClr val="tx1">
                    <a:lumMod val="65000"/>
                    <a:lumOff val="35000"/>
                  </a:schemeClr>
                </a:solidFill>
              </a:rPr>
              <a:t>MAT SURFING </a:t>
            </a:r>
            <a:endParaRPr lang="es-ES" sz="3200" b="1" dirty="0">
              <a:solidFill>
                <a:schemeClr val="tx1">
                  <a:lumMod val="65000"/>
                  <a:lumOff val="35000"/>
                </a:schemeClr>
              </a:solidFill>
            </a:endParaRPr>
          </a:p>
          <a:p>
            <a:pPr marL="0" indent="0">
              <a:buNone/>
            </a:pPr>
            <a:endParaRPr lang="es-ES" dirty="0" smtClean="0"/>
          </a:p>
          <a:p>
            <a:pPr>
              <a:buFontTx/>
              <a:buChar char="-"/>
            </a:pPr>
            <a:r>
              <a:rPr lang="es-ES" dirty="0" smtClean="0"/>
              <a:t>- 4 of </a:t>
            </a:r>
            <a:r>
              <a:rPr lang="es-ES" dirty="0" err="1" smtClean="0"/>
              <a:t>the</a:t>
            </a:r>
            <a:r>
              <a:rPr lang="es-ES" dirty="0" smtClean="0"/>
              <a:t> </a:t>
            </a:r>
            <a:r>
              <a:rPr lang="es-ES" dirty="0" err="1" smtClean="0"/>
              <a:t>mats</a:t>
            </a:r>
            <a:r>
              <a:rPr lang="es-ES" dirty="0" smtClean="0"/>
              <a:t> </a:t>
            </a:r>
            <a:r>
              <a:rPr lang="es-ES" dirty="0" err="1" smtClean="0"/>
              <a:t>used</a:t>
            </a:r>
            <a:r>
              <a:rPr lang="es-ES" dirty="0" smtClean="0"/>
              <a:t> in </a:t>
            </a:r>
            <a:r>
              <a:rPr lang="es-ES" dirty="0" err="1" smtClean="0"/>
              <a:t>the</a:t>
            </a:r>
            <a:r>
              <a:rPr lang="es-ES" dirty="0" smtClean="0"/>
              <a:t> </a:t>
            </a:r>
            <a:r>
              <a:rPr lang="es-ES" dirty="0" err="1" smtClean="0"/>
              <a:t>previous</a:t>
            </a:r>
            <a:r>
              <a:rPr lang="es-ES" dirty="0" smtClean="0"/>
              <a:t> </a:t>
            </a:r>
            <a:r>
              <a:rPr lang="es-ES" dirty="0" err="1" smtClean="0"/>
              <a:t>game</a:t>
            </a:r>
            <a:r>
              <a:rPr lang="es-ES" dirty="0" smtClean="0"/>
              <a:t> are </a:t>
            </a:r>
            <a:r>
              <a:rPr lang="es-ES" dirty="0" err="1" smtClean="0"/>
              <a:t>the</a:t>
            </a:r>
            <a:r>
              <a:rPr lang="es-ES" dirty="0" smtClean="0"/>
              <a:t> </a:t>
            </a:r>
            <a:r>
              <a:rPr lang="es-ES" dirty="0" err="1" smtClean="0"/>
              <a:t>only</a:t>
            </a:r>
            <a:r>
              <a:rPr lang="es-ES" dirty="0" smtClean="0"/>
              <a:t> material </a:t>
            </a:r>
            <a:r>
              <a:rPr lang="es-ES" dirty="0" err="1" smtClean="0"/>
              <a:t>needed</a:t>
            </a:r>
            <a:r>
              <a:rPr lang="es-ES" dirty="0" smtClean="0"/>
              <a:t>. </a:t>
            </a:r>
          </a:p>
          <a:p>
            <a:pPr marL="0" indent="0">
              <a:buNone/>
            </a:pPr>
            <a:endParaRPr lang="es-ES" dirty="0" smtClean="0"/>
          </a:p>
          <a:p>
            <a:pPr>
              <a:buFont typeface="Wingdings" panose="05000000000000000000" pitchFamily="2" charset="2"/>
              <a:buChar char="Ø"/>
            </a:pPr>
            <a:r>
              <a:rPr lang="es-ES" dirty="0" smtClean="0"/>
              <a:t> </a:t>
            </a:r>
            <a:r>
              <a:rPr lang="en-GB" b="1" dirty="0" smtClean="0"/>
              <a:t>Rules</a:t>
            </a:r>
            <a:r>
              <a:rPr lang="en-GB" b="1" dirty="0"/>
              <a:t>: </a:t>
            </a:r>
            <a:endParaRPr lang="es-ES" dirty="0"/>
          </a:p>
          <a:p>
            <a:pPr>
              <a:buFontTx/>
              <a:buChar char="-"/>
            </a:pPr>
            <a:r>
              <a:rPr lang="es-ES" dirty="0"/>
              <a:t>- </a:t>
            </a:r>
            <a:r>
              <a:rPr lang="es-ES" dirty="0" err="1"/>
              <a:t>Each</a:t>
            </a:r>
            <a:r>
              <a:rPr lang="es-ES" dirty="0"/>
              <a:t> </a:t>
            </a:r>
            <a:r>
              <a:rPr lang="es-ES" dirty="0" err="1"/>
              <a:t>team</a:t>
            </a:r>
            <a:r>
              <a:rPr lang="es-ES" dirty="0"/>
              <a:t> has a </a:t>
            </a:r>
            <a:r>
              <a:rPr lang="es-ES" dirty="0" err="1"/>
              <a:t>mat.</a:t>
            </a:r>
            <a:r>
              <a:rPr lang="es-ES" dirty="0"/>
              <a:t> </a:t>
            </a:r>
            <a:r>
              <a:rPr lang="es-ES" dirty="0" err="1" smtClean="0"/>
              <a:t>The</a:t>
            </a:r>
            <a:r>
              <a:rPr lang="es-ES" dirty="0" smtClean="0"/>
              <a:t> </a:t>
            </a:r>
            <a:r>
              <a:rPr lang="es-ES" dirty="0" err="1" smtClean="0"/>
              <a:t>first</a:t>
            </a:r>
            <a:r>
              <a:rPr lang="es-ES" dirty="0" smtClean="0"/>
              <a:t> </a:t>
            </a:r>
            <a:r>
              <a:rPr lang="es-ES" dirty="0" err="1"/>
              <a:t>team</a:t>
            </a:r>
            <a:r>
              <a:rPr lang="es-ES" dirty="0"/>
              <a:t> </a:t>
            </a:r>
            <a:r>
              <a:rPr lang="es-ES" dirty="0" err="1"/>
              <a:t>member</a:t>
            </a:r>
            <a:r>
              <a:rPr lang="es-ES" dirty="0"/>
              <a:t> in </a:t>
            </a:r>
            <a:r>
              <a:rPr lang="es-ES" dirty="0" err="1"/>
              <a:t>the</a:t>
            </a:r>
            <a:r>
              <a:rPr lang="es-ES" dirty="0"/>
              <a:t> line has to </a:t>
            </a:r>
            <a:r>
              <a:rPr lang="es-ES" dirty="0" err="1"/>
              <a:t>slide</a:t>
            </a:r>
            <a:r>
              <a:rPr lang="es-ES" dirty="0"/>
              <a:t> </a:t>
            </a:r>
            <a:r>
              <a:rPr lang="es-ES" dirty="0" err="1"/>
              <a:t>on</a:t>
            </a:r>
            <a:r>
              <a:rPr lang="es-ES" dirty="0"/>
              <a:t> </a:t>
            </a:r>
            <a:r>
              <a:rPr lang="es-ES" dirty="0" err="1"/>
              <a:t>the</a:t>
            </a:r>
            <a:r>
              <a:rPr lang="es-ES" dirty="0"/>
              <a:t> </a:t>
            </a:r>
            <a:r>
              <a:rPr lang="es-ES" dirty="0" err="1"/>
              <a:t>mat.</a:t>
            </a:r>
            <a:r>
              <a:rPr lang="es-ES" dirty="0"/>
              <a:t> So </a:t>
            </a:r>
            <a:r>
              <a:rPr lang="es-ES" dirty="0" err="1"/>
              <a:t>you</a:t>
            </a:r>
            <a:r>
              <a:rPr lang="es-ES" dirty="0"/>
              <a:t> </a:t>
            </a:r>
            <a:r>
              <a:rPr lang="es-ES" dirty="0" err="1"/>
              <a:t>have</a:t>
            </a:r>
            <a:r>
              <a:rPr lang="es-ES" dirty="0"/>
              <a:t> to </a:t>
            </a:r>
            <a:r>
              <a:rPr lang="es-ES" dirty="0" err="1"/>
              <a:t>jump</a:t>
            </a:r>
            <a:r>
              <a:rPr lang="es-ES" dirty="0"/>
              <a:t> </a:t>
            </a:r>
            <a:r>
              <a:rPr lang="es-ES" dirty="0" err="1"/>
              <a:t>on</a:t>
            </a:r>
            <a:r>
              <a:rPr lang="es-ES" dirty="0"/>
              <a:t> </a:t>
            </a:r>
            <a:r>
              <a:rPr lang="es-ES" dirty="0" err="1"/>
              <a:t>the</a:t>
            </a:r>
            <a:r>
              <a:rPr lang="es-ES" dirty="0"/>
              <a:t> </a:t>
            </a:r>
            <a:r>
              <a:rPr lang="es-ES" dirty="0" err="1"/>
              <a:t>mat</a:t>
            </a:r>
            <a:r>
              <a:rPr lang="es-ES" dirty="0"/>
              <a:t> so </a:t>
            </a:r>
            <a:r>
              <a:rPr lang="es-ES" dirty="0" err="1"/>
              <a:t>that</a:t>
            </a:r>
            <a:r>
              <a:rPr lang="es-ES" dirty="0"/>
              <a:t> </a:t>
            </a:r>
            <a:r>
              <a:rPr lang="es-ES" dirty="0" err="1"/>
              <a:t>it</a:t>
            </a:r>
            <a:r>
              <a:rPr lang="es-ES" dirty="0"/>
              <a:t> </a:t>
            </a:r>
            <a:r>
              <a:rPr lang="es-ES" dirty="0" err="1"/>
              <a:t>slides</a:t>
            </a:r>
            <a:r>
              <a:rPr lang="es-ES" dirty="0"/>
              <a:t> </a:t>
            </a:r>
            <a:r>
              <a:rPr lang="es-ES" dirty="0" err="1" smtClean="0"/>
              <a:t>along</a:t>
            </a:r>
            <a:r>
              <a:rPr lang="es-ES" dirty="0" smtClean="0"/>
              <a:t> </a:t>
            </a:r>
            <a:r>
              <a:rPr lang="es-ES" dirty="0" err="1"/>
              <a:t>the</a:t>
            </a:r>
            <a:r>
              <a:rPr lang="es-ES" dirty="0"/>
              <a:t> </a:t>
            </a:r>
            <a:r>
              <a:rPr lang="es-ES" dirty="0" err="1"/>
              <a:t>floor</a:t>
            </a:r>
            <a:r>
              <a:rPr lang="es-ES" dirty="0"/>
              <a:t> </a:t>
            </a:r>
            <a:r>
              <a:rPr lang="es-ES" dirty="0" err="1"/>
              <a:t>like</a:t>
            </a:r>
            <a:r>
              <a:rPr lang="es-ES" dirty="0"/>
              <a:t> </a:t>
            </a:r>
            <a:r>
              <a:rPr lang="es-ES" dirty="0" err="1"/>
              <a:t>you</a:t>
            </a:r>
            <a:r>
              <a:rPr lang="es-ES" dirty="0"/>
              <a:t> are </a:t>
            </a:r>
            <a:r>
              <a:rPr lang="es-ES" dirty="0" err="1"/>
              <a:t>surfing</a:t>
            </a:r>
            <a:r>
              <a:rPr lang="es-ES" dirty="0"/>
              <a:t>. </a:t>
            </a:r>
          </a:p>
          <a:p>
            <a:pPr>
              <a:buFontTx/>
              <a:buChar char="-"/>
            </a:pPr>
            <a:r>
              <a:rPr lang="es-ES" dirty="0"/>
              <a:t>- </a:t>
            </a:r>
            <a:r>
              <a:rPr lang="es-ES" dirty="0" err="1"/>
              <a:t>Then</a:t>
            </a:r>
            <a:r>
              <a:rPr lang="es-ES" dirty="0"/>
              <a:t> </a:t>
            </a:r>
            <a:r>
              <a:rPr lang="es-ES" dirty="0" err="1"/>
              <a:t>you</a:t>
            </a:r>
            <a:r>
              <a:rPr lang="es-ES" dirty="0"/>
              <a:t> </a:t>
            </a:r>
            <a:r>
              <a:rPr lang="es-ES" dirty="0" err="1"/>
              <a:t>have</a:t>
            </a:r>
            <a:r>
              <a:rPr lang="es-ES" dirty="0"/>
              <a:t> to </a:t>
            </a:r>
            <a:r>
              <a:rPr lang="es-ES" dirty="0" smtClean="0"/>
              <a:t>run back and </a:t>
            </a:r>
            <a:r>
              <a:rPr lang="es-ES" dirty="0" err="1" smtClean="0"/>
              <a:t>tag</a:t>
            </a:r>
            <a:r>
              <a:rPr lang="es-ES" dirty="0" smtClean="0"/>
              <a:t> </a:t>
            </a:r>
            <a:r>
              <a:rPr lang="es-ES" dirty="0" err="1" smtClean="0"/>
              <a:t>your</a:t>
            </a:r>
            <a:r>
              <a:rPr lang="es-ES" dirty="0" smtClean="0"/>
              <a:t> </a:t>
            </a:r>
            <a:r>
              <a:rPr lang="es-ES" dirty="0" err="1" smtClean="0"/>
              <a:t>teammate</a:t>
            </a:r>
            <a:r>
              <a:rPr lang="es-ES" dirty="0" smtClean="0"/>
              <a:t> </a:t>
            </a:r>
            <a:r>
              <a:rPr lang="es-ES" dirty="0" err="1" smtClean="0"/>
              <a:t>like</a:t>
            </a:r>
            <a:r>
              <a:rPr lang="es-ES" dirty="0" smtClean="0"/>
              <a:t> a </a:t>
            </a:r>
            <a:r>
              <a:rPr lang="es-ES" dirty="0" err="1" smtClean="0"/>
              <a:t>relay</a:t>
            </a:r>
            <a:r>
              <a:rPr lang="es-ES" dirty="0" smtClean="0"/>
              <a:t>.</a:t>
            </a:r>
            <a:endParaRPr lang="es-ES" dirty="0"/>
          </a:p>
          <a:p>
            <a:pPr>
              <a:buFontTx/>
              <a:buChar char="-"/>
            </a:pPr>
            <a:r>
              <a:rPr lang="es-ES" dirty="0"/>
              <a:t>- </a:t>
            </a:r>
            <a:r>
              <a:rPr lang="es-ES" dirty="0" err="1"/>
              <a:t>It</a:t>
            </a:r>
            <a:r>
              <a:rPr lang="es-ES" dirty="0"/>
              <a:t> </a:t>
            </a:r>
            <a:r>
              <a:rPr lang="es-ES" dirty="0" err="1"/>
              <a:t>goes</a:t>
            </a:r>
            <a:r>
              <a:rPr lang="es-ES" dirty="0"/>
              <a:t> </a:t>
            </a:r>
            <a:r>
              <a:rPr lang="es-ES" dirty="0" err="1"/>
              <a:t>on</a:t>
            </a:r>
            <a:r>
              <a:rPr lang="es-ES" dirty="0"/>
              <a:t> </a:t>
            </a:r>
            <a:r>
              <a:rPr lang="es-ES" dirty="0" err="1"/>
              <a:t>until</a:t>
            </a:r>
            <a:r>
              <a:rPr lang="es-ES" dirty="0"/>
              <a:t> </a:t>
            </a:r>
            <a:r>
              <a:rPr lang="es-ES" dirty="0" err="1"/>
              <a:t>you</a:t>
            </a:r>
            <a:r>
              <a:rPr lang="es-ES" dirty="0"/>
              <a:t> get </a:t>
            </a:r>
            <a:r>
              <a:rPr lang="es-ES" dirty="0" err="1"/>
              <a:t>the</a:t>
            </a:r>
            <a:r>
              <a:rPr lang="es-ES" dirty="0"/>
              <a:t> </a:t>
            </a:r>
            <a:r>
              <a:rPr lang="es-ES" dirty="0" err="1"/>
              <a:t>mat</a:t>
            </a:r>
            <a:r>
              <a:rPr lang="es-ES" dirty="0"/>
              <a:t> to </a:t>
            </a:r>
            <a:r>
              <a:rPr lang="es-ES" dirty="0" err="1"/>
              <a:t>the</a:t>
            </a:r>
            <a:r>
              <a:rPr lang="es-ES" dirty="0"/>
              <a:t> </a:t>
            </a:r>
            <a:r>
              <a:rPr lang="es-ES" dirty="0" err="1"/>
              <a:t>cone</a:t>
            </a:r>
            <a:r>
              <a:rPr lang="es-ES" dirty="0"/>
              <a:t> </a:t>
            </a:r>
            <a:r>
              <a:rPr lang="es-ES" dirty="0" err="1"/>
              <a:t>that</a:t>
            </a:r>
            <a:r>
              <a:rPr lang="es-ES" dirty="0"/>
              <a:t> </a:t>
            </a:r>
            <a:r>
              <a:rPr lang="es-ES" dirty="0" err="1"/>
              <a:t>is</a:t>
            </a:r>
            <a:r>
              <a:rPr lang="es-ES" dirty="0"/>
              <a:t> set </a:t>
            </a:r>
            <a:r>
              <a:rPr lang="es-ES" dirty="0" err="1" smtClean="0"/>
              <a:t>on</a:t>
            </a:r>
            <a:r>
              <a:rPr lang="es-ES" dirty="0" smtClean="0"/>
              <a:t> </a:t>
            </a:r>
            <a:r>
              <a:rPr lang="es-ES" dirty="0" err="1"/>
              <a:t>the</a:t>
            </a:r>
            <a:r>
              <a:rPr lang="es-ES" dirty="0"/>
              <a:t> </a:t>
            </a:r>
            <a:r>
              <a:rPr lang="es-ES" dirty="0" err="1"/>
              <a:t>midfield</a:t>
            </a:r>
            <a:r>
              <a:rPr lang="es-ES" dirty="0"/>
              <a:t> line </a:t>
            </a:r>
          </a:p>
          <a:p>
            <a:pPr marL="0" indent="0">
              <a:buNone/>
            </a:pPr>
            <a:endParaRPr lang="es-ES" sz="1700" b="1" dirty="0"/>
          </a:p>
        </p:txBody>
      </p:sp>
      <p:pic>
        <p:nvPicPr>
          <p:cNvPr id="9" name="Content Placeholder 8" descr="C:\Users\asus\AppData\Local\Microsoft\Windows\INetCache\Content.Word\20170717_175558.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36208" y="2535382"/>
            <a:ext cx="3734810" cy="2535382"/>
          </a:xfrm>
          <a:prstGeom prst="rect">
            <a:avLst/>
          </a:prstGeom>
          <a:noFill/>
          <a:ln>
            <a:noFill/>
          </a:ln>
        </p:spPr>
      </p:pic>
      <p:pic>
        <p:nvPicPr>
          <p:cNvPr id="5"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533856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rgbClr val="FF0000"/>
                </a:solidFill>
              </a:rPr>
              <a:t>CLIL QUESTIONS </a:t>
            </a:r>
            <a:r>
              <a:rPr lang="es-ES" dirty="0" smtClean="0"/>
              <a:t/>
            </a:r>
            <a:br>
              <a:rPr lang="es-ES" dirty="0" smtClean="0"/>
            </a:br>
            <a:r>
              <a:rPr lang="es-ES" dirty="0" smtClean="0"/>
              <a:t>MAIN PART OF THE SESSION</a:t>
            </a:r>
            <a:endParaRPr lang="es-ES" dirty="0"/>
          </a:p>
        </p:txBody>
      </p:sp>
      <p:sp>
        <p:nvSpPr>
          <p:cNvPr id="3" name="Content Placeholder 2"/>
          <p:cNvSpPr>
            <a:spLocks noGrp="1"/>
          </p:cNvSpPr>
          <p:nvPr>
            <p:ph sz="half" idx="1"/>
          </p:nvPr>
        </p:nvSpPr>
        <p:spPr/>
        <p:txBody>
          <a:bodyPr/>
          <a:lstStyle/>
          <a:p>
            <a:r>
              <a:rPr lang="es-ES" sz="3200" dirty="0" smtClean="0"/>
              <a:t>CROSSING THE RIVER</a:t>
            </a:r>
          </a:p>
          <a:p>
            <a:pPr>
              <a:buFontTx/>
              <a:buChar char="-"/>
            </a:pPr>
            <a:r>
              <a:rPr lang="es-ES" dirty="0" err="1" smtClean="0"/>
              <a:t>What</a:t>
            </a:r>
            <a:r>
              <a:rPr lang="es-ES" dirty="0" smtClean="0"/>
              <a:t> </a:t>
            </a:r>
            <a:r>
              <a:rPr lang="es-ES" dirty="0" err="1" smtClean="0"/>
              <a:t>kind</a:t>
            </a:r>
            <a:r>
              <a:rPr lang="es-ES" dirty="0" smtClean="0"/>
              <a:t> of </a:t>
            </a:r>
            <a:r>
              <a:rPr lang="es-ES" dirty="0" err="1" smtClean="0"/>
              <a:t>strategies</a:t>
            </a:r>
            <a:r>
              <a:rPr lang="es-ES" dirty="0" smtClean="0"/>
              <a:t> </a:t>
            </a:r>
            <a:r>
              <a:rPr lang="es-ES" dirty="0" err="1" smtClean="0"/>
              <a:t>have</a:t>
            </a:r>
            <a:r>
              <a:rPr lang="es-ES" dirty="0" smtClean="0"/>
              <a:t> </a:t>
            </a:r>
            <a:r>
              <a:rPr lang="es-ES" dirty="0" err="1" smtClean="0"/>
              <a:t>you</a:t>
            </a:r>
            <a:r>
              <a:rPr lang="es-ES" dirty="0" smtClean="0"/>
              <a:t> </a:t>
            </a:r>
            <a:r>
              <a:rPr lang="es-ES" dirty="0" err="1" smtClean="0"/>
              <a:t>used</a:t>
            </a:r>
            <a:r>
              <a:rPr lang="es-ES" dirty="0" smtClean="0"/>
              <a:t> to </a:t>
            </a:r>
            <a:r>
              <a:rPr lang="es-ES" dirty="0" err="1" smtClean="0"/>
              <a:t>solve</a:t>
            </a:r>
            <a:r>
              <a:rPr lang="es-ES" dirty="0" smtClean="0"/>
              <a:t> </a:t>
            </a:r>
            <a:r>
              <a:rPr lang="es-ES" dirty="0" err="1" smtClean="0"/>
              <a:t>the</a:t>
            </a:r>
            <a:r>
              <a:rPr lang="es-ES" dirty="0" smtClean="0"/>
              <a:t> </a:t>
            </a:r>
            <a:r>
              <a:rPr lang="es-ES" dirty="0" err="1" smtClean="0"/>
              <a:t>task</a:t>
            </a:r>
            <a:r>
              <a:rPr lang="es-ES" dirty="0" smtClean="0"/>
              <a:t>?</a:t>
            </a:r>
          </a:p>
          <a:p>
            <a:pPr>
              <a:buFontTx/>
              <a:buChar char="-"/>
            </a:pPr>
            <a:r>
              <a:rPr lang="es-ES" dirty="0" err="1" smtClean="0"/>
              <a:t>What</a:t>
            </a:r>
            <a:r>
              <a:rPr lang="es-ES" dirty="0" smtClean="0"/>
              <a:t> </a:t>
            </a:r>
            <a:r>
              <a:rPr lang="es-ES" dirty="0" err="1" smtClean="0"/>
              <a:t>else</a:t>
            </a:r>
            <a:r>
              <a:rPr lang="es-ES" dirty="0" smtClean="0"/>
              <a:t> </a:t>
            </a:r>
            <a:r>
              <a:rPr lang="es-ES" dirty="0" err="1" smtClean="0"/>
              <a:t>could</a:t>
            </a:r>
            <a:r>
              <a:rPr lang="es-ES" dirty="0" smtClean="0"/>
              <a:t> </a:t>
            </a:r>
            <a:r>
              <a:rPr lang="es-ES" dirty="0" err="1" smtClean="0"/>
              <a:t>have</a:t>
            </a:r>
            <a:r>
              <a:rPr lang="es-ES" dirty="0" smtClean="0"/>
              <a:t> </a:t>
            </a:r>
            <a:r>
              <a:rPr lang="es-ES" dirty="0" err="1" smtClean="0"/>
              <a:t>you</a:t>
            </a:r>
            <a:r>
              <a:rPr lang="es-ES" dirty="0" smtClean="0"/>
              <a:t> </a:t>
            </a:r>
            <a:r>
              <a:rPr lang="es-ES" dirty="0" err="1" smtClean="0"/>
              <a:t>tried</a:t>
            </a:r>
            <a:r>
              <a:rPr lang="es-ES" dirty="0" smtClean="0"/>
              <a:t> in </a:t>
            </a:r>
            <a:r>
              <a:rPr lang="es-ES" dirty="0" err="1" smtClean="0"/>
              <a:t>order</a:t>
            </a:r>
            <a:r>
              <a:rPr lang="es-ES" dirty="0" smtClean="0"/>
              <a:t> to be more </a:t>
            </a:r>
            <a:r>
              <a:rPr lang="es-ES" dirty="0" err="1" smtClean="0"/>
              <a:t>efficient</a:t>
            </a:r>
            <a:r>
              <a:rPr lang="es-ES" dirty="0" smtClean="0"/>
              <a:t>?</a:t>
            </a:r>
          </a:p>
          <a:p>
            <a:pPr>
              <a:buFontTx/>
              <a:buChar char="-"/>
            </a:pPr>
            <a:r>
              <a:rPr lang="es-ES" dirty="0" err="1" smtClean="0"/>
              <a:t>What</a:t>
            </a:r>
            <a:r>
              <a:rPr lang="es-ES" dirty="0" smtClean="0"/>
              <a:t> </a:t>
            </a:r>
            <a:r>
              <a:rPr lang="es-ES" dirty="0" err="1" smtClean="0"/>
              <a:t>kind</a:t>
            </a:r>
            <a:r>
              <a:rPr lang="es-ES" dirty="0" smtClean="0"/>
              <a:t> of role do </a:t>
            </a:r>
            <a:r>
              <a:rPr lang="es-ES" dirty="0" err="1" smtClean="0"/>
              <a:t>you</a:t>
            </a:r>
            <a:r>
              <a:rPr lang="es-ES" dirty="0" smtClean="0"/>
              <a:t> </a:t>
            </a:r>
            <a:r>
              <a:rPr lang="es-ES" dirty="0" err="1" smtClean="0"/>
              <a:t>think</a:t>
            </a:r>
            <a:r>
              <a:rPr lang="es-ES" dirty="0" smtClean="0"/>
              <a:t> </a:t>
            </a:r>
            <a:r>
              <a:rPr lang="es-ES" dirty="0" err="1" smtClean="0"/>
              <a:t>you</a:t>
            </a:r>
            <a:r>
              <a:rPr lang="es-ES" dirty="0" smtClean="0"/>
              <a:t> </a:t>
            </a:r>
            <a:r>
              <a:rPr lang="es-ES" dirty="0" err="1" smtClean="0"/>
              <a:t>played</a:t>
            </a:r>
            <a:r>
              <a:rPr lang="es-ES" dirty="0" smtClean="0"/>
              <a:t> </a:t>
            </a:r>
            <a:r>
              <a:rPr lang="es-ES" dirty="0" err="1" smtClean="0"/>
              <a:t>during</a:t>
            </a:r>
            <a:r>
              <a:rPr lang="es-ES" dirty="0" smtClean="0"/>
              <a:t> </a:t>
            </a:r>
            <a:r>
              <a:rPr lang="es-ES" dirty="0" err="1" smtClean="0"/>
              <a:t>the</a:t>
            </a:r>
            <a:r>
              <a:rPr lang="es-ES" dirty="0" smtClean="0"/>
              <a:t> </a:t>
            </a:r>
            <a:r>
              <a:rPr lang="es-ES" dirty="0" err="1" smtClean="0"/>
              <a:t>game</a:t>
            </a:r>
            <a:r>
              <a:rPr lang="es-ES" dirty="0" smtClean="0"/>
              <a:t>? </a:t>
            </a:r>
            <a:endParaRPr lang="es-ES" dirty="0"/>
          </a:p>
          <a:p>
            <a:pPr>
              <a:buFontTx/>
              <a:buChar char="-"/>
            </a:pPr>
            <a:r>
              <a:rPr lang="es-ES" dirty="0" err="1" smtClean="0"/>
              <a:t>Did</a:t>
            </a:r>
            <a:r>
              <a:rPr lang="es-ES" dirty="0" smtClean="0"/>
              <a:t> </a:t>
            </a:r>
            <a:r>
              <a:rPr lang="es-ES" dirty="0" err="1" smtClean="0"/>
              <a:t>you</a:t>
            </a:r>
            <a:r>
              <a:rPr lang="es-ES" dirty="0" smtClean="0"/>
              <a:t> share </a:t>
            </a:r>
            <a:r>
              <a:rPr lang="es-ES" dirty="0" err="1" smtClean="0"/>
              <a:t>your</a:t>
            </a:r>
            <a:r>
              <a:rPr lang="es-ES" dirty="0" smtClean="0"/>
              <a:t> </a:t>
            </a:r>
            <a:r>
              <a:rPr lang="es-ES" dirty="0" err="1" smtClean="0"/>
              <a:t>opinion</a:t>
            </a:r>
            <a:r>
              <a:rPr lang="es-ES" dirty="0" smtClean="0"/>
              <a:t> </a:t>
            </a:r>
            <a:r>
              <a:rPr lang="es-ES" dirty="0" err="1" smtClean="0"/>
              <a:t>with</a:t>
            </a:r>
            <a:r>
              <a:rPr lang="es-ES" dirty="0" smtClean="0"/>
              <a:t> </a:t>
            </a:r>
            <a:r>
              <a:rPr lang="es-ES" dirty="0" err="1" smtClean="0"/>
              <a:t>your</a:t>
            </a:r>
            <a:r>
              <a:rPr lang="es-ES" dirty="0" smtClean="0"/>
              <a:t> </a:t>
            </a:r>
            <a:r>
              <a:rPr lang="es-ES" dirty="0" err="1" smtClean="0"/>
              <a:t>group</a:t>
            </a:r>
            <a:r>
              <a:rPr lang="es-ES" dirty="0" smtClean="0"/>
              <a:t>? </a:t>
            </a:r>
          </a:p>
          <a:p>
            <a:pPr>
              <a:buFontTx/>
              <a:buChar char="-"/>
            </a:pPr>
            <a:endParaRPr lang="es-ES" dirty="0" smtClean="0"/>
          </a:p>
          <a:p>
            <a:pPr>
              <a:buFontTx/>
              <a:buChar char="-"/>
            </a:pPr>
            <a:endParaRPr lang="es-ES" dirty="0"/>
          </a:p>
        </p:txBody>
      </p:sp>
      <p:sp>
        <p:nvSpPr>
          <p:cNvPr id="4" name="Content Placeholder 3"/>
          <p:cNvSpPr>
            <a:spLocks noGrp="1"/>
          </p:cNvSpPr>
          <p:nvPr>
            <p:ph sz="half" idx="2"/>
          </p:nvPr>
        </p:nvSpPr>
        <p:spPr/>
        <p:txBody>
          <a:bodyPr/>
          <a:lstStyle/>
          <a:p>
            <a:pPr lvl="1"/>
            <a:r>
              <a:rPr lang="es-ES" sz="3000" dirty="0" smtClean="0"/>
              <a:t>MAT SURFING </a:t>
            </a:r>
          </a:p>
          <a:p>
            <a:pPr>
              <a:buFontTx/>
              <a:buChar char="-"/>
            </a:pPr>
            <a:r>
              <a:rPr lang="es-ES" dirty="0" err="1" smtClean="0"/>
              <a:t>What</a:t>
            </a:r>
            <a:r>
              <a:rPr lang="es-ES" dirty="0" smtClean="0"/>
              <a:t> </a:t>
            </a:r>
            <a:r>
              <a:rPr lang="es-ES" dirty="0" err="1" smtClean="0"/>
              <a:t>kind</a:t>
            </a:r>
            <a:r>
              <a:rPr lang="es-ES" dirty="0" smtClean="0"/>
              <a:t> of </a:t>
            </a:r>
            <a:r>
              <a:rPr lang="es-ES" dirty="0" err="1" smtClean="0"/>
              <a:t>variation</a:t>
            </a:r>
            <a:r>
              <a:rPr lang="es-ES" dirty="0" smtClean="0"/>
              <a:t> </a:t>
            </a:r>
            <a:r>
              <a:rPr lang="es-ES" dirty="0" err="1" smtClean="0"/>
              <a:t>could</a:t>
            </a:r>
            <a:r>
              <a:rPr lang="es-ES" dirty="0" smtClean="0"/>
              <a:t> </a:t>
            </a:r>
            <a:r>
              <a:rPr lang="es-ES" dirty="0" err="1" smtClean="0"/>
              <a:t>we</a:t>
            </a:r>
            <a:r>
              <a:rPr lang="es-ES" dirty="0" smtClean="0"/>
              <a:t> introduce?</a:t>
            </a:r>
          </a:p>
          <a:p>
            <a:pPr>
              <a:buFontTx/>
              <a:buChar char="-"/>
            </a:pPr>
            <a:r>
              <a:rPr lang="es-ES" dirty="0" err="1" smtClean="0"/>
              <a:t>What</a:t>
            </a:r>
            <a:r>
              <a:rPr lang="es-ES" dirty="0" smtClean="0"/>
              <a:t> </a:t>
            </a:r>
            <a:r>
              <a:rPr lang="es-ES" dirty="0" err="1" smtClean="0"/>
              <a:t>kind</a:t>
            </a:r>
            <a:r>
              <a:rPr lang="es-ES" dirty="0" smtClean="0"/>
              <a:t> of jumping </a:t>
            </a:r>
            <a:r>
              <a:rPr lang="es-ES" dirty="0" err="1" smtClean="0"/>
              <a:t>technique</a:t>
            </a:r>
            <a:r>
              <a:rPr lang="es-ES" dirty="0" smtClean="0"/>
              <a:t> </a:t>
            </a:r>
            <a:r>
              <a:rPr lang="es-ES" dirty="0" err="1" smtClean="0"/>
              <a:t>did</a:t>
            </a:r>
            <a:r>
              <a:rPr lang="es-ES" dirty="0" smtClean="0"/>
              <a:t> </a:t>
            </a:r>
            <a:r>
              <a:rPr lang="es-ES" dirty="0" err="1" smtClean="0"/>
              <a:t>you</a:t>
            </a:r>
            <a:r>
              <a:rPr lang="es-ES" dirty="0" smtClean="0"/>
              <a:t>/ </a:t>
            </a:r>
            <a:r>
              <a:rPr lang="es-ES" dirty="0" err="1" smtClean="0"/>
              <a:t>could</a:t>
            </a:r>
            <a:r>
              <a:rPr lang="es-ES" dirty="0" smtClean="0"/>
              <a:t> </a:t>
            </a:r>
            <a:r>
              <a:rPr lang="es-ES" dirty="0" err="1" smtClean="0"/>
              <a:t>you</a:t>
            </a:r>
            <a:r>
              <a:rPr lang="es-ES" dirty="0" smtClean="0"/>
              <a:t> use to </a:t>
            </a:r>
            <a:r>
              <a:rPr lang="es-ES" dirty="0" err="1" smtClean="0"/>
              <a:t>slide</a:t>
            </a:r>
            <a:r>
              <a:rPr lang="es-ES" dirty="0" smtClean="0"/>
              <a:t> more </a:t>
            </a:r>
            <a:r>
              <a:rPr lang="es-ES" dirty="0" err="1" smtClean="0"/>
              <a:t>each</a:t>
            </a:r>
            <a:r>
              <a:rPr lang="es-ES" dirty="0" smtClean="0"/>
              <a:t> time ? </a:t>
            </a:r>
          </a:p>
          <a:p>
            <a:pPr>
              <a:buFontTx/>
              <a:buChar char="-"/>
            </a:pPr>
            <a:endParaRPr lang="es-ES" dirty="0"/>
          </a:p>
        </p:txBody>
      </p:sp>
      <p:pic>
        <p:nvPicPr>
          <p:cNvPr id="5" name="Picture 2" descr="http://es.creativecommons.org/blog/wp-content/uploads/2013/04/by-nc-nd.eu_pet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866551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COOL DOWN </a:t>
            </a:r>
            <a:endParaRPr lang="es-ES" dirty="0"/>
          </a:p>
        </p:txBody>
      </p:sp>
      <p:sp>
        <p:nvSpPr>
          <p:cNvPr id="3" name="Content Placeholder 2"/>
          <p:cNvSpPr>
            <a:spLocks noGrp="1"/>
          </p:cNvSpPr>
          <p:nvPr>
            <p:ph sz="half" idx="1"/>
          </p:nvPr>
        </p:nvSpPr>
        <p:spPr>
          <a:xfrm>
            <a:off x="677334" y="1357745"/>
            <a:ext cx="5785348" cy="5181600"/>
          </a:xfrm>
        </p:spPr>
        <p:txBody>
          <a:bodyPr>
            <a:normAutofit fontScale="25000" lnSpcReduction="20000"/>
          </a:bodyPr>
          <a:lstStyle/>
          <a:p>
            <a:r>
              <a:rPr lang="es-ES" sz="6700" dirty="0" smtClean="0"/>
              <a:t>PASS THE HULA HOOP</a:t>
            </a:r>
          </a:p>
          <a:p>
            <a:pPr marL="0" indent="0">
              <a:buNone/>
            </a:pPr>
            <a:endParaRPr lang="es-ES" sz="5900" dirty="0" smtClean="0"/>
          </a:p>
          <a:p>
            <a:pPr>
              <a:buFontTx/>
              <a:buChar char="-"/>
            </a:pPr>
            <a:r>
              <a:rPr lang="es-ES" sz="7200" dirty="0" smtClean="0"/>
              <a:t>2 </a:t>
            </a:r>
            <a:r>
              <a:rPr lang="es-ES" sz="7200" dirty="0" err="1" smtClean="0"/>
              <a:t>teams</a:t>
            </a:r>
            <a:r>
              <a:rPr lang="es-ES" sz="7200" dirty="0" smtClean="0"/>
              <a:t> of 12 </a:t>
            </a:r>
            <a:r>
              <a:rPr lang="es-ES" sz="7200" dirty="0" err="1" smtClean="0"/>
              <a:t>students</a:t>
            </a:r>
            <a:endParaRPr lang="es-ES" sz="7200" dirty="0" smtClean="0"/>
          </a:p>
          <a:p>
            <a:pPr>
              <a:buFontTx/>
              <a:buChar char="-"/>
            </a:pPr>
            <a:endParaRPr lang="es-ES" sz="7200" dirty="0" smtClean="0"/>
          </a:p>
          <a:p>
            <a:pPr>
              <a:buFontTx/>
              <a:buChar char="-"/>
            </a:pPr>
            <a:r>
              <a:rPr lang="es-ES" sz="7200" b="1" dirty="0" smtClean="0"/>
              <a:t>Rules: </a:t>
            </a:r>
          </a:p>
          <a:p>
            <a:pPr>
              <a:buFontTx/>
              <a:buChar char="-"/>
            </a:pPr>
            <a:r>
              <a:rPr lang="es-ES" sz="7200" dirty="0" smtClean="0"/>
              <a:t>Holding </a:t>
            </a:r>
            <a:r>
              <a:rPr lang="es-ES" sz="7200" dirty="0" err="1" smtClean="0"/>
              <a:t>hands</a:t>
            </a:r>
            <a:r>
              <a:rPr lang="es-ES" sz="7200" dirty="0" smtClean="0"/>
              <a:t> in a </a:t>
            </a:r>
            <a:r>
              <a:rPr lang="es-ES" sz="7200" dirty="0" err="1" smtClean="0"/>
              <a:t>circle</a:t>
            </a:r>
            <a:r>
              <a:rPr lang="es-ES" sz="7200" dirty="0" smtClean="0"/>
              <a:t>. </a:t>
            </a:r>
            <a:r>
              <a:rPr lang="es-ES" sz="7200" dirty="0" err="1" smtClean="0"/>
              <a:t>They</a:t>
            </a:r>
            <a:r>
              <a:rPr lang="es-ES" sz="7200" dirty="0" smtClean="0"/>
              <a:t> </a:t>
            </a:r>
            <a:r>
              <a:rPr lang="es-ES" sz="7200" dirty="0" err="1" smtClean="0"/>
              <a:t>have</a:t>
            </a:r>
            <a:r>
              <a:rPr lang="es-ES" sz="7200" dirty="0" smtClean="0"/>
              <a:t> to </a:t>
            </a:r>
            <a:r>
              <a:rPr lang="es-ES" sz="7200" dirty="0" err="1" smtClean="0"/>
              <a:t>pass</a:t>
            </a:r>
            <a:r>
              <a:rPr lang="es-ES" sz="7200" dirty="0" smtClean="0"/>
              <a:t> </a:t>
            </a:r>
            <a:r>
              <a:rPr lang="es-ES" sz="7200" dirty="0" err="1" smtClean="0"/>
              <a:t>through</a:t>
            </a:r>
            <a:r>
              <a:rPr lang="es-ES" sz="7200" dirty="0" smtClean="0"/>
              <a:t> </a:t>
            </a:r>
            <a:r>
              <a:rPr lang="es-ES" sz="7200" dirty="0" err="1" smtClean="0"/>
              <a:t>the</a:t>
            </a:r>
            <a:r>
              <a:rPr lang="es-ES" sz="7200" dirty="0" smtClean="0"/>
              <a:t> </a:t>
            </a:r>
            <a:r>
              <a:rPr lang="es-ES" sz="7200" dirty="0" err="1" smtClean="0"/>
              <a:t>hula</a:t>
            </a:r>
            <a:r>
              <a:rPr lang="es-ES" sz="7200" dirty="0" smtClean="0"/>
              <a:t> </a:t>
            </a:r>
            <a:r>
              <a:rPr lang="es-ES" sz="7200" dirty="0" err="1" smtClean="0"/>
              <a:t>hoop</a:t>
            </a:r>
            <a:r>
              <a:rPr lang="es-ES" sz="7200" dirty="0" smtClean="0"/>
              <a:t> as </a:t>
            </a:r>
            <a:r>
              <a:rPr lang="es-ES" sz="7200" dirty="0" err="1" smtClean="0"/>
              <a:t>quick</a:t>
            </a:r>
            <a:r>
              <a:rPr lang="es-ES" sz="7200" dirty="0" smtClean="0"/>
              <a:t> as </a:t>
            </a:r>
            <a:r>
              <a:rPr lang="es-ES" sz="7200" dirty="0" err="1" smtClean="0"/>
              <a:t>they</a:t>
            </a:r>
            <a:r>
              <a:rPr lang="es-ES" sz="7200" dirty="0" smtClean="0"/>
              <a:t> can, in </a:t>
            </a:r>
            <a:r>
              <a:rPr lang="es-ES" sz="7200" dirty="0" err="1" smtClean="0"/>
              <a:t>order</a:t>
            </a:r>
            <a:r>
              <a:rPr lang="es-ES" sz="7200" dirty="0" smtClean="0"/>
              <a:t> to </a:t>
            </a:r>
            <a:r>
              <a:rPr lang="es-ES" sz="7200" dirty="0" err="1" smtClean="0"/>
              <a:t>fininsh</a:t>
            </a:r>
            <a:r>
              <a:rPr lang="es-ES" sz="7200" dirty="0" smtClean="0"/>
              <a:t>. </a:t>
            </a:r>
            <a:endParaRPr lang="es-ES" sz="7200" dirty="0"/>
          </a:p>
          <a:p>
            <a:pPr>
              <a:buFontTx/>
              <a:buChar char="-"/>
            </a:pPr>
            <a:r>
              <a:rPr lang="es-ES" sz="7200" dirty="0" err="1" smtClean="0"/>
              <a:t>The</a:t>
            </a:r>
            <a:r>
              <a:rPr lang="es-ES" sz="7200" dirty="0" smtClean="0"/>
              <a:t> </a:t>
            </a:r>
            <a:r>
              <a:rPr lang="es-ES" sz="7200" dirty="0" err="1" smtClean="0"/>
              <a:t>first</a:t>
            </a:r>
            <a:r>
              <a:rPr lang="es-ES" sz="7200" dirty="0" smtClean="0"/>
              <a:t> </a:t>
            </a:r>
            <a:r>
              <a:rPr lang="es-ES" sz="7200" dirty="0" err="1" smtClean="0"/>
              <a:t>team</a:t>
            </a:r>
            <a:r>
              <a:rPr lang="es-ES" sz="7200" dirty="0" smtClean="0"/>
              <a:t> </a:t>
            </a:r>
            <a:r>
              <a:rPr lang="es-ES" sz="7200" dirty="0" err="1" smtClean="0"/>
              <a:t>who</a:t>
            </a:r>
            <a:r>
              <a:rPr lang="es-ES" sz="7200" dirty="0" smtClean="0"/>
              <a:t> </a:t>
            </a:r>
            <a:r>
              <a:rPr lang="es-ES" sz="7200" dirty="0" err="1" smtClean="0"/>
              <a:t>finishes</a:t>
            </a:r>
            <a:r>
              <a:rPr lang="es-ES" sz="7200" dirty="0" smtClean="0"/>
              <a:t> </a:t>
            </a:r>
            <a:r>
              <a:rPr lang="es-ES" sz="7200" dirty="0" err="1" smtClean="0"/>
              <a:t>gets</a:t>
            </a:r>
            <a:r>
              <a:rPr lang="es-ES" sz="7200" dirty="0" smtClean="0"/>
              <a:t> a </a:t>
            </a:r>
            <a:r>
              <a:rPr lang="es-ES" sz="7200" dirty="0" err="1" smtClean="0"/>
              <a:t>point</a:t>
            </a:r>
            <a:r>
              <a:rPr lang="es-ES" sz="7200" dirty="0" smtClean="0"/>
              <a:t>.</a:t>
            </a:r>
          </a:p>
          <a:p>
            <a:pPr marL="0" indent="0">
              <a:buNone/>
            </a:pPr>
            <a:endParaRPr lang="es-ES" sz="11200" b="1" dirty="0"/>
          </a:p>
          <a:p>
            <a:pPr marL="0" indent="0">
              <a:buNone/>
            </a:pPr>
            <a:r>
              <a:rPr lang="es-ES" sz="7200" b="1" dirty="0" smtClean="0"/>
              <a:t>- </a:t>
            </a:r>
            <a:r>
              <a:rPr lang="es-ES" sz="7200" b="1" dirty="0" err="1" smtClean="0"/>
              <a:t>Variations</a:t>
            </a:r>
            <a:r>
              <a:rPr lang="es-ES" sz="7200" b="1" dirty="0" smtClean="0"/>
              <a:t>: </a:t>
            </a:r>
          </a:p>
          <a:p>
            <a:pPr>
              <a:buFontTx/>
              <a:buChar char="-"/>
            </a:pPr>
            <a:r>
              <a:rPr lang="es-ES" sz="7200" dirty="0" err="1"/>
              <a:t>W</a:t>
            </a:r>
            <a:r>
              <a:rPr lang="es-ES" sz="7200" dirty="0" err="1" smtClean="0"/>
              <a:t>e</a:t>
            </a:r>
            <a:r>
              <a:rPr lang="es-ES" sz="7200" dirty="0" smtClean="0"/>
              <a:t> can </a:t>
            </a:r>
            <a:r>
              <a:rPr lang="es-ES" sz="7200" dirty="0" err="1" smtClean="0"/>
              <a:t>also</a:t>
            </a:r>
            <a:r>
              <a:rPr lang="es-ES" sz="7200" dirty="0" smtClean="0"/>
              <a:t> use </a:t>
            </a:r>
            <a:r>
              <a:rPr lang="es-ES" sz="7200" dirty="0" err="1" smtClean="0"/>
              <a:t>two</a:t>
            </a:r>
            <a:r>
              <a:rPr lang="es-ES" sz="7200" dirty="0" smtClean="0"/>
              <a:t> </a:t>
            </a:r>
            <a:r>
              <a:rPr lang="es-ES" sz="7200" dirty="0" err="1" smtClean="0"/>
              <a:t>hula</a:t>
            </a:r>
            <a:r>
              <a:rPr lang="es-ES" sz="7200" dirty="0" smtClean="0"/>
              <a:t> </a:t>
            </a:r>
            <a:r>
              <a:rPr lang="es-ES" sz="7200" dirty="0" err="1" smtClean="0"/>
              <a:t>hoops</a:t>
            </a:r>
            <a:r>
              <a:rPr lang="es-ES" sz="7200" dirty="0" smtClean="0"/>
              <a:t> at </a:t>
            </a:r>
            <a:r>
              <a:rPr lang="es-ES" sz="7200" dirty="0" err="1" smtClean="0"/>
              <a:t>the</a:t>
            </a:r>
            <a:r>
              <a:rPr lang="es-ES" sz="7200" dirty="0" smtClean="0"/>
              <a:t> </a:t>
            </a:r>
            <a:r>
              <a:rPr lang="es-ES" sz="7200" dirty="0" err="1" smtClean="0"/>
              <a:t>same</a:t>
            </a:r>
            <a:r>
              <a:rPr lang="es-ES" sz="7200" dirty="0" smtClean="0"/>
              <a:t> time.</a:t>
            </a:r>
          </a:p>
          <a:p>
            <a:pPr>
              <a:buFontTx/>
              <a:buChar char="-"/>
            </a:pPr>
            <a:r>
              <a:rPr lang="es-ES" sz="7200" dirty="0" smtClean="0"/>
              <a:t>Play in a </a:t>
            </a:r>
            <a:r>
              <a:rPr lang="es-ES" sz="7200" dirty="0" err="1" smtClean="0"/>
              <a:t>big</a:t>
            </a:r>
            <a:r>
              <a:rPr lang="es-ES" sz="7200" dirty="0" smtClean="0"/>
              <a:t> </a:t>
            </a:r>
            <a:r>
              <a:rPr lang="es-ES" sz="7200" dirty="0" err="1" smtClean="0"/>
              <a:t>group</a:t>
            </a:r>
            <a:r>
              <a:rPr lang="es-ES" sz="7200" dirty="0" smtClean="0"/>
              <a:t>.</a:t>
            </a:r>
          </a:p>
          <a:p>
            <a:pPr>
              <a:buFontTx/>
              <a:buChar char="-"/>
            </a:pPr>
            <a:r>
              <a:rPr lang="es-ES" sz="7200" dirty="0" err="1" smtClean="0"/>
              <a:t>Challenge</a:t>
            </a:r>
            <a:r>
              <a:rPr lang="es-ES" sz="7200" dirty="0" smtClean="0"/>
              <a:t>: </a:t>
            </a:r>
            <a:r>
              <a:rPr lang="es-ES" sz="7200" dirty="0" err="1" smtClean="0"/>
              <a:t>timing</a:t>
            </a:r>
            <a:r>
              <a:rPr lang="es-ES" sz="7200" dirty="0" smtClean="0"/>
              <a:t> – </a:t>
            </a:r>
            <a:r>
              <a:rPr lang="es-ES" sz="7200" dirty="0" err="1" smtClean="0"/>
              <a:t>They</a:t>
            </a:r>
            <a:r>
              <a:rPr lang="es-ES" sz="7200" dirty="0" smtClean="0"/>
              <a:t> </a:t>
            </a:r>
            <a:r>
              <a:rPr lang="es-ES" sz="7200" dirty="0" err="1" smtClean="0"/>
              <a:t>have</a:t>
            </a:r>
            <a:r>
              <a:rPr lang="es-ES" sz="7200" dirty="0" smtClean="0"/>
              <a:t> 1 minute to </a:t>
            </a:r>
            <a:r>
              <a:rPr lang="es-ES" sz="7200" dirty="0" err="1" smtClean="0"/>
              <a:t>finish</a:t>
            </a:r>
            <a:r>
              <a:rPr lang="es-ES" sz="7200" dirty="0" smtClean="0"/>
              <a:t>. </a:t>
            </a:r>
          </a:p>
          <a:p>
            <a:pPr marL="0" indent="0">
              <a:buNone/>
            </a:pPr>
            <a:r>
              <a:rPr lang="es-ES" dirty="0"/>
              <a:t>	</a:t>
            </a:r>
            <a:r>
              <a:rPr lang="es-ES" dirty="0" smtClean="0"/>
              <a:t>			</a:t>
            </a:r>
          </a:p>
          <a:p>
            <a:pPr marL="0" indent="0">
              <a:buNone/>
            </a:pPr>
            <a:endParaRPr lang="es-ES" dirty="0" smtClean="0"/>
          </a:p>
          <a:p>
            <a:pPr>
              <a:buFontTx/>
              <a:buChar char="-"/>
            </a:pPr>
            <a:endParaRPr lang="es-ES" dirty="0"/>
          </a:p>
          <a:p>
            <a:pPr marL="0" indent="0">
              <a:buNone/>
            </a:pPr>
            <a:r>
              <a:rPr lang="es-ES" dirty="0" smtClean="0"/>
              <a:t>- </a:t>
            </a:r>
          </a:p>
          <a:p>
            <a:pPr marL="0" indent="0">
              <a:buNone/>
            </a:pPr>
            <a:endParaRPr lang="es-ES" dirty="0"/>
          </a:p>
          <a:p>
            <a:endParaRPr lang="es-ES" dirty="0"/>
          </a:p>
        </p:txBody>
      </p:sp>
      <p:pic>
        <p:nvPicPr>
          <p:cNvPr id="6" name="Content Placeholder 3"/>
          <p:cNvPicPr>
            <a:picLocks noGrp="1" noChangeAspect="1"/>
          </p:cNvPicPr>
          <p:nvPr>
            <p:ph sz="half" idx="2"/>
          </p:nvPr>
        </p:nvPicPr>
        <p:blipFill>
          <a:blip r:embed="rId2"/>
          <a:stretch>
            <a:fillRect/>
          </a:stretch>
        </p:blipFill>
        <p:spPr>
          <a:xfrm>
            <a:off x="6935372" y="2280587"/>
            <a:ext cx="3508649" cy="3335915"/>
          </a:xfrm>
          <a:prstGeom prst="rect">
            <a:avLst/>
          </a:prstGeom>
        </p:spPr>
      </p:pic>
      <p:pic>
        <p:nvPicPr>
          <p:cNvPr id="5"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38383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COOL DOWN </a:t>
            </a:r>
          </a:p>
        </p:txBody>
      </p:sp>
      <p:sp>
        <p:nvSpPr>
          <p:cNvPr id="3" name="Content Placeholder 2"/>
          <p:cNvSpPr>
            <a:spLocks noGrp="1"/>
          </p:cNvSpPr>
          <p:nvPr>
            <p:ph sz="half" idx="1"/>
          </p:nvPr>
        </p:nvSpPr>
        <p:spPr>
          <a:xfrm>
            <a:off x="677334" y="1579418"/>
            <a:ext cx="5460230" cy="4641273"/>
          </a:xfrm>
        </p:spPr>
        <p:txBody>
          <a:bodyPr>
            <a:normAutofit/>
          </a:bodyPr>
          <a:lstStyle/>
          <a:p>
            <a:r>
              <a:rPr lang="en-GB" sz="3200" dirty="0" smtClean="0"/>
              <a:t>THE CARTEPILLAR RACE </a:t>
            </a:r>
          </a:p>
          <a:p>
            <a:pPr>
              <a:buFontTx/>
              <a:buChar char="-"/>
            </a:pPr>
            <a:r>
              <a:rPr lang="en-GB" dirty="0" smtClean="0"/>
              <a:t>4 teams</a:t>
            </a:r>
          </a:p>
          <a:p>
            <a:pPr>
              <a:buFontTx/>
              <a:buChar char="-"/>
            </a:pPr>
            <a:endParaRPr lang="en-GB" dirty="0" smtClean="0"/>
          </a:p>
          <a:p>
            <a:pPr>
              <a:buFont typeface="Wingdings" panose="05000000000000000000" pitchFamily="2" charset="2"/>
              <a:buChar char="Ø"/>
            </a:pPr>
            <a:r>
              <a:rPr lang="en-GB" b="1" dirty="0" smtClean="0"/>
              <a:t>Rules:</a:t>
            </a:r>
            <a:endParaRPr lang="en-GB" dirty="0"/>
          </a:p>
          <a:p>
            <a:pPr marL="0" indent="0">
              <a:buNone/>
            </a:pPr>
            <a:r>
              <a:rPr lang="en-GB" dirty="0" smtClean="0"/>
              <a:t>- In </a:t>
            </a:r>
            <a:r>
              <a:rPr lang="en-GB" dirty="0"/>
              <a:t>between each player is a balloon and they must get to the finish line without                dropping their </a:t>
            </a:r>
            <a:r>
              <a:rPr lang="en-GB" dirty="0" smtClean="0"/>
              <a:t>balloon.</a:t>
            </a:r>
            <a:endParaRPr lang="es-ES" dirty="0"/>
          </a:p>
          <a:p>
            <a:endParaRPr lang="es-ES" dirty="0" smtClean="0"/>
          </a:p>
          <a:p>
            <a:endParaRPr lang="es-ES" dirty="0"/>
          </a:p>
        </p:txBody>
      </p:sp>
      <p:sp>
        <p:nvSpPr>
          <p:cNvPr id="5" name="Content Placeholder 4"/>
          <p:cNvSpPr>
            <a:spLocks noGrp="1"/>
          </p:cNvSpPr>
          <p:nvPr>
            <p:ph sz="half" idx="2"/>
          </p:nvPr>
        </p:nvSpPr>
        <p:spPr>
          <a:xfrm>
            <a:off x="6625882" y="1703389"/>
            <a:ext cx="4184034" cy="3880773"/>
          </a:xfrm>
        </p:spPr>
        <p:txBody>
          <a:bodyPr>
            <a:normAutofit/>
          </a:bodyPr>
          <a:lstStyle/>
          <a:p>
            <a:endParaRPr lang="es-ES" dirty="0"/>
          </a:p>
        </p:txBody>
      </p:sp>
      <p:pic>
        <p:nvPicPr>
          <p:cNvPr id="4" name="Picture 3" descr="Caterpillar Race....Have your kids form teams (At least two) and form a straight line.   In between each player is a balloon and they must get to the finish line without dropping their balloon.  They can only keep their balloons from dropping by using their chest and the other players back.   If a balloon drops, then the team must stop and pick it back up.: "/>
          <p:cNvPicPr/>
          <p:nvPr/>
        </p:nvPicPr>
        <p:blipFill>
          <a:blip r:embed="rId2">
            <a:extLst>
              <a:ext uri="{28A0092B-C50C-407E-A947-70E740481C1C}">
                <a14:useLocalDpi xmlns:a14="http://schemas.microsoft.com/office/drawing/2010/main" val="0"/>
              </a:ext>
            </a:extLst>
          </a:blip>
          <a:srcRect/>
          <a:stretch>
            <a:fillRect/>
          </a:stretch>
        </p:blipFill>
        <p:spPr bwMode="auto">
          <a:xfrm>
            <a:off x="6625881" y="2524082"/>
            <a:ext cx="4037429" cy="2484015"/>
          </a:xfrm>
          <a:prstGeom prst="rect">
            <a:avLst/>
          </a:prstGeom>
          <a:noFill/>
          <a:ln>
            <a:noFill/>
          </a:ln>
        </p:spPr>
      </p:pic>
      <p:pic>
        <p:nvPicPr>
          <p:cNvPr id="6" name="Picture 2" descr="http://es.creativecommons.org/blog/wp-content/uploads/2013/04/by-nc-nd.eu_pet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555793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rgbClr val="FF0000"/>
                </a:solidFill>
              </a:rPr>
              <a:t>CLIL QUESTIONS </a:t>
            </a:r>
            <a:r>
              <a:rPr lang="es-ES" dirty="0" smtClean="0"/>
              <a:t/>
            </a:r>
            <a:br>
              <a:rPr lang="es-ES" dirty="0" smtClean="0"/>
            </a:br>
            <a:r>
              <a:rPr lang="es-ES" dirty="0" smtClean="0"/>
              <a:t>COOL DOWN </a:t>
            </a:r>
            <a:endParaRPr lang="es-ES" dirty="0"/>
          </a:p>
        </p:txBody>
      </p:sp>
      <p:sp>
        <p:nvSpPr>
          <p:cNvPr id="3" name="Content Placeholder 2"/>
          <p:cNvSpPr>
            <a:spLocks noGrp="1"/>
          </p:cNvSpPr>
          <p:nvPr>
            <p:ph sz="half" idx="1"/>
          </p:nvPr>
        </p:nvSpPr>
        <p:spPr/>
        <p:txBody>
          <a:bodyPr/>
          <a:lstStyle/>
          <a:p>
            <a:r>
              <a:rPr lang="es-ES" sz="3200" dirty="0" smtClean="0"/>
              <a:t>PASS THE HOOP</a:t>
            </a:r>
          </a:p>
          <a:p>
            <a:pPr>
              <a:buFontTx/>
              <a:buChar char="-"/>
            </a:pPr>
            <a:r>
              <a:rPr lang="es-ES" dirty="0" err="1" smtClean="0"/>
              <a:t>Could</a:t>
            </a:r>
            <a:r>
              <a:rPr lang="es-ES" dirty="0" smtClean="0"/>
              <a:t> </a:t>
            </a:r>
            <a:r>
              <a:rPr lang="es-ES" dirty="0" err="1" smtClean="0"/>
              <a:t>you</a:t>
            </a:r>
            <a:r>
              <a:rPr lang="es-ES" dirty="0" smtClean="0"/>
              <a:t> do </a:t>
            </a:r>
            <a:r>
              <a:rPr lang="es-ES" dirty="0" err="1" smtClean="0"/>
              <a:t>the</a:t>
            </a:r>
            <a:r>
              <a:rPr lang="es-ES" dirty="0" smtClean="0"/>
              <a:t> </a:t>
            </a:r>
            <a:r>
              <a:rPr lang="es-ES" dirty="0" err="1" smtClean="0"/>
              <a:t>whole</a:t>
            </a:r>
            <a:r>
              <a:rPr lang="es-ES" dirty="0" smtClean="0"/>
              <a:t> round in </a:t>
            </a:r>
            <a:r>
              <a:rPr lang="es-ES" dirty="0" err="1" smtClean="0"/>
              <a:t>less</a:t>
            </a:r>
            <a:r>
              <a:rPr lang="es-ES" dirty="0" smtClean="0"/>
              <a:t> </a:t>
            </a:r>
            <a:r>
              <a:rPr lang="es-ES" dirty="0" err="1" smtClean="0"/>
              <a:t>than</a:t>
            </a:r>
            <a:r>
              <a:rPr lang="es-ES" dirty="0" smtClean="0"/>
              <a:t> 1 minute?</a:t>
            </a:r>
          </a:p>
          <a:p>
            <a:pPr>
              <a:buFontTx/>
              <a:buChar char="-"/>
            </a:pPr>
            <a:r>
              <a:rPr lang="es-ES" dirty="0" smtClean="0"/>
              <a:t>CHALLENGE!!!</a:t>
            </a:r>
          </a:p>
          <a:p>
            <a:pPr>
              <a:buFontTx/>
              <a:buChar char="-"/>
            </a:pPr>
            <a:r>
              <a:rPr lang="es-ES" dirty="0" err="1" smtClean="0"/>
              <a:t>What</a:t>
            </a:r>
            <a:r>
              <a:rPr lang="es-ES" dirty="0" smtClean="0"/>
              <a:t> </a:t>
            </a:r>
            <a:r>
              <a:rPr lang="es-ES" dirty="0" err="1" smtClean="0"/>
              <a:t>will</a:t>
            </a:r>
            <a:r>
              <a:rPr lang="es-ES" dirty="0" smtClean="0"/>
              <a:t> </a:t>
            </a:r>
            <a:r>
              <a:rPr lang="es-ES" dirty="0" err="1" smtClean="0"/>
              <a:t>happen</a:t>
            </a:r>
            <a:r>
              <a:rPr lang="es-ES" dirty="0" smtClean="0"/>
              <a:t> </a:t>
            </a:r>
            <a:r>
              <a:rPr lang="es-ES" dirty="0" err="1" smtClean="0"/>
              <a:t>if</a:t>
            </a:r>
            <a:r>
              <a:rPr lang="es-ES" dirty="0" smtClean="0"/>
              <a:t> </a:t>
            </a:r>
            <a:r>
              <a:rPr lang="es-ES" dirty="0" err="1" smtClean="0"/>
              <a:t>we</a:t>
            </a:r>
            <a:r>
              <a:rPr lang="es-ES" dirty="0" smtClean="0"/>
              <a:t> introduce     </a:t>
            </a:r>
            <a:r>
              <a:rPr lang="es-ES" dirty="0" err="1" smtClean="0"/>
              <a:t>two</a:t>
            </a:r>
            <a:r>
              <a:rPr lang="es-ES" dirty="0" smtClean="0"/>
              <a:t> </a:t>
            </a:r>
            <a:r>
              <a:rPr lang="es-ES" dirty="0" err="1" smtClean="0"/>
              <a:t>hula</a:t>
            </a:r>
            <a:r>
              <a:rPr lang="es-ES" dirty="0" smtClean="0"/>
              <a:t> </a:t>
            </a:r>
            <a:r>
              <a:rPr lang="es-ES" dirty="0" err="1" smtClean="0"/>
              <a:t>hoops</a:t>
            </a:r>
            <a:r>
              <a:rPr lang="es-ES" dirty="0"/>
              <a:t>?</a:t>
            </a:r>
            <a:r>
              <a:rPr lang="es-ES" dirty="0" smtClean="0"/>
              <a:t> </a:t>
            </a:r>
          </a:p>
          <a:p>
            <a:pPr>
              <a:buFontTx/>
              <a:buChar char="-"/>
            </a:pPr>
            <a:r>
              <a:rPr lang="es-ES" dirty="0" err="1" smtClean="0"/>
              <a:t>Whay</a:t>
            </a:r>
            <a:r>
              <a:rPr lang="es-ES" dirty="0" smtClean="0"/>
              <a:t> </a:t>
            </a:r>
            <a:r>
              <a:rPr lang="es-ES" dirty="0" err="1" smtClean="0"/>
              <a:t>is</a:t>
            </a:r>
            <a:r>
              <a:rPr lang="es-ES" dirty="0" smtClean="0"/>
              <a:t> </a:t>
            </a:r>
            <a:r>
              <a:rPr lang="es-ES" dirty="0" err="1" smtClean="0"/>
              <a:t>the</a:t>
            </a:r>
            <a:r>
              <a:rPr lang="es-ES" dirty="0" smtClean="0"/>
              <a:t> </a:t>
            </a:r>
            <a:r>
              <a:rPr lang="es-ES" dirty="0" err="1" smtClean="0"/>
              <a:t>easiest</a:t>
            </a:r>
            <a:r>
              <a:rPr lang="es-ES" dirty="0" smtClean="0"/>
              <a:t> </a:t>
            </a:r>
            <a:r>
              <a:rPr lang="es-ES" dirty="0" err="1" smtClean="0"/>
              <a:t>way</a:t>
            </a:r>
            <a:r>
              <a:rPr lang="es-ES" dirty="0" smtClean="0"/>
              <a:t> to </a:t>
            </a:r>
            <a:r>
              <a:rPr lang="es-ES" dirty="0" err="1" smtClean="0"/>
              <a:t>pass</a:t>
            </a:r>
            <a:r>
              <a:rPr lang="es-ES" dirty="0" smtClean="0"/>
              <a:t> </a:t>
            </a:r>
            <a:r>
              <a:rPr lang="es-ES" dirty="0" err="1" smtClean="0"/>
              <a:t>through</a:t>
            </a:r>
            <a:r>
              <a:rPr lang="es-ES" dirty="0" smtClean="0"/>
              <a:t> </a:t>
            </a:r>
            <a:r>
              <a:rPr lang="es-ES" dirty="0" err="1" smtClean="0"/>
              <a:t>the</a:t>
            </a:r>
            <a:r>
              <a:rPr lang="es-ES" dirty="0" smtClean="0"/>
              <a:t> </a:t>
            </a:r>
            <a:r>
              <a:rPr lang="es-ES" dirty="0" err="1" smtClean="0"/>
              <a:t>hula</a:t>
            </a:r>
            <a:r>
              <a:rPr lang="es-ES" dirty="0" smtClean="0"/>
              <a:t> </a:t>
            </a:r>
            <a:r>
              <a:rPr lang="es-ES" dirty="0" err="1" smtClean="0"/>
              <a:t>hoop</a:t>
            </a:r>
            <a:r>
              <a:rPr lang="es-ES" dirty="0" smtClean="0"/>
              <a:t>?</a:t>
            </a:r>
          </a:p>
          <a:p>
            <a:pPr>
              <a:buFontTx/>
              <a:buChar char="-"/>
            </a:pPr>
            <a:r>
              <a:rPr lang="es-ES" dirty="0" err="1" smtClean="0"/>
              <a:t>Could</a:t>
            </a:r>
            <a:r>
              <a:rPr lang="es-ES" dirty="0" smtClean="0"/>
              <a:t> </a:t>
            </a:r>
            <a:r>
              <a:rPr lang="es-ES" dirty="0" err="1" smtClean="0"/>
              <a:t>you</a:t>
            </a:r>
            <a:r>
              <a:rPr lang="es-ES" dirty="0" smtClean="0"/>
              <a:t> show me?</a:t>
            </a:r>
          </a:p>
          <a:p>
            <a:pPr>
              <a:buFontTx/>
              <a:buChar char="-"/>
            </a:pPr>
            <a:endParaRPr lang="es-ES" dirty="0"/>
          </a:p>
        </p:txBody>
      </p:sp>
      <p:sp>
        <p:nvSpPr>
          <p:cNvPr id="4" name="Content Placeholder 3"/>
          <p:cNvSpPr>
            <a:spLocks noGrp="1"/>
          </p:cNvSpPr>
          <p:nvPr>
            <p:ph sz="half" idx="2"/>
          </p:nvPr>
        </p:nvSpPr>
        <p:spPr>
          <a:xfrm>
            <a:off x="5554203" y="2160589"/>
            <a:ext cx="4184034" cy="3880773"/>
          </a:xfrm>
        </p:spPr>
        <p:txBody>
          <a:bodyPr/>
          <a:lstStyle/>
          <a:p>
            <a:r>
              <a:rPr lang="es-ES" sz="3200" dirty="0" smtClean="0"/>
              <a:t>THE CARTEPILLAR RACE</a:t>
            </a:r>
          </a:p>
          <a:p>
            <a:pPr>
              <a:buFontTx/>
              <a:buChar char="-"/>
            </a:pPr>
            <a:r>
              <a:rPr lang="es-ES" dirty="0" err="1" smtClean="0"/>
              <a:t>What</a:t>
            </a:r>
            <a:r>
              <a:rPr lang="es-ES" dirty="0" smtClean="0"/>
              <a:t> do </a:t>
            </a:r>
            <a:r>
              <a:rPr lang="es-ES" dirty="0" err="1" smtClean="0"/>
              <a:t>you</a:t>
            </a:r>
            <a:r>
              <a:rPr lang="es-ES" dirty="0" smtClean="0"/>
              <a:t> </a:t>
            </a:r>
            <a:r>
              <a:rPr lang="es-ES" dirty="0" err="1" smtClean="0"/>
              <a:t>think</a:t>
            </a:r>
            <a:r>
              <a:rPr lang="es-ES" dirty="0" smtClean="0"/>
              <a:t> </a:t>
            </a:r>
            <a:r>
              <a:rPr lang="es-ES" dirty="0" err="1" smtClean="0"/>
              <a:t>wwould</a:t>
            </a:r>
            <a:r>
              <a:rPr lang="es-ES" dirty="0" smtClean="0"/>
              <a:t> be </a:t>
            </a:r>
            <a:r>
              <a:rPr lang="es-ES" dirty="0" err="1" smtClean="0"/>
              <a:t>better</a:t>
            </a:r>
            <a:r>
              <a:rPr lang="es-ES" dirty="0" smtClean="0"/>
              <a:t>? To run </a:t>
            </a:r>
            <a:r>
              <a:rPr lang="es-ES" dirty="0" err="1" smtClean="0"/>
              <a:t>quick</a:t>
            </a:r>
            <a:r>
              <a:rPr lang="es-ES" dirty="0" smtClean="0"/>
              <a:t> / </a:t>
            </a:r>
            <a:r>
              <a:rPr lang="es-ES" dirty="0" err="1" smtClean="0"/>
              <a:t>slow</a:t>
            </a:r>
            <a:r>
              <a:rPr lang="es-ES" dirty="0" smtClean="0"/>
              <a:t>?</a:t>
            </a:r>
          </a:p>
          <a:p>
            <a:pPr>
              <a:buFontTx/>
              <a:buChar char="-"/>
            </a:pPr>
            <a:r>
              <a:rPr lang="es-ES" dirty="0" err="1" smtClean="0"/>
              <a:t>How</a:t>
            </a:r>
            <a:r>
              <a:rPr lang="es-ES" dirty="0" smtClean="0"/>
              <a:t> can </a:t>
            </a:r>
            <a:r>
              <a:rPr lang="es-ES" dirty="0" err="1" smtClean="0"/>
              <a:t>you</a:t>
            </a:r>
            <a:r>
              <a:rPr lang="es-ES" dirty="0" smtClean="0"/>
              <a:t> </a:t>
            </a:r>
            <a:r>
              <a:rPr lang="es-ES" dirty="0" err="1" smtClean="0"/>
              <a:t>all</a:t>
            </a:r>
            <a:r>
              <a:rPr lang="es-ES" dirty="0" smtClean="0"/>
              <a:t> </a:t>
            </a:r>
            <a:r>
              <a:rPr lang="es-ES" dirty="0" err="1" smtClean="0"/>
              <a:t>manage</a:t>
            </a:r>
            <a:r>
              <a:rPr lang="es-ES" dirty="0" smtClean="0"/>
              <a:t> to </a:t>
            </a:r>
            <a:r>
              <a:rPr lang="es-ES" dirty="0" err="1" smtClean="0"/>
              <a:t>coordinate</a:t>
            </a:r>
            <a:r>
              <a:rPr lang="es-ES" dirty="0" smtClean="0"/>
              <a:t> </a:t>
            </a:r>
            <a:r>
              <a:rPr lang="es-ES" dirty="0" err="1" smtClean="0"/>
              <a:t>together</a:t>
            </a:r>
            <a:r>
              <a:rPr lang="es-ES" dirty="0" smtClean="0"/>
              <a:t>?</a:t>
            </a:r>
          </a:p>
          <a:p>
            <a:pPr>
              <a:buFontTx/>
              <a:buChar char="-"/>
            </a:pPr>
            <a:endParaRPr lang="es-ES" dirty="0" smtClean="0"/>
          </a:p>
          <a:p>
            <a:pPr>
              <a:buFontTx/>
              <a:buChar char="-"/>
            </a:pPr>
            <a:endParaRPr lang="es-ES" dirty="0" smtClean="0"/>
          </a:p>
        </p:txBody>
      </p:sp>
      <p:sp>
        <p:nvSpPr>
          <p:cNvPr id="6" name="Footer Placeholder 5"/>
          <p:cNvSpPr>
            <a:spLocks noGrp="1"/>
          </p:cNvSpPr>
          <p:nvPr>
            <p:ph type="ftr" sz="quarter" idx="11"/>
          </p:nvPr>
        </p:nvSpPr>
        <p:spPr/>
        <p:txBody>
          <a:bodyPr/>
          <a:lstStyle/>
          <a:p>
            <a:endParaRPr lang="es-ES" dirty="0"/>
          </a:p>
        </p:txBody>
      </p:sp>
      <p:pic>
        <p:nvPicPr>
          <p:cNvPr id="9" name="Picture 2" descr="http://es.creativecommons.org/blog/wp-content/uploads/2013/04/by-nc-nd.eu_pet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ES" dirty="0" smtClean="0"/>
              <a:t>CONCLUDING ACTIVITY</a:t>
            </a:r>
            <a:endParaRPr lang="es-ES" dirty="0"/>
          </a:p>
        </p:txBody>
      </p:sp>
      <p:sp>
        <p:nvSpPr>
          <p:cNvPr id="6" name="Content Placeholder 5"/>
          <p:cNvSpPr>
            <a:spLocks noGrp="1"/>
          </p:cNvSpPr>
          <p:nvPr>
            <p:ph idx="1"/>
          </p:nvPr>
        </p:nvSpPr>
        <p:spPr>
          <a:xfrm>
            <a:off x="677334" y="1814733"/>
            <a:ext cx="8596668" cy="4226630"/>
          </a:xfrm>
        </p:spPr>
        <p:txBody>
          <a:bodyPr/>
          <a:lstStyle/>
          <a:p>
            <a:r>
              <a:rPr lang="es-ES" dirty="0" smtClean="0"/>
              <a:t>At </a:t>
            </a:r>
            <a:r>
              <a:rPr lang="es-ES" dirty="0" err="1" smtClean="0"/>
              <a:t>the</a:t>
            </a:r>
            <a:r>
              <a:rPr lang="es-ES" dirty="0" smtClean="0"/>
              <a:t> </a:t>
            </a:r>
            <a:r>
              <a:rPr lang="es-ES" dirty="0" err="1" smtClean="0"/>
              <a:t>end</a:t>
            </a:r>
            <a:r>
              <a:rPr lang="es-ES" dirty="0" smtClean="0"/>
              <a:t> of </a:t>
            </a:r>
            <a:r>
              <a:rPr lang="es-ES" dirty="0" err="1" smtClean="0"/>
              <a:t>the</a:t>
            </a:r>
            <a:r>
              <a:rPr lang="es-ES" dirty="0" smtClean="0"/>
              <a:t> </a:t>
            </a:r>
            <a:r>
              <a:rPr lang="es-ES" dirty="0" err="1" smtClean="0"/>
              <a:t>lesson</a:t>
            </a:r>
            <a:r>
              <a:rPr lang="es-ES" dirty="0" smtClean="0"/>
              <a:t>, </a:t>
            </a:r>
            <a:r>
              <a:rPr lang="es-ES" dirty="0" err="1" smtClean="0"/>
              <a:t>we</a:t>
            </a:r>
            <a:r>
              <a:rPr lang="es-ES" dirty="0"/>
              <a:t> </a:t>
            </a:r>
            <a:r>
              <a:rPr lang="es-ES" dirty="0" err="1" smtClean="0"/>
              <a:t>all</a:t>
            </a:r>
            <a:r>
              <a:rPr lang="es-ES" dirty="0" smtClean="0"/>
              <a:t> </a:t>
            </a:r>
            <a:r>
              <a:rPr lang="es-ES" dirty="0" err="1" smtClean="0"/>
              <a:t>go</a:t>
            </a:r>
            <a:r>
              <a:rPr lang="es-ES" dirty="0" smtClean="0"/>
              <a:t> to </a:t>
            </a:r>
            <a:r>
              <a:rPr lang="es-ES" dirty="0" err="1" smtClean="0"/>
              <a:t>the</a:t>
            </a:r>
            <a:r>
              <a:rPr lang="es-ES" dirty="0" smtClean="0"/>
              <a:t> </a:t>
            </a:r>
            <a:r>
              <a:rPr lang="es-ES" dirty="0" err="1" smtClean="0"/>
              <a:t>class</a:t>
            </a:r>
            <a:r>
              <a:rPr lang="es-ES" dirty="0" smtClean="0"/>
              <a:t> </a:t>
            </a:r>
            <a:r>
              <a:rPr lang="es-ES" dirty="0" err="1" smtClean="0"/>
              <a:t>room</a:t>
            </a:r>
            <a:r>
              <a:rPr lang="es-ES" dirty="0" smtClean="0"/>
              <a:t> to </a:t>
            </a:r>
            <a:r>
              <a:rPr lang="es-ES" dirty="0" err="1" smtClean="0"/>
              <a:t>watch</a:t>
            </a:r>
            <a:r>
              <a:rPr lang="es-ES" dirty="0" smtClean="0"/>
              <a:t> a </a:t>
            </a:r>
            <a:r>
              <a:rPr lang="es-ES" dirty="0" err="1" smtClean="0"/>
              <a:t>fun</a:t>
            </a:r>
            <a:r>
              <a:rPr lang="es-ES" dirty="0" smtClean="0"/>
              <a:t> short film </a:t>
            </a:r>
            <a:r>
              <a:rPr lang="es-ES" dirty="0" err="1" smtClean="0"/>
              <a:t>related</a:t>
            </a:r>
            <a:r>
              <a:rPr lang="es-ES" dirty="0" smtClean="0"/>
              <a:t> to </a:t>
            </a:r>
            <a:r>
              <a:rPr lang="es-ES" dirty="0" err="1" smtClean="0"/>
              <a:t>the</a:t>
            </a:r>
            <a:r>
              <a:rPr lang="es-ES" dirty="0" smtClean="0"/>
              <a:t> </a:t>
            </a:r>
            <a:r>
              <a:rPr lang="es-ES" dirty="0" err="1" smtClean="0"/>
              <a:t>games</a:t>
            </a:r>
            <a:r>
              <a:rPr lang="es-ES" dirty="0" smtClean="0"/>
              <a:t> </a:t>
            </a:r>
            <a:r>
              <a:rPr lang="es-ES" dirty="0" err="1" smtClean="0"/>
              <a:t>we</a:t>
            </a:r>
            <a:r>
              <a:rPr lang="es-ES" dirty="0" smtClean="0"/>
              <a:t> </a:t>
            </a:r>
            <a:r>
              <a:rPr lang="es-ES" dirty="0" err="1" smtClean="0"/>
              <a:t>have</a:t>
            </a:r>
            <a:r>
              <a:rPr lang="es-ES" dirty="0" smtClean="0"/>
              <a:t> been </a:t>
            </a:r>
            <a:r>
              <a:rPr lang="es-ES" dirty="0" err="1" smtClean="0"/>
              <a:t>playing</a:t>
            </a:r>
            <a:r>
              <a:rPr lang="es-ES" dirty="0" smtClean="0"/>
              <a:t>. </a:t>
            </a:r>
          </a:p>
          <a:p>
            <a:endParaRPr lang="es-ES" dirty="0"/>
          </a:p>
          <a:p>
            <a:r>
              <a:rPr lang="es-ES" dirty="0">
                <a:hlinkClick r:id="rId2"/>
              </a:rPr>
              <a:t>https://</a:t>
            </a:r>
            <a:r>
              <a:rPr lang="es-ES" dirty="0" smtClean="0">
                <a:hlinkClick r:id="rId2"/>
              </a:rPr>
              <a:t>www.youtube.com/watch?v=snqFX6NFeX8</a:t>
            </a:r>
            <a:endParaRPr lang="es-ES" dirty="0" smtClean="0"/>
          </a:p>
          <a:p>
            <a:endParaRPr lang="es-ES" dirty="0"/>
          </a:p>
          <a:p>
            <a:r>
              <a:rPr lang="es-ES" dirty="0" err="1" smtClean="0"/>
              <a:t>Also</a:t>
            </a:r>
            <a:r>
              <a:rPr lang="es-ES" dirty="0" smtClean="0"/>
              <a:t> </a:t>
            </a:r>
            <a:r>
              <a:rPr lang="es-ES" dirty="0" err="1" smtClean="0"/>
              <a:t>we</a:t>
            </a:r>
            <a:r>
              <a:rPr lang="es-ES" dirty="0" smtClean="0"/>
              <a:t> </a:t>
            </a:r>
            <a:r>
              <a:rPr lang="es-ES" dirty="0" err="1" smtClean="0"/>
              <a:t>will</a:t>
            </a:r>
            <a:r>
              <a:rPr lang="es-ES" dirty="0" smtClean="0"/>
              <a:t> introduce </a:t>
            </a:r>
            <a:r>
              <a:rPr lang="es-ES" dirty="0" err="1" smtClean="0"/>
              <a:t>the</a:t>
            </a:r>
            <a:r>
              <a:rPr lang="es-ES" dirty="0" smtClean="0"/>
              <a:t> IDIOM OF THE DAY:</a:t>
            </a:r>
          </a:p>
          <a:p>
            <a:endParaRPr lang="es-ES" dirty="0"/>
          </a:p>
          <a:p>
            <a:endParaRPr lang="es-ES" dirty="0"/>
          </a:p>
        </p:txBody>
      </p:sp>
      <p:pic>
        <p:nvPicPr>
          <p:cNvPr id="7" name="Picture 2" descr="Resultado de imagen de it takes two flints to make a fire"/>
          <p:cNvPicPr>
            <a:picLocks noChangeAspect="1" noChangeArrowheads="1"/>
          </p:cNvPicPr>
          <p:nvPr/>
        </p:nvPicPr>
        <p:blipFill rotWithShape="1">
          <a:blip r:embed="rId3">
            <a:extLst>
              <a:ext uri="{28A0092B-C50C-407E-A947-70E740481C1C}">
                <a14:useLocalDpi xmlns:a14="http://schemas.microsoft.com/office/drawing/2010/main" val="0"/>
              </a:ext>
            </a:extLst>
          </a:blip>
          <a:srcRect t="23577" r="1156" b="32519"/>
          <a:stretch/>
        </p:blipFill>
        <p:spPr bwMode="auto">
          <a:xfrm>
            <a:off x="3338744" y="4187615"/>
            <a:ext cx="3836555" cy="1704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s.creativecommons.org/blog/wp-content/uploads/2013/04/by-nc-nd.eu_pet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43940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BIBLIOGRAPHY</a:t>
            </a:r>
            <a:endParaRPr lang="es-ES" dirty="0"/>
          </a:p>
        </p:txBody>
      </p:sp>
      <p:sp>
        <p:nvSpPr>
          <p:cNvPr id="5" name="Content Placeholder 4"/>
          <p:cNvSpPr>
            <a:spLocks noGrp="1"/>
          </p:cNvSpPr>
          <p:nvPr>
            <p:ph idx="1"/>
          </p:nvPr>
        </p:nvSpPr>
        <p:spPr/>
        <p:txBody>
          <a:bodyPr/>
          <a:lstStyle/>
          <a:p>
            <a:r>
              <a:rPr lang="es-ES" dirty="0" err="1" smtClean="0"/>
              <a:t>Physical</a:t>
            </a:r>
            <a:r>
              <a:rPr lang="es-ES" dirty="0" smtClean="0"/>
              <a:t> </a:t>
            </a:r>
            <a:r>
              <a:rPr lang="es-ES" dirty="0" err="1" smtClean="0"/>
              <a:t>Education</a:t>
            </a:r>
            <a:r>
              <a:rPr lang="es-ES" dirty="0" smtClean="0"/>
              <a:t> in </a:t>
            </a:r>
            <a:r>
              <a:rPr lang="es-ES" dirty="0" err="1" smtClean="0"/>
              <a:t>Bilingual</a:t>
            </a:r>
            <a:r>
              <a:rPr lang="es-ES" dirty="0" smtClean="0"/>
              <a:t> </a:t>
            </a:r>
            <a:r>
              <a:rPr lang="es-ES" dirty="0" err="1" smtClean="0"/>
              <a:t>Projects</a:t>
            </a:r>
            <a:r>
              <a:rPr lang="es-ES" dirty="0" smtClean="0"/>
              <a:t>, Antonio Ortiz Calvo 2013</a:t>
            </a:r>
          </a:p>
          <a:p>
            <a:r>
              <a:rPr lang="es-ES" dirty="0" smtClean="0">
                <a:hlinkClick r:id="rId2"/>
              </a:rPr>
              <a:t>www.thepespecialist.com</a:t>
            </a:r>
            <a:endParaRPr lang="es-ES" dirty="0" smtClean="0"/>
          </a:p>
          <a:p>
            <a:r>
              <a:rPr lang="es-ES" dirty="0">
                <a:hlinkClick r:id="rId3"/>
              </a:rPr>
              <a:t>http://</a:t>
            </a:r>
            <a:r>
              <a:rPr lang="es-ES" dirty="0" smtClean="0">
                <a:hlinkClick r:id="rId3"/>
              </a:rPr>
              <a:t>corwin-connect.com</a:t>
            </a:r>
            <a:endParaRPr lang="es-ES" dirty="0" smtClean="0"/>
          </a:p>
          <a:p>
            <a:r>
              <a:rPr lang="es-ES" dirty="0">
                <a:hlinkClick r:id="rId4"/>
              </a:rPr>
              <a:t>http://</a:t>
            </a:r>
            <a:r>
              <a:rPr lang="es-ES" dirty="0" smtClean="0">
                <a:hlinkClick r:id="rId4"/>
              </a:rPr>
              <a:t>www.learningforlife.org/exploring/resources/99-720/x08.pdf</a:t>
            </a:r>
            <a:endParaRPr lang="es-ES" dirty="0" smtClean="0"/>
          </a:p>
          <a:p>
            <a:endParaRPr lang="es-ES" dirty="0"/>
          </a:p>
          <a:p>
            <a:endParaRPr lang="es-ES" dirty="0"/>
          </a:p>
          <a:p>
            <a:pPr marL="0" indent="0">
              <a:buNone/>
            </a:pPr>
            <a:endParaRPr lang="es-ES" dirty="0" smtClean="0"/>
          </a:p>
        </p:txBody>
      </p:sp>
      <p:pic>
        <p:nvPicPr>
          <p:cNvPr id="6" name="Picture 2" descr="Resultado de imagen d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099" y="3796506"/>
            <a:ext cx="2053138" cy="2053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s.creativecommons.org/blog/wp-content/uploads/2013/04/by-nc-nd.eu_peti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677334" y="5849644"/>
            <a:ext cx="3271765" cy="556843"/>
          </a:xfrm>
        </p:spPr>
        <p:txBody>
          <a:bodyPr/>
          <a:lstStyle/>
          <a:p>
            <a:endParaRPr lang="es-ES" dirty="0"/>
          </a:p>
        </p:txBody>
      </p:sp>
    </p:spTree>
    <p:extLst>
      <p:ext uri="{BB962C8B-B14F-4D97-AF65-F5344CB8AC3E}">
        <p14:creationId xmlns:p14="http://schemas.microsoft.com/office/powerpoint/2010/main" val="200973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WHY COOPERATIVE GAMES?</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7994029"/>
              </p:ext>
            </p:extLst>
          </p:nvPr>
        </p:nvGraphicFramePr>
        <p:xfrm>
          <a:off x="677333" y="1440873"/>
          <a:ext cx="9090122" cy="508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08181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BLOOM´S TAXONOMY</a:t>
            </a:r>
            <a:endParaRPr lang="es-E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490055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de blooms taxono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757" y="2566469"/>
            <a:ext cx="5431718" cy="3058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s.creativecommons.org/blog/wp-content/uploads/2013/04/by-nc-nd.eu_peti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587360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DIDACTIC UNIT </a:t>
            </a:r>
            <a:endParaRPr lang="es-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101634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7996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0229"/>
          </a:xfrm>
        </p:spPr>
        <p:txBody>
          <a:bodyPr/>
          <a:lstStyle/>
          <a:p>
            <a:pPr algn="ctr"/>
            <a:r>
              <a:rPr lang="es-ES" dirty="0" smtClean="0"/>
              <a:t>      OBJECTIVES</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49930"/>
              </p:ext>
            </p:extLst>
          </p:nvPr>
        </p:nvGraphicFramePr>
        <p:xfrm>
          <a:off x="677333" y="1349829"/>
          <a:ext cx="9547321"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17536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CONTENTS</a:t>
            </a:r>
            <a:r>
              <a:rPr lang="es-ES" dirty="0"/>
              <a:t/>
            </a:r>
            <a:br>
              <a:rPr lang="es-ES" dirty="0"/>
            </a:b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814524"/>
              </p:ext>
            </p:extLst>
          </p:nvPr>
        </p:nvGraphicFramePr>
        <p:xfrm>
          <a:off x="677333" y="1454727"/>
          <a:ext cx="9450340" cy="4890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759877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rgbClr val="92D050"/>
                </a:solidFill>
              </a:rPr>
              <a:t>   ASSESSMENT </a:t>
            </a:r>
            <a:r>
              <a:rPr lang="es-ES" dirty="0">
                <a:solidFill>
                  <a:srgbClr val="92D050"/>
                </a:solidFill>
              </a:rPr>
              <a:t>CRITERIA</a:t>
            </a:r>
            <a:br>
              <a:rPr lang="es-ES" dirty="0">
                <a:solidFill>
                  <a:srgbClr val="92D050"/>
                </a:solidFill>
              </a:rPr>
            </a:b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7876470"/>
              </p:ext>
            </p:extLst>
          </p:nvPr>
        </p:nvGraphicFramePr>
        <p:xfrm>
          <a:off x="677333" y="1371601"/>
          <a:ext cx="9226322" cy="4986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57698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9566"/>
          </a:xfrm>
        </p:spPr>
        <p:txBody>
          <a:bodyPr/>
          <a:lstStyle/>
          <a:p>
            <a:pPr algn="ctr"/>
            <a:r>
              <a:rPr lang="es-ES" sz="4000" dirty="0" smtClean="0"/>
              <a:t>SESSION</a:t>
            </a:r>
            <a:r>
              <a:rPr lang="es-ES" dirty="0" smtClean="0"/>
              <a:t> </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0667398"/>
              </p:ext>
            </p:extLst>
          </p:nvPr>
        </p:nvGraphicFramePr>
        <p:xfrm>
          <a:off x="677863" y="1397000"/>
          <a:ext cx="8596311" cy="4856480"/>
        </p:xfrm>
        <a:graphic>
          <a:graphicData uri="http://schemas.openxmlformats.org/drawingml/2006/table">
            <a:tbl>
              <a:tblPr firstRow="1" bandRow="1">
                <a:tableStyleId>{5C22544A-7EE6-4342-B048-85BDC9FD1C3A}</a:tableStyleId>
              </a:tblPr>
              <a:tblGrid>
                <a:gridCol w="3345180">
                  <a:extLst>
                    <a:ext uri="{9D8B030D-6E8A-4147-A177-3AD203B41FA5}">
                      <a16:colId xmlns:a16="http://schemas.microsoft.com/office/drawing/2014/main" val="356489306"/>
                    </a:ext>
                  </a:extLst>
                </a:gridCol>
                <a:gridCol w="2031393">
                  <a:extLst>
                    <a:ext uri="{9D8B030D-6E8A-4147-A177-3AD203B41FA5}">
                      <a16:colId xmlns:a16="http://schemas.microsoft.com/office/drawing/2014/main" val="2256067365"/>
                    </a:ext>
                  </a:extLst>
                </a:gridCol>
                <a:gridCol w="3219738">
                  <a:extLst>
                    <a:ext uri="{9D8B030D-6E8A-4147-A177-3AD203B41FA5}">
                      <a16:colId xmlns:a16="http://schemas.microsoft.com/office/drawing/2014/main" val="981507559"/>
                    </a:ext>
                  </a:extLst>
                </a:gridCol>
              </a:tblGrid>
              <a:tr h="370840">
                <a:tc>
                  <a:txBody>
                    <a:bodyPr/>
                    <a:lstStyle/>
                    <a:p>
                      <a:r>
                        <a:rPr lang="es-ES" dirty="0" smtClean="0"/>
                        <a:t>PARTS OF THE SESSION</a:t>
                      </a:r>
                    </a:p>
                  </a:txBody>
                  <a:tcPr>
                    <a:solidFill>
                      <a:schemeClr val="accent1">
                        <a:lumMod val="40000"/>
                        <a:lumOff val="60000"/>
                      </a:schemeClr>
                    </a:solidFill>
                  </a:tcPr>
                </a:tc>
                <a:tc>
                  <a:txBody>
                    <a:bodyPr/>
                    <a:lstStyle/>
                    <a:p>
                      <a:pPr algn="ctr"/>
                      <a:r>
                        <a:rPr lang="es-ES" dirty="0" smtClean="0"/>
                        <a:t>TIME</a:t>
                      </a:r>
                    </a:p>
                  </a:txBody>
                  <a:tcPr>
                    <a:solidFill>
                      <a:schemeClr val="accent1">
                        <a:lumMod val="40000"/>
                        <a:lumOff val="60000"/>
                      </a:schemeClr>
                    </a:solidFill>
                  </a:tcPr>
                </a:tc>
                <a:tc>
                  <a:txBody>
                    <a:bodyPr/>
                    <a:lstStyle/>
                    <a:p>
                      <a:r>
                        <a:rPr lang="es-ES" dirty="0" smtClean="0"/>
                        <a:t>MATERIALS </a:t>
                      </a:r>
                      <a:endParaRPr lang="es-ES" dirty="0"/>
                    </a:p>
                  </a:txBody>
                  <a:tcPr>
                    <a:solidFill>
                      <a:schemeClr val="accent1">
                        <a:lumMod val="40000"/>
                        <a:lumOff val="60000"/>
                      </a:schemeClr>
                    </a:solidFill>
                  </a:tcPr>
                </a:tc>
                <a:extLst>
                  <a:ext uri="{0D108BD9-81ED-4DB2-BD59-A6C34878D82A}">
                    <a16:rowId xmlns:a16="http://schemas.microsoft.com/office/drawing/2014/main" val="2701282650"/>
                  </a:ext>
                </a:extLst>
              </a:tr>
              <a:tr h="370840">
                <a:tc>
                  <a:txBody>
                    <a:bodyPr/>
                    <a:lstStyle/>
                    <a:p>
                      <a:r>
                        <a:rPr lang="es-ES" b="1" dirty="0" smtClean="0">
                          <a:solidFill>
                            <a:schemeClr val="tx1">
                              <a:lumMod val="75000"/>
                              <a:lumOff val="25000"/>
                            </a:schemeClr>
                          </a:solidFill>
                        </a:rPr>
                        <a:t>WARM UP</a:t>
                      </a:r>
                    </a:p>
                    <a:p>
                      <a:endParaRPr lang="es-ES" dirty="0" smtClean="0">
                        <a:solidFill>
                          <a:schemeClr val="tx1">
                            <a:lumMod val="75000"/>
                            <a:lumOff val="25000"/>
                          </a:schemeClr>
                        </a:solidFill>
                      </a:endParaRPr>
                    </a:p>
                    <a:p>
                      <a:pPr marL="285750" indent="-285750">
                        <a:buFontTx/>
                        <a:buChar char="-"/>
                      </a:pPr>
                      <a:r>
                        <a:rPr lang="es-ES" b="0" dirty="0" err="1" smtClean="0">
                          <a:solidFill>
                            <a:schemeClr val="tx1">
                              <a:lumMod val="75000"/>
                              <a:lumOff val="25000"/>
                            </a:schemeClr>
                          </a:solidFill>
                        </a:rPr>
                        <a:t>Sardines</a:t>
                      </a:r>
                      <a:r>
                        <a:rPr lang="es-ES" b="0" dirty="0" smtClean="0">
                          <a:solidFill>
                            <a:schemeClr val="tx1">
                              <a:lumMod val="75000"/>
                              <a:lumOff val="25000"/>
                            </a:schemeClr>
                          </a:solidFill>
                        </a:rPr>
                        <a:t> in a can </a:t>
                      </a:r>
                    </a:p>
                    <a:p>
                      <a:endParaRPr lang="es-ES" dirty="0" smtClean="0">
                        <a:solidFill>
                          <a:schemeClr val="tx1">
                            <a:lumMod val="75000"/>
                            <a:lumOff val="25000"/>
                          </a:schemeClr>
                        </a:solidFill>
                      </a:endParaRPr>
                    </a:p>
                  </a:txBody>
                  <a:tcPr>
                    <a:solidFill>
                      <a:schemeClr val="bg2">
                        <a:lumMod val="90000"/>
                      </a:schemeClr>
                    </a:solidFill>
                  </a:tcPr>
                </a:tc>
                <a:tc>
                  <a:txBody>
                    <a:bodyPr/>
                    <a:lstStyle/>
                    <a:p>
                      <a:pPr algn="ctr"/>
                      <a:endParaRPr lang="es-ES" dirty="0" smtClean="0">
                        <a:solidFill>
                          <a:schemeClr val="tx1">
                            <a:lumMod val="75000"/>
                            <a:lumOff val="25000"/>
                          </a:schemeClr>
                        </a:solidFill>
                      </a:endParaRPr>
                    </a:p>
                    <a:p>
                      <a:pPr algn="ctr"/>
                      <a:endParaRPr lang="es-ES" dirty="0" smtClean="0">
                        <a:solidFill>
                          <a:schemeClr val="tx1">
                            <a:lumMod val="75000"/>
                            <a:lumOff val="25000"/>
                          </a:schemeClr>
                        </a:solidFill>
                      </a:endParaRPr>
                    </a:p>
                    <a:p>
                      <a:pPr algn="ctr"/>
                      <a:r>
                        <a:rPr lang="es-ES" dirty="0" smtClean="0">
                          <a:solidFill>
                            <a:schemeClr val="tx1">
                              <a:lumMod val="75000"/>
                              <a:lumOff val="25000"/>
                            </a:schemeClr>
                          </a:solidFill>
                        </a:rPr>
                        <a:t>10 MIN</a:t>
                      </a:r>
                    </a:p>
                  </a:txBody>
                  <a:tcPr>
                    <a:solidFill>
                      <a:schemeClr val="bg2">
                        <a:lumMod val="90000"/>
                      </a:schemeClr>
                    </a:solidFill>
                  </a:tcPr>
                </a:tc>
                <a:tc>
                  <a:txBody>
                    <a:bodyPr/>
                    <a:lstStyle/>
                    <a:p>
                      <a:endParaRPr lang="es-ES" dirty="0" smtClean="0">
                        <a:solidFill>
                          <a:schemeClr val="tx1">
                            <a:lumMod val="75000"/>
                            <a:lumOff val="25000"/>
                          </a:schemeClr>
                        </a:solidFill>
                      </a:endParaRPr>
                    </a:p>
                    <a:p>
                      <a:endParaRPr lang="es-ES" dirty="0" smtClean="0">
                        <a:solidFill>
                          <a:schemeClr val="tx1">
                            <a:lumMod val="75000"/>
                            <a:lumOff val="25000"/>
                          </a:schemeClr>
                        </a:solidFill>
                      </a:endParaRPr>
                    </a:p>
                    <a:p>
                      <a:pPr marL="285750" indent="-285750">
                        <a:buFontTx/>
                        <a:buChar char="-"/>
                      </a:pPr>
                      <a:r>
                        <a:rPr lang="es-ES" dirty="0" err="1" smtClean="0">
                          <a:solidFill>
                            <a:schemeClr val="tx1">
                              <a:lumMod val="75000"/>
                              <a:lumOff val="25000"/>
                            </a:schemeClr>
                          </a:solidFill>
                        </a:rPr>
                        <a:t>Whistle</a:t>
                      </a:r>
                      <a:r>
                        <a:rPr lang="es-ES" dirty="0" smtClean="0">
                          <a:solidFill>
                            <a:schemeClr val="tx1">
                              <a:lumMod val="75000"/>
                              <a:lumOff val="25000"/>
                            </a:schemeClr>
                          </a:solidFill>
                        </a:rPr>
                        <a:t> / Dice</a:t>
                      </a:r>
                    </a:p>
                    <a:p>
                      <a:pPr marL="0" indent="0">
                        <a:buFontTx/>
                        <a:buNone/>
                      </a:pPr>
                      <a:endParaRPr lang="es-ES" dirty="0">
                        <a:solidFill>
                          <a:schemeClr val="tx1">
                            <a:lumMod val="75000"/>
                            <a:lumOff val="25000"/>
                          </a:schemeClr>
                        </a:solidFill>
                      </a:endParaRPr>
                    </a:p>
                  </a:txBody>
                  <a:tcPr>
                    <a:solidFill>
                      <a:schemeClr val="bg2">
                        <a:lumMod val="90000"/>
                      </a:schemeClr>
                    </a:solidFill>
                  </a:tcPr>
                </a:tc>
                <a:extLst>
                  <a:ext uri="{0D108BD9-81ED-4DB2-BD59-A6C34878D82A}">
                    <a16:rowId xmlns:a16="http://schemas.microsoft.com/office/drawing/2014/main" val="2069174890"/>
                  </a:ext>
                </a:extLst>
              </a:tr>
              <a:tr h="370840">
                <a:tc>
                  <a:txBody>
                    <a:bodyPr/>
                    <a:lstStyle/>
                    <a:p>
                      <a:r>
                        <a:rPr lang="es-ES" b="1" dirty="0" smtClean="0">
                          <a:solidFill>
                            <a:schemeClr val="tx1">
                              <a:lumMod val="75000"/>
                              <a:lumOff val="25000"/>
                            </a:schemeClr>
                          </a:solidFill>
                        </a:rPr>
                        <a:t>MAIN PART</a:t>
                      </a:r>
                    </a:p>
                    <a:p>
                      <a:endParaRPr lang="es-ES" dirty="0" smtClean="0">
                        <a:solidFill>
                          <a:schemeClr val="tx1">
                            <a:lumMod val="75000"/>
                            <a:lumOff val="25000"/>
                          </a:schemeClr>
                        </a:solidFill>
                      </a:endParaRPr>
                    </a:p>
                    <a:p>
                      <a:pPr marL="285750" indent="-285750">
                        <a:buFontTx/>
                        <a:buChar char="-"/>
                      </a:pPr>
                      <a:r>
                        <a:rPr lang="es-ES" dirty="0" err="1" smtClean="0">
                          <a:solidFill>
                            <a:schemeClr val="tx1">
                              <a:lumMod val="75000"/>
                              <a:lumOff val="25000"/>
                            </a:schemeClr>
                          </a:solidFill>
                        </a:rPr>
                        <a:t>Crossing</a:t>
                      </a:r>
                      <a:r>
                        <a:rPr lang="es-ES" dirty="0" smtClean="0">
                          <a:solidFill>
                            <a:schemeClr val="tx1">
                              <a:lumMod val="75000"/>
                              <a:lumOff val="25000"/>
                            </a:schemeClr>
                          </a:solidFill>
                        </a:rPr>
                        <a:t> </a:t>
                      </a:r>
                      <a:r>
                        <a:rPr lang="es-ES" dirty="0" err="1" smtClean="0">
                          <a:solidFill>
                            <a:schemeClr val="tx1">
                              <a:lumMod val="75000"/>
                              <a:lumOff val="25000"/>
                            </a:schemeClr>
                          </a:solidFill>
                        </a:rPr>
                        <a:t>the</a:t>
                      </a:r>
                      <a:r>
                        <a:rPr lang="es-ES" dirty="0" smtClean="0">
                          <a:solidFill>
                            <a:schemeClr val="tx1">
                              <a:lumMod val="75000"/>
                              <a:lumOff val="25000"/>
                            </a:schemeClr>
                          </a:solidFill>
                        </a:rPr>
                        <a:t> </a:t>
                      </a:r>
                      <a:r>
                        <a:rPr lang="es-ES" dirty="0" err="1" smtClean="0">
                          <a:solidFill>
                            <a:schemeClr val="tx1">
                              <a:lumMod val="75000"/>
                              <a:lumOff val="25000"/>
                            </a:schemeClr>
                          </a:solidFill>
                        </a:rPr>
                        <a:t>river</a:t>
                      </a:r>
                      <a:endParaRPr lang="es-ES" dirty="0" smtClean="0">
                        <a:solidFill>
                          <a:schemeClr val="tx1">
                            <a:lumMod val="75000"/>
                            <a:lumOff val="25000"/>
                          </a:schemeClr>
                        </a:solidFill>
                      </a:endParaRPr>
                    </a:p>
                    <a:p>
                      <a:pPr marL="285750" indent="-285750">
                        <a:buFontTx/>
                        <a:buChar char="-"/>
                      </a:pPr>
                      <a:r>
                        <a:rPr lang="es-ES" dirty="0" smtClean="0">
                          <a:solidFill>
                            <a:schemeClr val="tx1">
                              <a:lumMod val="75000"/>
                              <a:lumOff val="25000"/>
                            </a:schemeClr>
                          </a:solidFill>
                        </a:rPr>
                        <a:t>Mat</a:t>
                      </a:r>
                      <a:r>
                        <a:rPr lang="es-ES" baseline="0" dirty="0" smtClean="0">
                          <a:solidFill>
                            <a:schemeClr val="tx1">
                              <a:lumMod val="75000"/>
                              <a:lumOff val="25000"/>
                            </a:schemeClr>
                          </a:solidFill>
                        </a:rPr>
                        <a:t> </a:t>
                      </a:r>
                      <a:r>
                        <a:rPr lang="es-ES" baseline="0" dirty="0" err="1" smtClean="0">
                          <a:solidFill>
                            <a:schemeClr val="tx1">
                              <a:lumMod val="75000"/>
                              <a:lumOff val="25000"/>
                            </a:schemeClr>
                          </a:solidFill>
                        </a:rPr>
                        <a:t>surfing</a:t>
                      </a:r>
                      <a:endParaRPr lang="es-ES" dirty="0" smtClean="0">
                        <a:solidFill>
                          <a:schemeClr val="tx1">
                            <a:lumMod val="75000"/>
                            <a:lumOff val="25000"/>
                          </a:schemeClr>
                        </a:solidFill>
                      </a:endParaRPr>
                    </a:p>
                    <a:p>
                      <a:endParaRPr lang="es-ES" dirty="0">
                        <a:solidFill>
                          <a:schemeClr val="tx1">
                            <a:lumMod val="75000"/>
                            <a:lumOff val="25000"/>
                          </a:schemeClr>
                        </a:solidFill>
                      </a:endParaRPr>
                    </a:p>
                  </a:txBody>
                  <a:tcPr/>
                </a:tc>
                <a:tc>
                  <a:txBody>
                    <a:bodyPr/>
                    <a:lstStyle/>
                    <a:p>
                      <a:pPr algn="ctr"/>
                      <a:endParaRPr lang="es-ES" dirty="0" smtClean="0">
                        <a:solidFill>
                          <a:schemeClr val="tx1">
                            <a:lumMod val="75000"/>
                            <a:lumOff val="25000"/>
                          </a:schemeClr>
                        </a:solidFill>
                      </a:endParaRPr>
                    </a:p>
                    <a:p>
                      <a:pPr algn="ctr"/>
                      <a:endParaRPr lang="es-ES" dirty="0" smtClean="0">
                        <a:solidFill>
                          <a:schemeClr val="tx1">
                            <a:lumMod val="75000"/>
                            <a:lumOff val="25000"/>
                          </a:schemeClr>
                        </a:solidFill>
                      </a:endParaRPr>
                    </a:p>
                    <a:p>
                      <a:pPr algn="ctr"/>
                      <a:r>
                        <a:rPr lang="es-ES" dirty="0" smtClean="0">
                          <a:solidFill>
                            <a:schemeClr val="tx1">
                              <a:lumMod val="75000"/>
                              <a:lumOff val="25000"/>
                            </a:schemeClr>
                          </a:solidFill>
                        </a:rPr>
                        <a:t>15 MIN </a:t>
                      </a:r>
                    </a:p>
                    <a:p>
                      <a:pPr algn="ctr"/>
                      <a:r>
                        <a:rPr lang="es-ES" dirty="0" smtClean="0">
                          <a:solidFill>
                            <a:schemeClr val="tx1">
                              <a:lumMod val="75000"/>
                              <a:lumOff val="25000"/>
                            </a:schemeClr>
                          </a:solidFill>
                        </a:rPr>
                        <a:t>15 MIN</a:t>
                      </a:r>
                      <a:endParaRPr lang="es-ES" dirty="0">
                        <a:solidFill>
                          <a:schemeClr val="tx1">
                            <a:lumMod val="75000"/>
                            <a:lumOff val="25000"/>
                          </a:schemeClr>
                        </a:solidFill>
                      </a:endParaRPr>
                    </a:p>
                  </a:txBody>
                  <a:tcPr/>
                </a:tc>
                <a:tc>
                  <a:txBody>
                    <a:bodyPr/>
                    <a:lstStyle/>
                    <a:p>
                      <a:endParaRPr lang="es-ES" dirty="0" smtClean="0">
                        <a:solidFill>
                          <a:schemeClr val="tx1">
                            <a:lumMod val="75000"/>
                            <a:lumOff val="25000"/>
                          </a:schemeClr>
                        </a:solidFill>
                      </a:endParaRPr>
                    </a:p>
                    <a:p>
                      <a:pPr marL="285750" indent="-285750">
                        <a:buFontTx/>
                        <a:buChar char="-"/>
                      </a:pPr>
                      <a:r>
                        <a:rPr lang="es-ES" dirty="0" smtClean="0">
                          <a:solidFill>
                            <a:schemeClr val="tx1">
                              <a:lumMod val="75000"/>
                              <a:lumOff val="25000"/>
                            </a:schemeClr>
                          </a:solidFill>
                        </a:rPr>
                        <a:t>4</a:t>
                      </a:r>
                      <a:r>
                        <a:rPr lang="es-ES" baseline="0" dirty="0" smtClean="0">
                          <a:solidFill>
                            <a:schemeClr val="tx1">
                              <a:lumMod val="75000"/>
                              <a:lumOff val="25000"/>
                            </a:schemeClr>
                          </a:solidFill>
                        </a:rPr>
                        <a:t> </a:t>
                      </a:r>
                      <a:r>
                        <a:rPr lang="es-ES" baseline="0" dirty="0" err="1" smtClean="0">
                          <a:solidFill>
                            <a:schemeClr val="tx1">
                              <a:lumMod val="75000"/>
                              <a:lumOff val="25000"/>
                            </a:schemeClr>
                          </a:solidFill>
                        </a:rPr>
                        <a:t>mats</a:t>
                      </a:r>
                      <a:r>
                        <a:rPr lang="es-ES" baseline="0" dirty="0" smtClean="0">
                          <a:solidFill>
                            <a:schemeClr val="tx1">
                              <a:lumMod val="75000"/>
                              <a:lumOff val="25000"/>
                            </a:schemeClr>
                          </a:solidFill>
                        </a:rPr>
                        <a:t>, 4 </a:t>
                      </a:r>
                      <a:r>
                        <a:rPr lang="es-ES" baseline="0" dirty="0" err="1" smtClean="0">
                          <a:solidFill>
                            <a:schemeClr val="tx1">
                              <a:lumMod val="75000"/>
                              <a:lumOff val="25000"/>
                            </a:schemeClr>
                          </a:solidFill>
                        </a:rPr>
                        <a:t>hula</a:t>
                      </a:r>
                      <a:r>
                        <a:rPr lang="es-ES" baseline="0" dirty="0" smtClean="0">
                          <a:solidFill>
                            <a:schemeClr val="tx1">
                              <a:lumMod val="75000"/>
                              <a:lumOff val="25000"/>
                            </a:schemeClr>
                          </a:solidFill>
                        </a:rPr>
                        <a:t> </a:t>
                      </a:r>
                      <a:r>
                        <a:rPr lang="es-ES" baseline="0" dirty="0" err="1" smtClean="0">
                          <a:solidFill>
                            <a:schemeClr val="tx1">
                              <a:lumMod val="75000"/>
                              <a:lumOff val="25000"/>
                            </a:schemeClr>
                          </a:solidFill>
                        </a:rPr>
                        <a:t>hoops</a:t>
                      </a:r>
                      <a:r>
                        <a:rPr lang="es-ES" baseline="0" dirty="0" smtClean="0">
                          <a:solidFill>
                            <a:schemeClr val="tx1">
                              <a:lumMod val="75000"/>
                              <a:lumOff val="25000"/>
                            </a:schemeClr>
                          </a:solidFill>
                        </a:rPr>
                        <a:t>, </a:t>
                      </a:r>
                    </a:p>
                    <a:p>
                      <a:pPr marL="0" indent="0">
                        <a:buFontTx/>
                        <a:buNone/>
                      </a:pPr>
                      <a:endParaRPr lang="es-ES" dirty="0">
                        <a:solidFill>
                          <a:schemeClr val="tx1">
                            <a:lumMod val="75000"/>
                            <a:lumOff val="25000"/>
                          </a:schemeClr>
                        </a:solidFill>
                      </a:endParaRPr>
                    </a:p>
                  </a:txBody>
                  <a:tcPr/>
                </a:tc>
                <a:extLst>
                  <a:ext uri="{0D108BD9-81ED-4DB2-BD59-A6C34878D82A}">
                    <a16:rowId xmlns:a16="http://schemas.microsoft.com/office/drawing/2014/main" val="1891938130"/>
                  </a:ext>
                </a:extLst>
              </a:tr>
              <a:tr h="370840">
                <a:tc>
                  <a:txBody>
                    <a:bodyPr/>
                    <a:lstStyle/>
                    <a:p>
                      <a:r>
                        <a:rPr lang="es-ES" b="1" dirty="0" smtClean="0">
                          <a:solidFill>
                            <a:schemeClr val="tx1">
                              <a:lumMod val="75000"/>
                              <a:lumOff val="25000"/>
                            </a:schemeClr>
                          </a:solidFill>
                        </a:rPr>
                        <a:t>COOL DOWN </a:t>
                      </a:r>
                    </a:p>
                    <a:p>
                      <a:endParaRPr lang="es-ES" b="1" dirty="0" smtClean="0">
                        <a:solidFill>
                          <a:schemeClr val="tx1">
                            <a:lumMod val="75000"/>
                            <a:lumOff val="25000"/>
                          </a:schemeClr>
                        </a:solidFill>
                      </a:endParaRPr>
                    </a:p>
                    <a:p>
                      <a:pPr marL="285750" indent="-285750">
                        <a:buFontTx/>
                        <a:buChar char="-"/>
                      </a:pPr>
                      <a:r>
                        <a:rPr lang="es-ES" dirty="0" smtClean="0">
                          <a:solidFill>
                            <a:schemeClr val="tx1">
                              <a:lumMod val="75000"/>
                              <a:lumOff val="25000"/>
                            </a:schemeClr>
                          </a:solidFill>
                        </a:rPr>
                        <a:t>Pass </a:t>
                      </a:r>
                      <a:r>
                        <a:rPr lang="es-ES" dirty="0" err="1" smtClean="0">
                          <a:solidFill>
                            <a:schemeClr val="tx1">
                              <a:lumMod val="75000"/>
                              <a:lumOff val="25000"/>
                            </a:schemeClr>
                          </a:solidFill>
                        </a:rPr>
                        <a:t>the</a:t>
                      </a:r>
                      <a:r>
                        <a:rPr lang="es-ES" dirty="0" smtClean="0">
                          <a:solidFill>
                            <a:schemeClr val="tx1">
                              <a:lumMod val="75000"/>
                              <a:lumOff val="25000"/>
                            </a:schemeClr>
                          </a:solidFill>
                        </a:rPr>
                        <a:t> </a:t>
                      </a:r>
                      <a:r>
                        <a:rPr lang="es-ES" dirty="0" err="1" smtClean="0">
                          <a:solidFill>
                            <a:schemeClr val="tx1">
                              <a:lumMod val="75000"/>
                              <a:lumOff val="25000"/>
                            </a:schemeClr>
                          </a:solidFill>
                        </a:rPr>
                        <a:t>hula</a:t>
                      </a:r>
                      <a:r>
                        <a:rPr lang="es-ES" dirty="0" smtClean="0">
                          <a:solidFill>
                            <a:schemeClr val="tx1">
                              <a:lumMod val="75000"/>
                              <a:lumOff val="25000"/>
                            </a:schemeClr>
                          </a:solidFill>
                        </a:rPr>
                        <a:t> </a:t>
                      </a:r>
                      <a:r>
                        <a:rPr lang="es-ES" dirty="0" err="1" smtClean="0">
                          <a:solidFill>
                            <a:schemeClr val="tx1">
                              <a:lumMod val="75000"/>
                              <a:lumOff val="25000"/>
                            </a:schemeClr>
                          </a:solidFill>
                        </a:rPr>
                        <a:t>hoop</a:t>
                      </a:r>
                      <a:endParaRPr lang="es-ES" dirty="0" smtClean="0">
                        <a:solidFill>
                          <a:schemeClr val="tx1">
                            <a:lumMod val="75000"/>
                            <a:lumOff val="25000"/>
                          </a:schemeClr>
                        </a:solidFill>
                      </a:endParaRPr>
                    </a:p>
                    <a:p>
                      <a:pPr marL="285750" indent="-285750">
                        <a:buFontTx/>
                        <a:buChar char="-"/>
                      </a:pPr>
                      <a:r>
                        <a:rPr lang="es-ES" dirty="0" err="1" smtClean="0">
                          <a:solidFill>
                            <a:schemeClr val="tx1">
                              <a:lumMod val="75000"/>
                              <a:lumOff val="25000"/>
                            </a:schemeClr>
                          </a:solidFill>
                        </a:rPr>
                        <a:t>Cartepillar</a:t>
                      </a:r>
                      <a:r>
                        <a:rPr lang="es-ES" dirty="0" smtClean="0">
                          <a:solidFill>
                            <a:schemeClr val="tx1">
                              <a:lumMod val="75000"/>
                              <a:lumOff val="25000"/>
                            </a:schemeClr>
                          </a:solidFill>
                        </a:rPr>
                        <a:t> </a:t>
                      </a:r>
                      <a:r>
                        <a:rPr lang="es-ES" dirty="0" err="1" smtClean="0">
                          <a:solidFill>
                            <a:schemeClr val="tx1">
                              <a:lumMod val="75000"/>
                              <a:lumOff val="25000"/>
                            </a:schemeClr>
                          </a:solidFill>
                        </a:rPr>
                        <a:t>race</a:t>
                      </a:r>
                      <a:r>
                        <a:rPr lang="es-ES" dirty="0" smtClean="0">
                          <a:solidFill>
                            <a:schemeClr val="tx1">
                              <a:lumMod val="75000"/>
                              <a:lumOff val="25000"/>
                            </a:schemeClr>
                          </a:solidFill>
                        </a:rPr>
                        <a:t> </a:t>
                      </a:r>
                      <a:endParaRPr lang="es-ES" b="1" dirty="0" smtClean="0">
                        <a:solidFill>
                          <a:schemeClr val="tx1">
                            <a:lumMod val="75000"/>
                            <a:lumOff val="25000"/>
                          </a:schemeClr>
                        </a:solidFill>
                      </a:endParaRPr>
                    </a:p>
                    <a:p>
                      <a:endParaRPr lang="es-ES" b="1" dirty="0">
                        <a:solidFill>
                          <a:schemeClr val="tx1">
                            <a:lumMod val="75000"/>
                            <a:lumOff val="25000"/>
                          </a:schemeClr>
                        </a:solidFill>
                      </a:endParaRPr>
                    </a:p>
                  </a:txBody>
                  <a:tcPr>
                    <a:solidFill>
                      <a:schemeClr val="bg1">
                        <a:lumMod val="85000"/>
                      </a:schemeClr>
                    </a:solidFill>
                  </a:tcPr>
                </a:tc>
                <a:tc>
                  <a:txBody>
                    <a:bodyPr/>
                    <a:lstStyle/>
                    <a:p>
                      <a:endParaRPr lang="es-ES" b="1" dirty="0" smtClean="0">
                        <a:solidFill>
                          <a:schemeClr val="tx1">
                            <a:lumMod val="75000"/>
                            <a:lumOff val="25000"/>
                          </a:schemeClr>
                        </a:solidFill>
                      </a:endParaRPr>
                    </a:p>
                    <a:p>
                      <a:endParaRPr lang="es-ES" b="1" dirty="0" smtClean="0">
                        <a:solidFill>
                          <a:schemeClr val="tx1">
                            <a:lumMod val="75000"/>
                            <a:lumOff val="25000"/>
                          </a:schemeClr>
                        </a:solidFill>
                      </a:endParaRPr>
                    </a:p>
                    <a:p>
                      <a:pPr algn="ctr"/>
                      <a:r>
                        <a:rPr lang="es-ES" b="0" dirty="0" smtClean="0">
                          <a:solidFill>
                            <a:schemeClr val="tx1">
                              <a:lumMod val="75000"/>
                              <a:lumOff val="25000"/>
                            </a:schemeClr>
                          </a:solidFill>
                        </a:rPr>
                        <a:t>7 MIN</a:t>
                      </a:r>
                    </a:p>
                    <a:p>
                      <a:pPr algn="ctr"/>
                      <a:r>
                        <a:rPr lang="es-ES" b="0" dirty="0" smtClean="0">
                          <a:solidFill>
                            <a:schemeClr val="tx1">
                              <a:lumMod val="75000"/>
                              <a:lumOff val="25000"/>
                            </a:schemeClr>
                          </a:solidFill>
                        </a:rPr>
                        <a:t>7 MIN</a:t>
                      </a:r>
                      <a:endParaRPr lang="es-ES" b="0" dirty="0">
                        <a:solidFill>
                          <a:schemeClr val="tx1">
                            <a:lumMod val="75000"/>
                            <a:lumOff val="25000"/>
                          </a:schemeClr>
                        </a:solidFill>
                      </a:endParaRPr>
                    </a:p>
                  </a:txBody>
                  <a:tcPr>
                    <a:solidFill>
                      <a:schemeClr val="bg1">
                        <a:lumMod val="85000"/>
                      </a:schemeClr>
                    </a:solidFill>
                  </a:tcPr>
                </a:tc>
                <a:tc>
                  <a:txBody>
                    <a:bodyPr/>
                    <a:lstStyle/>
                    <a:p>
                      <a:endParaRPr lang="es-ES" dirty="0" smtClean="0">
                        <a:solidFill>
                          <a:schemeClr val="tx1">
                            <a:lumMod val="75000"/>
                            <a:lumOff val="25000"/>
                          </a:schemeClr>
                        </a:solidFill>
                      </a:endParaRPr>
                    </a:p>
                    <a:p>
                      <a:endParaRPr lang="es-ES" dirty="0" smtClean="0">
                        <a:solidFill>
                          <a:schemeClr val="tx1">
                            <a:lumMod val="75000"/>
                            <a:lumOff val="25000"/>
                          </a:schemeClr>
                        </a:solidFill>
                      </a:endParaRPr>
                    </a:p>
                    <a:p>
                      <a:r>
                        <a:rPr lang="es-ES" dirty="0" smtClean="0">
                          <a:solidFill>
                            <a:schemeClr val="tx1">
                              <a:lumMod val="75000"/>
                              <a:lumOff val="25000"/>
                            </a:schemeClr>
                          </a:solidFill>
                        </a:rPr>
                        <a:t>- 2 </a:t>
                      </a:r>
                      <a:r>
                        <a:rPr lang="es-ES" dirty="0" err="1" smtClean="0">
                          <a:solidFill>
                            <a:schemeClr val="tx1">
                              <a:lumMod val="75000"/>
                              <a:lumOff val="25000"/>
                            </a:schemeClr>
                          </a:solidFill>
                        </a:rPr>
                        <a:t>hula</a:t>
                      </a:r>
                      <a:r>
                        <a:rPr lang="es-ES" dirty="0" smtClean="0">
                          <a:solidFill>
                            <a:schemeClr val="tx1">
                              <a:lumMod val="75000"/>
                              <a:lumOff val="25000"/>
                            </a:schemeClr>
                          </a:solidFill>
                        </a:rPr>
                        <a:t> </a:t>
                      </a:r>
                      <a:r>
                        <a:rPr lang="es-ES" dirty="0" err="1" smtClean="0">
                          <a:solidFill>
                            <a:schemeClr val="tx1">
                              <a:lumMod val="75000"/>
                              <a:lumOff val="25000"/>
                            </a:schemeClr>
                          </a:solidFill>
                        </a:rPr>
                        <a:t>hoops</a:t>
                      </a:r>
                      <a:endParaRPr lang="es-ES" dirty="0" smtClean="0">
                        <a:solidFill>
                          <a:schemeClr val="tx1">
                            <a:lumMod val="75000"/>
                            <a:lumOff val="25000"/>
                          </a:schemeClr>
                        </a:solidFill>
                      </a:endParaRPr>
                    </a:p>
                    <a:p>
                      <a:r>
                        <a:rPr lang="es-ES" dirty="0" smtClean="0">
                          <a:solidFill>
                            <a:schemeClr val="tx1">
                              <a:lumMod val="75000"/>
                              <a:lumOff val="25000"/>
                            </a:schemeClr>
                          </a:solidFill>
                        </a:rPr>
                        <a:t>- 25</a:t>
                      </a:r>
                      <a:r>
                        <a:rPr lang="es-ES" baseline="0" dirty="0" smtClean="0">
                          <a:solidFill>
                            <a:schemeClr val="tx1">
                              <a:lumMod val="75000"/>
                              <a:lumOff val="25000"/>
                            </a:schemeClr>
                          </a:solidFill>
                        </a:rPr>
                        <a:t> </a:t>
                      </a:r>
                      <a:r>
                        <a:rPr lang="es-ES" baseline="0" dirty="0" err="1" smtClean="0">
                          <a:solidFill>
                            <a:schemeClr val="tx1">
                              <a:lumMod val="75000"/>
                              <a:lumOff val="25000"/>
                            </a:schemeClr>
                          </a:solidFill>
                        </a:rPr>
                        <a:t>balloons</a:t>
                      </a:r>
                      <a:endParaRPr lang="es-ES" dirty="0">
                        <a:solidFill>
                          <a:schemeClr val="tx1">
                            <a:lumMod val="75000"/>
                            <a:lumOff val="25000"/>
                          </a:schemeClr>
                        </a:solidFill>
                      </a:endParaRPr>
                    </a:p>
                  </a:txBody>
                  <a:tcPr>
                    <a:solidFill>
                      <a:schemeClr val="bg1">
                        <a:lumMod val="85000"/>
                      </a:schemeClr>
                    </a:solidFill>
                  </a:tcPr>
                </a:tc>
                <a:extLst>
                  <a:ext uri="{0D108BD9-81ED-4DB2-BD59-A6C34878D82A}">
                    <a16:rowId xmlns:a16="http://schemas.microsoft.com/office/drawing/2014/main" val="2535052425"/>
                  </a:ext>
                </a:extLst>
              </a:tr>
              <a:tr h="370840">
                <a:tc>
                  <a:txBody>
                    <a:bodyPr/>
                    <a:lstStyle/>
                    <a:p>
                      <a:r>
                        <a:rPr lang="es-ES" b="1" dirty="0" smtClean="0">
                          <a:solidFill>
                            <a:schemeClr val="tx1">
                              <a:lumMod val="65000"/>
                              <a:lumOff val="35000"/>
                            </a:schemeClr>
                          </a:solidFill>
                        </a:rPr>
                        <a:t>CONCLUDING</a:t>
                      </a:r>
                      <a:r>
                        <a:rPr lang="es-ES" b="1" baseline="0" dirty="0" smtClean="0">
                          <a:solidFill>
                            <a:schemeClr val="tx1">
                              <a:lumMod val="65000"/>
                              <a:lumOff val="35000"/>
                            </a:schemeClr>
                          </a:solidFill>
                        </a:rPr>
                        <a:t> ACTIVITY</a:t>
                      </a:r>
                      <a:endParaRPr lang="es-ES" b="1" dirty="0">
                        <a:solidFill>
                          <a:schemeClr val="tx1">
                            <a:lumMod val="65000"/>
                            <a:lumOff val="35000"/>
                          </a:schemeClr>
                        </a:solidFill>
                      </a:endParaRPr>
                    </a:p>
                  </a:txBody>
                  <a:tcPr/>
                </a:tc>
                <a:tc>
                  <a:txBody>
                    <a:bodyPr/>
                    <a:lstStyle/>
                    <a:p>
                      <a:pPr algn="ctr"/>
                      <a:r>
                        <a:rPr lang="es-ES" b="1" dirty="0" smtClean="0">
                          <a:solidFill>
                            <a:schemeClr val="tx1">
                              <a:lumMod val="65000"/>
                              <a:lumOff val="35000"/>
                            </a:schemeClr>
                          </a:solidFill>
                        </a:rPr>
                        <a:t>4 MIN</a:t>
                      </a:r>
                      <a:endParaRPr lang="es-ES" b="1" dirty="0">
                        <a:solidFill>
                          <a:schemeClr val="tx1">
                            <a:lumMod val="65000"/>
                            <a:lumOff val="35000"/>
                          </a:schemeClr>
                        </a:solidFill>
                      </a:endParaRPr>
                    </a:p>
                  </a:txBody>
                  <a:tcPr/>
                </a:tc>
                <a:tc>
                  <a:txBody>
                    <a:bodyPr/>
                    <a:lstStyle/>
                    <a:p>
                      <a:r>
                        <a:rPr lang="es-ES" dirty="0" smtClean="0">
                          <a:solidFill>
                            <a:schemeClr val="tx1">
                              <a:lumMod val="75000"/>
                              <a:lumOff val="25000"/>
                            </a:schemeClr>
                          </a:solidFill>
                        </a:rPr>
                        <a:t>- Digital </a:t>
                      </a:r>
                      <a:r>
                        <a:rPr lang="es-ES" dirty="0" err="1" smtClean="0">
                          <a:solidFill>
                            <a:schemeClr val="tx1">
                              <a:lumMod val="75000"/>
                              <a:lumOff val="25000"/>
                            </a:schemeClr>
                          </a:solidFill>
                        </a:rPr>
                        <a:t>board</a:t>
                      </a:r>
                      <a:endParaRPr lang="es-ES" dirty="0">
                        <a:solidFill>
                          <a:schemeClr val="tx1">
                            <a:lumMod val="75000"/>
                            <a:lumOff val="25000"/>
                          </a:schemeClr>
                        </a:solidFill>
                      </a:endParaRPr>
                    </a:p>
                  </a:txBody>
                  <a:tcPr/>
                </a:tc>
                <a:extLst>
                  <a:ext uri="{0D108BD9-81ED-4DB2-BD59-A6C34878D82A}">
                    <a16:rowId xmlns:a16="http://schemas.microsoft.com/office/drawing/2014/main" val="377773221"/>
                  </a:ext>
                </a:extLst>
              </a:tr>
            </a:tbl>
          </a:graphicData>
        </a:graphic>
      </p:graphicFrame>
      <p:pic>
        <p:nvPicPr>
          <p:cNvPr id="5" name="Picture 2" descr="http://es.creativecommons.org/blog/wp-content/uploads/2013/04/by-nc-nd.eu_pet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4898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018375" cy="1320800"/>
          </a:xfrm>
        </p:spPr>
        <p:txBody>
          <a:bodyPr/>
          <a:lstStyle/>
          <a:p>
            <a:pPr algn="ctr"/>
            <a:r>
              <a:rPr lang="es-ES" dirty="0" smtClean="0"/>
              <a:t>   KEY WORDS</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201927"/>
              </p:ext>
            </p:extLst>
          </p:nvPr>
        </p:nvGraphicFramePr>
        <p:xfrm>
          <a:off x="677331" y="1468582"/>
          <a:ext cx="11069192" cy="493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es.creativecommons.org/blog/wp-content/uploads/2013/04/by-nc-nd.eu_pe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6120000"/>
            <a:ext cx="1177723" cy="4092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43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976</TotalTime>
  <Words>974</Words>
  <Application>Microsoft Office PowerPoint</Application>
  <PresentationFormat>Widescreen</PresentationFormat>
  <Paragraphs>169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Wingdings</vt:lpstr>
      <vt:lpstr>Wingdings 3</vt:lpstr>
      <vt:lpstr>Facet</vt:lpstr>
      <vt:lpstr>COOPERATIVE GAMES</vt:lpstr>
      <vt:lpstr> WHY COOPERATIVE GAMES?</vt:lpstr>
      <vt:lpstr>BLOOM´S TAXONOMY</vt:lpstr>
      <vt:lpstr>DIDACTIC UNIT </vt:lpstr>
      <vt:lpstr>      OBJECTIVES</vt:lpstr>
      <vt:lpstr>     CONTENTS </vt:lpstr>
      <vt:lpstr>   ASSESSMENT CRITERIA </vt:lpstr>
      <vt:lpstr>SESSION </vt:lpstr>
      <vt:lpstr>   KEY WORDS</vt:lpstr>
      <vt:lpstr>WARM UP</vt:lpstr>
      <vt:lpstr>CLIL QUESTIONS WARM UP</vt:lpstr>
      <vt:lpstr>MAIN PART</vt:lpstr>
      <vt:lpstr>MAIN PART </vt:lpstr>
      <vt:lpstr>CLIL QUESTIONS  MAIN PART OF THE SESSION</vt:lpstr>
      <vt:lpstr>COOL DOWN </vt:lpstr>
      <vt:lpstr>COOL DOWN </vt:lpstr>
      <vt:lpstr>CLIL QUESTIONS  COOL DOWN </vt:lpstr>
      <vt:lpstr>CONCLUDING ACTIVITY</vt:lpstr>
      <vt:lpstr>BIBLIOGRAPHY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GAMES</dc:title>
  <dc:creator>asus</dc:creator>
  <cp:lastModifiedBy>asus</cp:lastModifiedBy>
  <cp:revision>74</cp:revision>
  <dcterms:created xsi:type="dcterms:W3CDTF">2017-07-14T18:10:33Z</dcterms:created>
  <dcterms:modified xsi:type="dcterms:W3CDTF">2017-07-24T17:13:33Z</dcterms:modified>
</cp:coreProperties>
</file>