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87B750-A529-4F6B-8707-B800FF5B2641}" v="142" dt="2023-05-21T20:31:21.4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Sunday, May 21,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582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Sunday, May 21,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65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Sunday, May 21,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917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Sunday, May 21,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29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Sunday, May 21,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9314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Sunday, May 21,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05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Sunday, May 21,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954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Sunday, May 21,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61518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Sunday, May 21,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83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Sunday, May 21,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9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Sunday, May 21,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41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Sunday, May 21,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/>
              <a:t>Sample Footer Text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73008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3E9F3C4-0623-4F2B-A4FE-187D7B73CD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DD24FF2-0EF7-4840-85F9-E82A0C371B4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31838" y="1268081"/>
            <a:ext cx="10728324" cy="1365922"/>
          </a:xfrm>
        </p:spPr>
        <p:txBody>
          <a:bodyPr>
            <a:normAutofit fontScale="90000"/>
          </a:bodyPr>
          <a:lstStyle/>
          <a:p>
            <a:r>
              <a:rPr lang="es-ES" dirty="0"/>
              <a:t>Instrucciones para realizar tus actividades 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7423" y="2634567"/>
            <a:ext cx="11533455" cy="3135895"/>
          </a:xfrm>
        </p:spPr>
        <p:txBody>
          <a:bodyPr vert="horz" lIns="0" tIns="0" rIns="0" bIns="0" rtlCol="0" anchor="t">
            <a:noAutofit/>
          </a:bodyPr>
          <a:lstStyle/>
          <a:p>
            <a:pPr marL="514350" indent="-514350" algn="just">
              <a:buAutoNum type="arabicPeriod"/>
            </a:pPr>
            <a:r>
              <a:rPr lang="es-ES" sz="3200" dirty="0">
                <a:solidFill>
                  <a:schemeClr val="tx2">
                    <a:lumMod val="90000"/>
                  </a:schemeClr>
                </a:solidFill>
              </a:rPr>
              <a:t>Lee atentamente las preguntas y asegúrate de entender lo que te preguntan. </a:t>
            </a:r>
            <a:endParaRPr lang="es-ES"/>
          </a:p>
          <a:p>
            <a:pPr marL="514350" indent="-514350" algn="just">
              <a:buAutoNum type="arabicPeriod"/>
            </a:pPr>
            <a:r>
              <a:rPr lang="es-ES" sz="3200">
                <a:solidFill>
                  <a:schemeClr val="tx2">
                    <a:lumMod val="90000"/>
                  </a:schemeClr>
                </a:solidFill>
              </a:rPr>
              <a:t>Sólo hay una respuesta correcta. </a:t>
            </a:r>
            <a:endParaRPr lang="es-ES" sz="3200" dirty="0">
              <a:solidFill>
                <a:schemeClr val="tx2">
                  <a:lumMod val="90000"/>
                </a:schemeClr>
              </a:solidFill>
            </a:endParaRPr>
          </a:p>
          <a:p>
            <a:pPr marL="514350" indent="-514350" algn="just">
              <a:buAutoNum type="arabicPeriod"/>
            </a:pPr>
            <a:r>
              <a:rPr lang="es-ES" sz="3200" dirty="0">
                <a:solidFill>
                  <a:schemeClr val="tx2">
                    <a:lumMod val="90000"/>
                  </a:schemeClr>
                </a:solidFill>
              </a:rPr>
              <a:t>Una vez finalizada la tarea debes enviarla por Moodle a la profesora. </a:t>
            </a:r>
          </a:p>
        </p:txBody>
      </p:sp>
      <p:sp>
        <p:nvSpPr>
          <p:cNvPr id="12" name="Freeform 78">
            <a:extLst>
              <a:ext uri="{FF2B5EF4-FFF2-40B4-BE49-F238E27FC236}">
                <a16:creationId xmlns:a16="http://schemas.microsoft.com/office/drawing/2014/main" id="{703DF8EC-903F-4FF4-B443-3B8B5DEF5F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600114">
            <a:off x="4532666" y="457418"/>
            <a:ext cx="694205" cy="713383"/>
          </a:xfrm>
          <a:custGeom>
            <a:avLst/>
            <a:gdLst>
              <a:gd name="T0" fmla="*/ 32 w 58"/>
              <a:gd name="T1" fmla="*/ 56 h 60"/>
              <a:gd name="T2" fmla="*/ 24 w 58"/>
              <a:gd name="T3" fmla="*/ 48 h 60"/>
              <a:gd name="T4" fmla="*/ 14 w 58"/>
              <a:gd name="T5" fmla="*/ 36 h 60"/>
              <a:gd name="T6" fmla="*/ 7 w 58"/>
              <a:gd name="T7" fmla="*/ 29 h 60"/>
              <a:gd name="T8" fmla="*/ 1 w 58"/>
              <a:gd name="T9" fmla="*/ 17 h 60"/>
              <a:gd name="T10" fmla="*/ 7 w 58"/>
              <a:gd name="T11" fmla="*/ 4 h 60"/>
              <a:gd name="T12" fmla="*/ 17 w 58"/>
              <a:gd name="T13" fmla="*/ 1 h 60"/>
              <a:gd name="T14" fmla="*/ 29 w 58"/>
              <a:gd name="T15" fmla="*/ 6 h 60"/>
              <a:gd name="T16" fmla="*/ 31 w 58"/>
              <a:gd name="T17" fmla="*/ 8 h 60"/>
              <a:gd name="T18" fmla="*/ 38 w 58"/>
              <a:gd name="T19" fmla="*/ 15 h 60"/>
              <a:gd name="T20" fmla="*/ 44 w 58"/>
              <a:gd name="T21" fmla="*/ 22 h 60"/>
              <a:gd name="T22" fmla="*/ 54 w 58"/>
              <a:gd name="T23" fmla="*/ 33 h 60"/>
              <a:gd name="T24" fmla="*/ 58 w 58"/>
              <a:gd name="T25" fmla="*/ 44 h 60"/>
              <a:gd name="T26" fmla="*/ 53 w 58"/>
              <a:gd name="T27" fmla="*/ 54 h 60"/>
              <a:gd name="T28" fmla="*/ 42 w 58"/>
              <a:gd name="T29" fmla="*/ 60 h 60"/>
              <a:gd name="T30" fmla="*/ 32 w 58"/>
              <a:gd name="T31" fmla="*/ 56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8" h="60">
                <a:moveTo>
                  <a:pt x="32" y="56"/>
                </a:moveTo>
                <a:cubicBezTo>
                  <a:pt x="30" y="54"/>
                  <a:pt x="31" y="55"/>
                  <a:pt x="24" y="48"/>
                </a:cubicBezTo>
                <a:cubicBezTo>
                  <a:pt x="17" y="40"/>
                  <a:pt x="14" y="36"/>
                  <a:pt x="14" y="36"/>
                </a:cubicBezTo>
                <a:cubicBezTo>
                  <a:pt x="8" y="30"/>
                  <a:pt x="14" y="37"/>
                  <a:pt x="7" y="29"/>
                </a:cubicBezTo>
                <a:cubicBezTo>
                  <a:pt x="3" y="24"/>
                  <a:pt x="1" y="20"/>
                  <a:pt x="1" y="17"/>
                </a:cubicBezTo>
                <a:cubicBezTo>
                  <a:pt x="0" y="13"/>
                  <a:pt x="3" y="9"/>
                  <a:pt x="7" y="4"/>
                </a:cubicBezTo>
                <a:cubicBezTo>
                  <a:pt x="10" y="2"/>
                  <a:pt x="13" y="0"/>
                  <a:pt x="17" y="1"/>
                </a:cubicBezTo>
                <a:cubicBezTo>
                  <a:pt x="21" y="1"/>
                  <a:pt x="25" y="3"/>
                  <a:pt x="29" y="6"/>
                </a:cubicBezTo>
                <a:cubicBezTo>
                  <a:pt x="31" y="8"/>
                  <a:pt x="31" y="8"/>
                  <a:pt x="31" y="8"/>
                </a:cubicBezTo>
                <a:cubicBezTo>
                  <a:pt x="33" y="11"/>
                  <a:pt x="37" y="15"/>
                  <a:pt x="38" y="15"/>
                </a:cubicBezTo>
                <a:cubicBezTo>
                  <a:pt x="42" y="20"/>
                  <a:pt x="40" y="18"/>
                  <a:pt x="44" y="22"/>
                </a:cubicBezTo>
                <a:cubicBezTo>
                  <a:pt x="51" y="29"/>
                  <a:pt x="50" y="29"/>
                  <a:pt x="54" y="33"/>
                </a:cubicBezTo>
                <a:cubicBezTo>
                  <a:pt x="57" y="37"/>
                  <a:pt x="58" y="40"/>
                  <a:pt x="58" y="44"/>
                </a:cubicBezTo>
                <a:cubicBezTo>
                  <a:pt x="58" y="47"/>
                  <a:pt x="56" y="50"/>
                  <a:pt x="53" y="54"/>
                </a:cubicBezTo>
                <a:cubicBezTo>
                  <a:pt x="49" y="58"/>
                  <a:pt x="45" y="60"/>
                  <a:pt x="42" y="60"/>
                </a:cubicBezTo>
                <a:cubicBezTo>
                  <a:pt x="39" y="60"/>
                  <a:pt x="36" y="59"/>
                  <a:pt x="3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3"/>
              </a:solidFill>
            </a:endParaRPr>
          </a:p>
        </p:txBody>
      </p:sp>
      <p:sp>
        <p:nvSpPr>
          <p:cNvPr id="14" name="Freeform 79">
            <a:extLst>
              <a:ext uri="{FF2B5EF4-FFF2-40B4-BE49-F238E27FC236}">
                <a16:creationId xmlns:a16="http://schemas.microsoft.com/office/drawing/2014/main" id="{00B4453B-3251-479A-995C-568CE62036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600114">
            <a:off x="5791465" y="208957"/>
            <a:ext cx="587404" cy="943792"/>
          </a:xfrm>
          <a:custGeom>
            <a:avLst/>
            <a:gdLst>
              <a:gd name="T0" fmla="*/ 15 w 49"/>
              <a:gd name="T1" fmla="*/ 65 h 79"/>
              <a:gd name="T2" fmla="*/ 12 w 49"/>
              <a:gd name="T3" fmla="*/ 54 h 79"/>
              <a:gd name="T4" fmla="*/ 8 w 49"/>
              <a:gd name="T5" fmla="*/ 33 h 79"/>
              <a:gd name="T6" fmla="*/ 38 w 49"/>
              <a:gd name="T7" fmla="*/ 24 h 79"/>
              <a:gd name="T8" fmla="*/ 45 w 49"/>
              <a:gd name="T9" fmla="*/ 70 h 79"/>
              <a:gd name="T10" fmla="*/ 15 w 49"/>
              <a:gd name="T11" fmla="*/ 65 h 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49" h="79">
                <a:moveTo>
                  <a:pt x="15" y="65"/>
                </a:moveTo>
                <a:cubicBezTo>
                  <a:pt x="14" y="59"/>
                  <a:pt x="13" y="58"/>
                  <a:pt x="12" y="54"/>
                </a:cubicBezTo>
                <a:cubicBezTo>
                  <a:pt x="11" y="45"/>
                  <a:pt x="10" y="40"/>
                  <a:pt x="8" y="33"/>
                </a:cubicBezTo>
                <a:cubicBezTo>
                  <a:pt x="0" y="9"/>
                  <a:pt x="34" y="0"/>
                  <a:pt x="38" y="24"/>
                </a:cubicBezTo>
                <a:cubicBezTo>
                  <a:pt x="43" y="43"/>
                  <a:pt x="49" y="60"/>
                  <a:pt x="45" y="70"/>
                </a:cubicBezTo>
                <a:cubicBezTo>
                  <a:pt x="38" y="77"/>
                  <a:pt x="19" y="79"/>
                  <a:pt x="15" y="6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3"/>
              </a:solidFill>
            </a:endParaRPr>
          </a:p>
        </p:txBody>
      </p:sp>
      <p:sp>
        <p:nvSpPr>
          <p:cNvPr id="16" name="Freeform 85">
            <a:extLst>
              <a:ext uri="{FF2B5EF4-FFF2-40B4-BE49-F238E27FC236}">
                <a16:creationId xmlns:a16="http://schemas.microsoft.com/office/drawing/2014/main" id="{A4A5B20B-437F-4239-9753-30EB5AB90AB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600114">
            <a:off x="7087193" y="460605"/>
            <a:ext cx="427203" cy="775416"/>
          </a:xfrm>
          <a:custGeom>
            <a:avLst/>
            <a:gdLst>
              <a:gd name="T0" fmla="*/ 36 w 36"/>
              <a:gd name="T1" fmla="*/ 15 h 65"/>
              <a:gd name="T2" fmla="*/ 34 w 36"/>
              <a:gd name="T3" fmla="*/ 5 h 65"/>
              <a:gd name="T4" fmla="*/ 28 w 36"/>
              <a:gd name="T5" fmla="*/ 1 h 65"/>
              <a:gd name="T6" fmla="*/ 23 w 36"/>
              <a:gd name="T7" fmla="*/ 0 h 65"/>
              <a:gd name="T8" fmla="*/ 13 w 36"/>
              <a:gd name="T9" fmla="*/ 1 h 65"/>
              <a:gd name="T10" fmla="*/ 7 w 36"/>
              <a:gd name="T11" fmla="*/ 9 h 65"/>
              <a:gd name="T12" fmla="*/ 4 w 36"/>
              <a:gd name="T13" fmla="*/ 19 h 65"/>
              <a:gd name="T14" fmla="*/ 0 w 36"/>
              <a:gd name="T15" fmla="*/ 44 h 65"/>
              <a:gd name="T16" fmla="*/ 1 w 36"/>
              <a:gd name="T17" fmla="*/ 58 h 65"/>
              <a:gd name="T18" fmla="*/ 8 w 36"/>
              <a:gd name="T19" fmla="*/ 64 h 65"/>
              <a:gd name="T20" fmla="*/ 16 w 36"/>
              <a:gd name="T21" fmla="*/ 65 h 65"/>
              <a:gd name="T22" fmla="*/ 25 w 36"/>
              <a:gd name="T23" fmla="*/ 63 h 65"/>
              <a:gd name="T24" fmla="*/ 31 w 36"/>
              <a:gd name="T25" fmla="*/ 55 h 65"/>
              <a:gd name="T26" fmla="*/ 34 w 36"/>
              <a:gd name="T27" fmla="*/ 40 h 65"/>
              <a:gd name="T28" fmla="*/ 36 w 36"/>
              <a:gd name="T29" fmla="*/ 15 h 6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</a:cxnLst>
            <a:rect l="0" t="0" r="r" b="b"/>
            <a:pathLst>
              <a:path w="36" h="65">
                <a:moveTo>
                  <a:pt x="36" y="15"/>
                </a:moveTo>
                <a:cubicBezTo>
                  <a:pt x="36" y="10"/>
                  <a:pt x="35" y="7"/>
                  <a:pt x="34" y="5"/>
                </a:cubicBezTo>
                <a:cubicBezTo>
                  <a:pt x="33" y="3"/>
                  <a:pt x="31" y="2"/>
                  <a:pt x="28" y="1"/>
                </a:cubicBezTo>
                <a:cubicBezTo>
                  <a:pt x="27" y="1"/>
                  <a:pt x="25" y="1"/>
                  <a:pt x="23" y="0"/>
                </a:cubicBezTo>
                <a:cubicBezTo>
                  <a:pt x="19" y="0"/>
                  <a:pt x="16" y="0"/>
                  <a:pt x="13" y="1"/>
                </a:cubicBezTo>
                <a:cubicBezTo>
                  <a:pt x="11" y="2"/>
                  <a:pt x="9" y="4"/>
                  <a:pt x="7" y="9"/>
                </a:cubicBezTo>
                <a:cubicBezTo>
                  <a:pt x="6" y="13"/>
                  <a:pt x="5" y="17"/>
                  <a:pt x="4" y="19"/>
                </a:cubicBezTo>
                <a:cubicBezTo>
                  <a:pt x="2" y="29"/>
                  <a:pt x="0" y="44"/>
                  <a:pt x="0" y="44"/>
                </a:cubicBezTo>
                <a:cubicBezTo>
                  <a:pt x="0" y="50"/>
                  <a:pt x="0" y="55"/>
                  <a:pt x="1" y="58"/>
                </a:cubicBezTo>
                <a:cubicBezTo>
                  <a:pt x="2" y="61"/>
                  <a:pt x="5" y="63"/>
                  <a:pt x="8" y="64"/>
                </a:cubicBezTo>
                <a:cubicBezTo>
                  <a:pt x="11" y="65"/>
                  <a:pt x="13" y="65"/>
                  <a:pt x="16" y="65"/>
                </a:cubicBezTo>
                <a:cubicBezTo>
                  <a:pt x="19" y="65"/>
                  <a:pt x="22" y="64"/>
                  <a:pt x="25" y="63"/>
                </a:cubicBezTo>
                <a:cubicBezTo>
                  <a:pt x="28" y="61"/>
                  <a:pt x="30" y="59"/>
                  <a:pt x="31" y="55"/>
                </a:cubicBezTo>
                <a:cubicBezTo>
                  <a:pt x="32" y="50"/>
                  <a:pt x="31" y="54"/>
                  <a:pt x="34" y="40"/>
                </a:cubicBezTo>
                <a:lnTo>
                  <a:pt x="36" y="1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3"/>
              </a:solidFill>
            </a:endParaRPr>
          </a:p>
        </p:txBody>
      </p:sp>
      <p:sp>
        <p:nvSpPr>
          <p:cNvPr id="18" name="Freeform 87">
            <a:extLst>
              <a:ext uri="{FF2B5EF4-FFF2-40B4-BE49-F238E27FC236}">
                <a16:creationId xmlns:a16="http://schemas.microsoft.com/office/drawing/2014/main" id="{14874823-A924-45C1-B19B-8468C071F7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4430858">
            <a:off x="4571743" y="5281959"/>
            <a:ext cx="626472" cy="670149"/>
          </a:xfrm>
          <a:custGeom>
            <a:avLst/>
            <a:gdLst>
              <a:gd name="T0" fmla="*/ 0 w 55"/>
              <a:gd name="T1" fmla="*/ 17 h 59"/>
              <a:gd name="T2" fmla="*/ 1 w 55"/>
              <a:gd name="T3" fmla="*/ 11 h 59"/>
              <a:gd name="T4" fmla="*/ 4 w 55"/>
              <a:gd name="T5" fmla="*/ 6 h 59"/>
              <a:gd name="T6" fmla="*/ 7 w 55"/>
              <a:gd name="T7" fmla="*/ 4 h 59"/>
              <a:gd name="T8" fmla="*/ 14 w 55"/>
              <a:gd name="T9" fmla="*/ 0 h 59"/>
              <a:gd name="T10" fmla="*/ 23 w 55"/>
              <a:gd name="T11" fmla="*/ 3 h 59"/>
              <a:gd name="T12" fmla="*/ 31 w 55"/>
              <a:gd name="T13" fmla="*/ 11 h 59"/>
              <a:gd name="T14" fmla="*/ 38 w 55"/>
              <a:gd name="T15" fmla="*/ 20 h 59"/>
              <a:gd name="T16" fmla="*/ 48 w 55"/>
              <a:gd name="T17" fmla="*/ 31 h 59"/>
              <a:gd name="T18" fmla="*/ 55 w 55"/>
              <a:gd name="T19" fmla="*/ 43 h 59"/>
              <a:gd name="T20" fmla="*/ 49 w 55"/>
              <a:gd name="T21" fmla="*/ 55 h 59"/>
              <a:gd name="T22" fmla="*/ 38 w 55"/>
              <a:gd name="T23" fmla="*/ 59 h 59"/>
              <a:gd name="T24" fmla="*/ 33 w 55"/>
              <a:gd name="T25" fmla="*/ 58 h 59"/>
              <a:gd name="T26" fmla="*/ 26 w 55"/>
              <a:gd name="T27" fmla="*/ 53 h 59"/>
              <a:gd name="T28" fmla="*/ 5 w 55"/>
              <a:gd name="T29" fmla="*/ 27 h 59"/>
              <a:gd name="T30" fmla="*/ 0 w 55"/>
              <a:gd name="T31" fmla="*/ 17 h 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55" h="59">
                <a:moveTo>
                  <a:pt x="0" y="17"/>
                </a:moveTo>
                <a:cubicBezTo>
                  <a:pt x="0" y="14"/>
                  <a:pt x="0" y="12"/>
                  <a:pt x="1" y="11"/>
                </a:cubicBezTo>
                <a:cubicBezTo>
                  <a:pt x="2" y="9"/>
                  <a:pt x="3" y="8"/>
                  <a:pt x="4" y="6"/>
                </a:cubicBezTo>
                <a:cubicBezTo>
                  <a:pt x="6" y="5"/>
                  <a:pt x="7" y="4"/>
                  <a:pt x="7" y="4"/>
                </a:cubicBezTo>
                <a:cubicBezTo>
                  <a:pt x="9" y="2"/>
                  <a:pt x="12" y="1"/>
                  <a:pt x="14" y="0"/>
                </a:cubicBezTo>
                <a:cubicBezTo>
                  <a:pt x="17" y="0"/>
                  <a:pt x="20" y="1"/>
                  <a:pt x="23" y="3"/>
                </a:cubicBezTo>
                <a:cubicBezTo>
                  <a:pt x="26" y="4"/>
                  <a:pt x="29" y="7"/>
                  <a:pt x="31" y="11"/>
                </a:cubicBezTo>
                <a:cubicBezTo>
                  <a:pt x="38" y="20"/>
                  <a:pt x="38" y="20"/>
                  <a:pt x="38" y="20"/>
                </a:cubicBezTo>
                <a:cubicBezTo>
                  <a:pt x="48" y="31"/>
                  <a:pt x="48" y="31"/>
                  <a:pt x="48" y="31"/>
                </a:cubicBezTo>
                <a:cubicBezTo>
                  <a:pt x="52" y="36"/>
                  <a:pt x="54" y="40"/>
                  <a:pt x="55" y="43"/>
                </a:cubicBezTo>
                <a:cubicBezTo>
                  <a:pt x="55" y="47"/>
                  <a:pt x="54" y="52"/>
                  <a:pt x="49" y="55"/>
                </a:cubicBezTo>
                <a:cubicBezTo>
                  <a:pt x="45" y="58"/>
                  <a:pt x="41" y="59"/>
                  <a:pt x="38" y="59"/>
                </a:cubicBezTo>
                <a:cubicBezTo>
                  <a:pt x="37" y="59"/>
                  <a:pt x="35" y="59"/>
                  <a:pt x="33" y="58"/>
                </a:cubicBezTo>
                <a:cubicBezTo>
                  <a:pt x="31" y="57"/>
                  <a:pt x="29" y="55"/>
                  <a:pt x="26" y="53"/>
                </a:cubicBezTo>
                <a:cubicBezTo>
                  <a:pt x="23" y="50"/>
                  <a:pt x="5" y="27"/>
                  <a:pt x="5" y="27"/>
                </a:cubicBezTo>
                <a:cubicBezTo>
                  <a:pt x="2" y="23"/>
                  <a:pt x="0" y="19"/>
                  <a:pt x="0" y="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3"/>
              </a:solidFill>
            </a:endParaRPr>
          </a:p>
        </p:txBody>
      </p:sp>
      <p:sp>
        <p:nvSpPr>
          <p:cNvPr id="20" name="Freeform 80">
            <a:extLst>
              <a:ext uri="{FF2B5EF4-FFF2-40B4-BE49-F238E27FC236}">
                <a16:creationId xmlns:a16="http://schemas.microsoft.com/office/drawing/2014/main" id="{A9402C84-62F4-4868-AF08-B13A6194AC1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>
            <a:off x="5690691" y="5562952"/>
            <a:ext cx="749228" cy="383544"/>
          </a:xfrm>
          <a:custGeom>
            <a:avLst/>
            <a:gdLst>
              <a:gd name="T0" fmla="*/ 53 w 66"/>
              <a:gd name="T1" fmla="*/ 33 h 34"/>
              <a:gd name="T2" fmla="*/ 39 w 66"/>
              <a:gd name="T3" fmla="*/ 33 h 34"/>
              <a:gd name="T4" fmla="*/ 21 w 66"/>
              <a:gd name="T5" fmla="*/ 33 h 34"/>
              <a:gd name="T6" fmla="*/ 12 w 66"/>
              <a:gd name="T7" fmla="*/ 32 h 34"/>
              <a:gd name="T8" fmla="*/ 3 w 66"/>
              <a:gd name="T9" fmla="*/ 28 h 34"/>
              <a:gd name="T10" fmla="*/ 0 w 66"/>
              <a:gd name="T11" fmla="*/ 21 h 34"/>
              <a:gd name="T12" fmla="*/ 0 w 66"/>
              <a:gd name="T13" fmla="*/ 16 h 34"/>
              <a:gd name="T14" fmla="*/ 3 w 66"/>
              <a:gd name="T15" fmla="*/ 7 h 34"/>
              <a:gd name="T16" fmla="*/ 11 w 66"/>
              <a:gd name="T17" fmla="*/ 3 h 34"/>
              <a:gd name="T18" fmla="*/ 23 w 66"/>
              <a:gd name="T19" fmla="*/ 2 h 34"/>
              <a:gd name="T20" fmla="*/ 43 w 66"/>
              <a:gd name="T21" fmla="*/ 0 h 34"/>
              <a:gd name="T22" fmla="*/ 48 w 66"/>
              <a:gd name="T23" fmla="*/ 0 h 34"/>
              <a:gd name="T24" fmla="*/ 62 w 66"/>
              <a:gd name="T25" fmla="*/ 4 h 34"/>
              <a:gd name="T26" fmla="*/ 66 w 66"/>
              <a:gd name="T27" fmla="*/ 13 h 34"/>
              <a:gd name="T28" fmla="*/ 66 w 66"/>
              <a:gd name="T29" fmla="*/ 20 h 34"/>
              <a:gd name="T30" fmla="*/ 62 w 66"/>
              <a:gd name="T31" fmla="*/ 29 h 34"/>
              <a:gd name="T32" fmla="*/ 53 w 66"/>
              <a:gd name="T33" fmla="*/ 33 h 3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66" h="34">
                <a:moveTo>
                  <a:pt x="53" y="33"/>
                </a:moveTo>
                <a:cubicBezTo>
                  <a:pt x="47" y="33"/>
                  <a:pt x="53" y="34"/>
                  <a:pt x="39" y="33"/>
                </a:cubicBezTo>
                <a:cubicBezTo>
                  <a:pt x="24" y="33"/>
                  <a:pt x="21" y="33"/>
                  <a:pt x="21" y="33"/>
                </a:cubicBezTo>
                <a:cubicBezTo>
                  <a:pt x="12" y="32"/>
                  <a:pt x="12" y="32"/>
                  <a:pt x="12" y="32"/>
                </a:cubicBezTo>
                <a:cubicBezTo>
                  <a:pt x="7" y="31"/>
                  <a:pt x="4" y="30"/>
                  <a:pt x="3" y="28"/>
                </a:cubicBezTo>
                <a:cubicBezTo>
                  <a:pt x="1" y="26"/>
                  <a:pt x="0" y="24"/>
                  <a:pt x="0" y="21"/>
                </a:cubicBezTo>
                <a:cubicBezTo>
                  <a:pt x="0" y="21"/>
                  <a:pt x="0" y="19"/>
                  <a:pt x="0" y="16"/>
                </a:cubicBezTo>
                <a:cubicBezTo>
                  <a:pt x="0" y="13"/>
                  <a:pt x="1" y="10"/>
                  <a:pt x="3" y="7"/>
                </a:cubicBezTo>
                <a:cubicBezTo>
                  <a:pt x="4" y="5"/>
                  <a:pt x="7" y="3"/>
                  <a:pt x="11" y="3"/>
                </a:cubicBezTo>
                <a:cubicBezTo>
                  <a:pt x="16" y="2"/>
                  <a:pt x="20" y="2"/>
                  <a:pt x="23" y="2"/>
                </a:cubicBezTo>
                <a:cubicBezTo>
                  <a:pt x="32" y="1"/>
                  <a:pt x="37" y="0"/>
                  <a:pt x="43" y="0"/>
                </a:cubicBezTo>
                <a:cubicBezTo>
                  <a:pt x="48" y="0"/>
                  <a:pt x="48" y="0"/>
                  <a:pt x="48" y="0"/>
                </a:cubicBezTo>
                <a:cubicBezTo>
                  <a:pt x="54" y="1"/>
                  <a:pt x="59" y="3"/>
                  <a:pt x="62" y="4"/>
                </a:cubicBezTo>
                <a:cubicBezTo>
                  <a:pt x="65" y="6"/>
                  <a:pt x="66" y="9"/>
                  <a:pt x="66" y="13"/>
                </a:cubicBezTo>
                <a:cubicBezTo>
                  <a:pt x="66" y="15"/>
                  <a:pt x="66" y="17"/>
                  <a:pt x="66" y="20"/>
                </a:cubicBezTo>
                <a:cubicBezTo>
                  <a:pt x="65" y="23"/>
                  <a:pt x="64" y="26"/>
                  <a:pt x="62" y="29"/>
                </a:cubicBezTo>
                <a:cubicBezTo>
                  <a:pt x="60" y="31"/>
                  <a:pt x="57" y="32"/>
                  <a:pt x="53" y="3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3"/>
              </a:solidFill>
            </a:endParaRPr>
          </a:p>
        </p:txBody>
      </p:sp>
      <p:sp>
        <p:nvSpPr>
          <p:cNvPr id="22" name="Freeform 84">
            <a:extLst>
              <a:ext uri="{FF2B5EF4-FFF2-40B4-BE49-F238E27FC236}">
                <a16:creationId xmlns:a16="http://schemas.microsoft.com/office/drawing/2014/main" id="{801ACD2F-9E03-4258-BB7D-5006BA0BDB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6274527">
            <a:off x="6910134" y="5273050"/>
            <a:ext cx="647637" cy="678578"/>
          </a:xfrm>
          <a:custGeom>
            <a:avLst/>
            <a:gdLst>
              <a:gd name="T0" fmla="*/ 4 w 57"/>
              <a:gd name="T1" fmla="*/ 34 h 60"/>
              <a:gd name="T2" fmla="*/ 17 w 57"/>
              <a:gd name="T3" fmla="*/ 18 h 60"/>
              <a:gd name="T4" fmla="*/ 26 w 57"/>
              <a:gd name="T5" fmla="*/ 8 h 60"/>
              <a:gd name="T6" fmla="*/ 29 w 57"/>
              <a:gd name="T7" fmla="*/ 5 h 60"/>
              <a:gd name="T8" fmla="*/ 41 w 57"/>
              <a:gd name="T9" fmla="*/ 0 h 60"/>
              <a:gd name="T10" fmla="*/ 51 w 57"/>
              <a:gd name="T11" fmla="*/ 6 h 60"/>
              <a:gd name="T12" fmla="*/ 56 w 57"/>
              <a:gd name="T13" fmla="*/ 16 h 60"/>
              <a:gd name="T14" fmla="*/ 51 w 57"/>
              <a:gd name="T15" fmla="*/ 28 h 60"/>
              <a:gd name="T16" fmla="*/ 29 w 57"/>
              <a:gd name="T17" fmla="*/ 53 h 60"/>
              <a:gd name="T18" fmla="*/ 17 w 57"/>
              <a:gd name="T19" fmla="*/ 59 h 60"/>
              <a:gd name="T20" fmla="*/ 5 w 57"/>
              <a:gd name="T21" fmla="*/ 54 h 60"/>
              <a:gd name="T22" fmla="*/ 0 w 57"/>
              <a:gd name="T23" fmla="*/ 45 h 60"/>
              <a:gd name="T24" fmla="*/ 4 w 57"/>
              <a:gd name="T25" fmla="*/ 34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l="0" t="0" r="r" b="b"/>
            <a:pathLst>
              <a:path w="57" h="60">
                <a:moveTo>
                  <a:pt x="4" y="34"/>
                </a:moveTo>
                <a:cubicBezTo>
                  <a:pt x="5" y="33"/>
                  <a:pt x="17" y="18"/>
                  <a:pt x="17" y="18"/>
                </a:cubicBezTo>
                <a:cubicBezTo>
                  <a:pt x="21" y="14"/>
                  <a:pt x="24" y="10"/>
                  <a:pt x="26" y="8"/>
                </a:cubicBezTo>
                <a:cubicBezTo>
                  <a:pt x="29" y="5"/>
                  <a:pt x="29" y="5"/>
                  <a:pt x="29" y="5"/>
                </a:cubicBezTo>
                <a:cubicBezTo>
                  <a:pt x="34" y="2"/>
                  <a:pt x="38" y="0"/>
                  <a:pt x="41" y="0"/>
                </a:cubicBezTo>
                <a:cubicBezTo>
                  <a:pt x="44" y="1"/>
                  <a:pt x="47" y="2"/>
                  <a:pt x="51" y="6"/>
                </a:cubicBezTo>
                <a:cubicBezTo>
                  <a:pt x="55" y="10"/>
                  <a:pt x="57" y="13"/>
                  <a:pt x="56" y="16"/>
                </a:cubicBezTo>
                <a:cubicBezTo>
                  <a:pt x="56" y="19"/>
                  <a:pt x="54" y="23"/>
                  <a:pt x="51" y="28"/>
                </a:cubicBezTo>
                <a:cubicBezTo>
                  <a:pt x="51" y="28"/>
                  <a:pt x="33" y="48"/>
                  <a:pt x="29" y="53"/>
                </a:cubicBezTo>
                <a:cubicBezTo>
                  <a:pt x="25" y="57"/>
                  <a:pt x="21" y="59"/>
                  <a:pt x="17" y="59"/>
                </a:cubicBezTo>
                <a:cubicBezTo>
                  <a:pt x="13" y="60"/>
                  <a:pt x="9" y="58"/>
                  <a:pt x="5" y="54"/>
                </a:cubicBezTo>
                <a:cubicBezTo>
                  <a:pt x="2" y="51"/>
                  <a:pt x="0" y="48"/>
                  <a:pt x="0" y="45"/>
                </a:cubicBezTo>
                <a:cubicBezTo>
                  <a:pt x="0" y="42"/>
                  <a:pt x="2" y="38"/>
                  <a:pt x="4" y="3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Sagona Book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Office PowerPoint</Application>
  <PresentationFormat>Panorámica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Sagona Book</vt:lpstr>
      <vt:lpstr>The Hand Extrablack</vt:lpstr>
      <vt:lpstr>BlobVTI</vt:lpstr>
      <vt:lpstr>Instrucciones para realizar tus actividades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 de Windows</cp:lastModifiedBy>
  <cp:revision>39</cp:revision>
  <dcterms:created xsi:type="dcterms:W3CDTF">2023-05-21T19:52:20Z</dcterms:created>
  <dcterms:modified xsi:type="dcterms:W3CDTF">2023-05-21T20:32:32Z</dcterms:modified>
</cp:coreProperties>
</file>