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1527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0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2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7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80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1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10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7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4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19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9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5/21/2023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569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965B0E-9DB0-FEE2-4DA3-8036954CB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4801" y="4602163"/>
            <a:ext cx="4451347" cy="1720850"/>
          </a:xfrm>
        </p:spPr>
        <p:txBody>
          <a:bodyPr anchor="ctr">
            <a:normAutofit/>
          </a:bodyPr>
          <a:lstStyle/>
          <a:p>
            <a:endParaRPr lang="es-ES"/>
          </a:p>
        </p:txBody>
      </p:sp>
      <p:pic>
        <p:nvPicPr>
          <p:cNvPr id="4" name="Picture 3" descr="Fondo vectorial de salpicaduras de colores brillantes">
            <a:extLst>
              <a:ext uri="{FF2B5EF4-FFF2-40B4-BE49-F238E27FC236}">
                <a16:creationId xmlns:a16="http://schemas.microsoft.com/office/drawing/2014/main" id="{3290C78E-C670-B54E-2472-E08E31314D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7347" b="14227"/>
          <a:stretch/>
        </p:blipFill>
        <p:spPr>
          <a:xfrm>
            <a:off x="290286" y="-1600368"/>
            <a:ext cx="12191977" cy="8271803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E97E5C-7A5F-424E-AAE4-654396E9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5826000" y="546258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65C0C875-A252-B439-40F2-ADE08589C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715" y="-1660609"/>
            <a:ext cx="10273118" cy="1720850"/>
          </a:xfrm>
        </p:spPr>
        <p:txBody>
          <a:bodyPr anchor="ctr">
            <a:normAutofit/>
          </a:bodyPr>
          <a:lstStyle/>
          <a:p>
            <a:r>
              <a:rPr lang="es-ES" dirty="0"/>
              <a:t>Instrucciones para desarrollar el espacio de actividades con distintas situaciones de aprendizaje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6328713-FF84-FA17-FFD0-EA45219721C4}"/>
              </a:ext>
            </a:extLst>
          </p:cNvPr>
          <p:cNvSpPr txBox="1"/>
          <p:nvPr/>
        </p:nvSpPr>
        <p:spPr>
          <a:xfrm>
            <a:off x="870857" y="246743"/>
            <a:ext cx="8694057" cy="5703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s-E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Vamos a jugar con plastilina</a:t>
            </a: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repartiremos plastilina azul y roja. </a:t>
            </a:r>
          </a:p>
          <a:p>
            <a:pPr marL="45720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Instrucciones del juego, nos ponemos por parejas, uno hará bolitas azules y otro roja, y las intercambiaremos con una </a:t>
            </a:r>
            <a:r>
              <a:rPr lang="es-E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concidión</a:t>
            </a: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las bolitas azules valen 1 y las rojas 10. Cuando tenga 10 bolitas azules se las cambio a mi compañero por una roja.</a:t>
            </a:r>
          </a:p>
          <a:p>
            <a:pPr marL="45720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s-E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Jugamos con los ábacos.</a:t>
            </a:r>
          </a:p>
          <a:p>
            <a:pPr marL="45720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Instrucciones:  no se pueden mezclar colores cada color tiene su lugar, cada vez que tenga 10 fichas azules las cambio por una roja.</a:t>
            </a:r>
          </a:p>
          <a:p>
            <a:pPr marL="45720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Representamos números en los ábacos.</a:t>
            </a:r>
          </a:p>
          <a:p>
            <a:pPr marL="457200">
              <a:lnSpc>
                <a:spcPct val="107000"/>
              </a:lnSpc>
            </a:pPr>
            <a:endParaRPr lang="es-ES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s-E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Escribimos números en la pizarra.</a:t>
            </a:r>
          </a:p>
          <a:p>
            <a:pPr marL="45720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profesor dirá un número y el alumno que salga a la pizarra primero tiene que recopilar tantos objetos como número haya dicho y luego escribir el número en la pizarra.</a:t>
            </a:r>
          </a:p>
          <a:p>
            <a:pPr marL="45720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s-E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Sumamos con palillos de colores.</a:t>
            </a:r>
          </a:p>
          <a:p>
            <a:pPr lvl="0">
              <a:lnSpc>
                <a:spcPct val="107000"/>
              </a:lnSpc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Realizamos sumas, poniendo en las unidades palillos azules y en las decenas palillos rojos.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3211727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AnalogousFromRegularSeedRightStep">
      <a:dk1>
        <a:srgbClr val="000000"/>
      </a:dk1>
      <a:lt1>
        <a:srgbClr val="FFFFFF"/>
      </a:lt1>
      <a:dk2>
        <a:srgbClr val="1C2732"/>
      </a:dk2>
      <a:lt2>
        <a:srgbClr val="F3F0F1"/>
      </a:lt2>
      <a:accent1>
        <a:srgbClr val="21B782"/>
      </a:accent1>
      <a:accent2>
        <a:srgbClr val="14B1BC"/>
      </a:accent2>
      <a:accent3>
        <a:srgbClr val="298CE7"/>
      </a:accent3>
      <a:accent4>
        <a:srgbClr val="2E40D9"/>
      </a:accent4>
      <a:accent5>
        <a:srgbClr val="6529E7"/>
      </a:accent5>
      <a:accent6>
        <a:srgbClr val="A217D5"/>
      </a:accent6>
      <a:hlink>
        <a:srgbClr val="BF3F6C"/>
      </a:hlink>
      <a:folHlink>
        <a:srgbClr val="7F7F7F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179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Avenir Next LT Pro Light</vt:lpstr>
      <vt:lpstr>Calibri</vt:lpstr>
      <vt:lpstr>Rockwell Nova Light</vt:lpstr>
      <vt:lpstr>Wingdings</vt:lpstr>
      <vt:lpstr>LeafVTI</vt:lpstr>
      <vt:lpstr>Instrucciones para desarrollar el espacio de actividades con distintas situaciones de aprendizaje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desarrollar el espacio de actividades con distintas situaciones de aprendizaje</dc:title>
  <dc:creator>Luis Blazquez Jimenez</dc:creator>
  <cp:lastModifiedBy>Luis Blazquez Jimenez</cp:lastModifiedBy>
  <cp:revision>1</cp:revision>
  <dcterms:created xsi:type="dcterms:W3CDTF">2023-05-21T09:58:48Z</dcterms:created>
  <dcterms:modified xsi:type="dcterms:W3CDTF">2023-05-21T10:02:37Z</dcterms:modified>
</cp:coreProperties>
</file>