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799B8-5406-E7A1-01F3-61149DE0BFFC}" v="57" dt="2023-07-12T09:23:3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5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lechas blancas pintadas en el asfalto">
            <a:extLst>
              <a:ext uri="{FF2B5EF4-FFF2-40B4-BE49-F238E27FC236}">
                <a16:creationId xmlns:a16="http://schemas.microsoft.com/office/drawing/2014/main" id="{DF7DE9C8-D8EA-0493-8B29-483D10324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r="6" b="15216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12700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AC0FE-C43D-49AC-9730-284354DEC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297"/>
            <a:chOff x="628366" y="87"/>
            <a:chExt cx="10933011" cy="686429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6F6FE9-8F24-4E96-8FA6-DABE61A20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C5E755-8FD9-4EBF-978B-015F9339F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7F63B7-3E85-42EC-8447-F6699247E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AFDFA9EA-AAC0-416F-A0E9-ACD410E9D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EF7E7E-9948-4D78-BE70-F624A62D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75AAAB-9AEC-496F-94E4-CE5330CB4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1507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5BF383-42C5-4FE4-894A-17B84AF22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956" y="854365"/>
            <a:ext cx="7973000" cy="32419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7200" b="1" dirty="0">
                <a:solidFill>
                  <a:srgbClr val="FFFF00"/>
                </a:solidFill>
                <a:latin typeface="Cambria"/>
                <a:ea typeface="Cambria"/>
                <a:cs typeface="Calibri Light"/>
              </a:rPr>
              <a:t>Instrucciones para realizar las actividades</a:t>
            </a:r>
            <a:endParaRPr lang="es-ES" sz="7200" b="1">
              <a:solidFill>
                <a:srgbClr val="FFFF00"/>
              </a:solidFill>
              <a:latin typeface="Cambria"/>
              <a:ea typeface="Cambri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A8E802-7246-EB10-15D5-222BE86B9961}"/>
              </a:ext>
            </a:extLst>
          </p:cNvPr>
          <p:cNvSpPr txBox="1"/>
          <p:nvPr/>
        </p:nvSpPr>
        <p:spPr>
          <a:xfrm>
            <a:off x="3711863" y="5830455"/>
            <a:ext cx="62201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Cambria"/>
                <a:ea typeface="Cambria"/>
              </a:rPr>
              <a:t>Sergio Lorenzo</a:t>
            </a:r>
            <a:endParaRPr lang="en-US" dirty="0">
              <a:solidFill>
                <a:srgbClr val="FFFF00"/>
              </a:solidFill>
              <a:latin typeface="Cambria"/>
              <a:ea typeface="Cambria"/>
            </a:endParaRPr>
          </a:p>
          <a:p>
            <a:r>
              <a:rPr lang="es-ES" b="1" dirty="0">
                <a:solidFill>
                  <a:srgbClr val="FFFF00"/>
                </a:solidFill>
                <a:latin typeface="Cambria"/>
                <a:ea typeface="Cambria"/>
              </a:rPr>
              <a:t>1º CFGB Informática        Operaciones Auxiliares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9" name="Recording (6)">
            <a:hlinkClick r:id="" action="ppaction://media"/>
            <a:extLst>
              <a:ext uri="{FF2B5EF4-FFF2-40B4-BE49-F238E27FC236}">
                <a16:creationId xmlns:a16="http://schemas.microsoft.com/office/drawing/2014/main" id="{EAE28880-B887-67E4-8D85-946CB2436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3693" y="4102966"/>
            <a:ext cx="1573068" cy="12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rchVTI">
  <a:themeElements>
    <a:clrScheme name="AnalogousFromLightSeedLeftStep">
      <a:dk1>
        <a:srgbClr val="000000"/>
      </a:dk1>
      <a:lt1>
        <a:srgbClr val="FFFFFF"/>
      </a:lt1>
      <a:dk2>
        <a:srgbClr val="292441"/>
      </a:dk2>
      <a:lt2>
        <a:srgbClr val="E4E2E8"/>
      </a:lt2>
      <a:accent1>
        <a:srgbClr val="99A67D"/>
      </a:accent1>
      <a:accent2>
        <a:srgbClr val="A8A273"/>
      </a:accent2>
      <a:accent3>
        <a:srgbClr val="BB9C80"/>
      </a:accent3>
      <a:accent4>
        <a:srgbClr val="BA827F"/>
      </a:accent4>
      <a:accent5>
        <a:srgbClr val="C492A4"/>
      </a:accent5>
      <a:accent6>
        <a:srgbClr val="BA7FAD"/>
      </a:accent6>
      <a:hlink>
        <a:srgbClr val="7E69AE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ArchVTI</vt:lpstr>
      <vt:lpstr>Instrucciones para realizar las 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30</cp:revision>
  <dcterms:created xsi:type="dcterms:W3CDTF">2023-07-12T08:54:34Z</dcterms:created>
  <dcterms:modified xsi:type="dcterms:W3CDTF">2023-07-13T07:17:22Z</dcterms:modified>
</cp:coreProperties>
</file>