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C68010-C936-4134-8654-6484F1021CEC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9AF6F4-A121-44D0-9C0F-16011EE98B4A}" type="slidenum">
              <a:rPr lang="es-ES" smtClean="0"/>
              <a:t>‹Nº›</a:t>
            </a:fld>
            <a:endParaRPr lang="es-E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618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010-C936-4134-8654-6484F1021CEC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F6F4-A121-44D0-9C0F-16011EE98B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9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010-C936-4134-8654-6484F1021CEC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F6F4-A121-44D0-9C0F-16011EE98B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790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010-C936-4134-8654-6484F1021CEC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F6F4-A121-44D0-9C0F-16011EE98B4A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3551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010-C936-4134-8654-6484F1021CEC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F6F4-A121-44D0-9C0F-16011EE98B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845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010-C936-4134-8654-6484F1021CEC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F6F4-A121-44D0-9C0F-16011EE98B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784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010-C936-4134-8654-6484F1021CEC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F6F4-A121-44D0-9C0F-16011EE98B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423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010-C936-4134-8654-6484F1021CEC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F6F4-A121-44D0-9C0F-16011EE98B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6290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010-C936-4134-8654-6484F1021CEC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F6F4-A121-44D0-9C0F-16011EE98B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528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010-C936-4134-8654-6484F1021CEC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F6F4-A121-44D0-9C0F-16011EE98B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95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010-C936-4134-8654-6484F1021CEC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F6F4-A121-44D0-9C0F-16011EE98B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84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010-C936-4134-8654-6484F1021CEC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F6F4-A121-44D0-9C0F-16011EE98B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18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010-C936-4134-8654-6484F1021CEC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F6F4-A121-44D0-9C0F-16011EE98B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81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010-C936-4134-8654-6484F1021CEC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F6F4-A121-44D0-9C0F-16011EE98B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17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010-C936-4134-8654-6484F1021CEC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F6F4-A121-44D0-9C0F-16011EE98B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944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010-C936-4134-8654-6484F1021CEC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F6F4-A121-44D0-9C0F-16011EE98B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94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8010-C936-4134-8654-6484F1021CEC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F6F4-A121-44D0-9C0F-16011EE98B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95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C68010-C936-4134-8654-6484F1021CEC}" type="datetimeFigureOut">
              <a:rPr lang="es-ES" smtClean="0"/>
              <a:t>30/05/2023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9AF6F4-A121-44D0-9C0F-16011EE98B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69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9E82DFD-3A56-B9E6-C366-9AEC4FBD3486}"/>
              </a:ext>
            </a:extLst>
          </p:cNvPr>
          <p:cNvSpPr/>
          <p:nvPr/>
        </p:nvSpPr>
        <p:spPr>
          <a:xfrm>
            <a:off x="256673" y="0"/>
            <a:ext cx="10828421" cy="1985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INSTRUCCIONES PARA REALIZAR  TU ESPACIO DE ACTVIDADES CON RITMOS DISTINTOS</a:t>
            </a:r>
            <a:endParaRPr lang="en-US" sz="3200" b="0" i="0" kern="12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493E5D-522C-C1A8-2FA8-17FCB3F70F32}"/>
              </a:ext>
            </a:extLst>
          </p:cNvPr>
          <p:cNvSpPr txBox="1"/>
          <p:nvPr/>
        </p:nvSpPr>
        <p:spPr>
          <a:xfrm>
            <a:off x="782379" y="1682908"/>
            <a:ext cx="10302715" cy="41549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badi" panose="020B0604020104020204" pitchFamily="34" charset="0"/>
              </a:rPr>
              <a:t>1.Debes entender correctamente lo que se pide en cada actividad.</a:t>
            </a:r>
          </a:p>
          <a:p>
            <a:endParaRPr lang="es-ES" sz="2400" dirty="0">
              <a:latin typeface="Abadi" panose="020B0604020104020204" pitchFamily="34" charset="0"/>
            </a:endParaRPr>
          </a:p>
          <a:p>
            <a:r>
              <a:rPr lang="es-ES" sz="2400" dirty="0">
                <a:latin typeface="Abadi" panose="020B0604020104020204" pitchFamily="34" charset="0"/>
              </a:rPr>
              <a:t>2.Hasta la actividad número 3 es obligatorio. Si al llegar a esta actividad, has encontrado alguna dificultad pasa directamente por el REPOSTAJE, después podrás , después podrás continuar a la meta o podrás regresar para comprender mejor las actividades en las que has encontrado problemas.</a:t>
            </a:r>
          </a:p>
          <a:p>
            <a:endParaRPr lang="es-ES" sz="2400" dirty="0">
              <a:latin typeface="Abadi" panose="020B0604020104020204" pitchFamily="34" charset="0"/>
            </a:endParaRPr>
          </a:p>
          <a:p>
            <a:r>
              <a:rPr lang="es-ES" sz="2400" dirty="0">
                <a:latin typeface="Abadi" panose="020B0604020104020204" pitchFamily="34" charset="0"/>
              </a:rPr>
              <a:t>3.Recuerda disfrutar en el proceso. No se trata de llegar lo antes posible, se trata de hacerlo bien, y de entender las actividades.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2400" dirty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953945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189</TotalTime>
  <Words>103</Words>
  <Application>Microsoft Office PowerPoint</Application>
  <PresentationFormat>Panorámica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Abadi</vt:lpstr>
      <vt:lpstr>Arial</vt:lpstr>
      <vt:lpstr>Impact</vt:lpstr>
      <vt:lpstr>Wingdings</vt:lpstr>
      <vt:lpstr>Evento principal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Hernandez Bermejo</dc:creator>
  <cp:lastModifiedBy>Raquel Hernandez Bermejo</cp:lastModifiedBy>
  <cp:revision>1</cp:revision>
  <dcterms:created xsi:type="dcterms:W3CDTF">2023-05-30T17:41:22Z</dcterms:created>
  <dcterms:modified xsi:type="dcterms:W3CDTF">2023-05-30T20:50:48Z</dcterms:modified>
</cp:coreProperties>
</file>