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94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4156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065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916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1468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725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84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5414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90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533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204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9992">
              <a:schemeClr val="accent6">
                <a:lumMod val="60000"/>
                <a:lumOff val="40000"/>
              </a:schemeClr>
            </a:gs>
            <a:gs pos="0">
              <a:schemeClr val="accent6"/>
            </a:gs>
            <a:gs pos="62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F0B53-8D0C-43FF-A271-E31D945E6868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BA6C5-2371-4F00-AAC0-A221E3B872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0461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view.genial.ly/5ad6f0b5fef6fc4374c3fae1/imagen-interactiva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196752"/>
            <a:ext cx="8352928" cy="1470025"/>
          </a:xfrm>
        </p:spPr>
        <p:txBody>
          <a:bodyPr/>
          <a:lstStyle/>
          <a:p>
            <a:r>
              <a:rPr lang="es-ES" b="1" dirty="0" smtClean="0">
                <a:latin typeface="Bradley Hand ITC" pitchFamily="66" charset="0"/>
              </a:rPr>
              <a:t>«TE REGALO </a:t>
            </a:r>
            <a:br>
              <a:rPr lang="es-ES" b="1" dirty="0" smtClean="0">
                <a:latin typeface="Bradley Hand ITC" pitchFamily="66" charset="0"/>
              </a:rPr>
            </a:br>
            <a:r>
              <a:rPr lang="es-ES" b="1" dirty="0" smtClean="0">
                <a:latin typeface="Bradley Hand ITC" pitchFamily="66" charset="0"/>
              </a:rPr>
              <a:t>LÁS MATEMÁTICAS»</a:t>
            </a:r>
            <a:endParaRPr lang="es-ES" b="1" dirty="0">
              <a:latin typeface="Bradley Hand ITC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3068960"/>
            <a:ext cx="6400800" cy="1752600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tx1"/>
                </a:solidFill>
                <a:latin typeface="Bradley Hand ITC" pitchFamily="66" charset="0"/>
              </a:rPr>
              <a:t>P</a:t>
            </a:r>
            <a:r>
              <a:rPr lang="es-ES" dirty="0" smtClean="0">
                <a:solidFill>
                  <a:schemeClr val="tx1"/>
                </a:solidFill>
                <a:latin typeface="Bradley Hand ITC" pitchFamily="66" charset="0"/>
              </a:rPr>
              <a:t>royecto de </a:t>
            </a:r>
            <a:r>
              <a:rPr lang="es-ES" i="1" dirty="0" smtClean="0">
                <a:solidFill>
                  <a:schemeClr val="tx1"/>
                </a:solidFill>
                <a:latin typeface="Bradley Hand ITC" pitchFamily="66" charset="0"/>
              </a:rPr>
              <a:t>Aprendizaje y Servicio</a:t>
            </a:r>
          </a:p>
          <a:p>
            <a:r>
              <a:rPr lang="es-ES" dirty="0" smtClean="0">
                <a:solidFill>
                  <a:schemeClr val="tx1"/>
                </a:solidFill>
                <a:latin typeface="Bradley Hand ITC" pitchFamily="66" charset="0"/>
              </a:rPr>
              <a:t>por</a:t>
            </a:r>
          </a:p>
          <a:p>
            <a:r>
              <a:rPr lang="es-ES" dirty="0" smtClean="0">
                <a:solidFill>
                  <a:schemeClr val="tx1"/>
                </a:solidFill>
                <a:latin typeface="Bradley Hand ITC" pitchFamily="66" charset="0"/>
              </a:rPr>
              <a:t>Ana María Díaz Ortega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51520" y="5229200"/>
            <a:ext cx="86409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s-ES" sz="3200" dirty="0" smtClean="0">
                <a:solidFill>
                  <a:prstClr val="black">
                    <a:tint val="75000"/>
                  </a:prstClr>
                </a:solidFill>
                <a:hlinkClick r:id="rId2"/>
              </a:rPr>
              <a:t>Para ver la presentación del proyecto pulsa aquí</a:t>
            </a:r>
            <a:endParaRPr lang="es-ES" sz="3200" dirty="0">
              <a:solidFill>
                <a:prstClr val="black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26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«TE REGALO  LÁS MATEMÁTICAS»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«TE REGALO  LÁS MATEMÁTICAS»</dc:title>
  <dc:creator>USUARIO</dc:creator>
  <cp:lastModifiedBy>USUARIO</cp:lastModifiedBy>
  <cp:revision>1</cp:revision>
  <dcterms:created xsi:type="dcterms:W3CDTF">2018-04-23T10:05:51Z</dcterms:created>
  <dcterms:modified xsi:type="dcterms:W3CDTF">2018-04-23T10:11:14Z</dcterms:modified>
</cp:coreProperties>
</file>