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4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5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06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16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46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25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84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41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0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33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04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992">
              <a:schemeClr val="accent6">
                <a:lumMod val="60000"/>
                <a:lumOff val="40000"/>
              </a:schemeClr>
            </a:gs>
            <a:gs pos="0">
              <a:schemeClr val="accent6"/>
            </a:gs>
            <a:gs pos="62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0B53-8D0C-43FF-A271-E31D945E6868}" type="datetimeFigureOut">
              <a:rPr lang="es-ES" smtClean="0"/>
              <a:t>23/04/2018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A6C5-2371-4F00-AAC0-A221E3B872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6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5ad6f0b5fef6fc4374c3fae1/imagen-interactiv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352928" cy="1470025"/>
          </a:xfrm>
        </p:spPr>
        <p:txBody>
          <a:bodyPr/>
          <a:lstStyle/>
          <a:p>
            <a:r>
              <a:rPr lang="es-ES" b="1" dirty="0" smtClean="0">
                <a:latin typeface="Bradley Hand ITC" pitchFamily="66" charset="0"/>
              </a:rPr>
              <a:t>«TE REGALO </a:t>
            </a:r>
            <a:br>
              <a:rPr lang="es-ES" b="1" dirty="0" smtClean="0">
                <a:latin typeface="Bradley Hand ITC" pitchFamily="66" charset="0"/>
              </a:rPr>
            </a:br>
            <a:r>
              <a:rPr lang="es-ES" b="1" dirty="0" smtClean="0">
                <a:latin typeface="Bradley Hand ITC" pitchFamily="66" charset="0"/>
              </a:rPr>
              <a:t>LÁS MATEMÁTICAS»</a:t>
            </a:r>
            <a:endParaRPr lang="es-ES" b="1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  <a:latin typeface="Bradley Hand ITC" pitchFamily="66" charset="0"/>
              </a:rPr>
              <a:t>P</a:t>
            </a:r>
            <a:r>
              <a:rPr lang="es-ES" dirty="0" smtClean="0">
                <a:solidFill>
                  <a:schemeClr val="tx1"/>
                </a:solidFill>
                <a:latin typeface="Bradley Hand ITC" pitchFamily="66" charset="0"/>
              </a:rPr>
              <a:t>royecto de </a:t>
            </a:r>
            <a:r>
              <a:rPr lang="es-ES" i="1" dirty="0" smtClean="0">
                <a:solidFill>
                  <a:schemeClr val="tx1"/>
                </a:solidFill>
                <a:latin typeface="Bradley Hand ITC" pitchFamily="66" charset="0"/>
              </a:rPr>
              <a:t>Aprendizaje y Servicio</a:t>
            </a:r>
          </a:p>
          <a:p>
            <a:r>
              <a:rPr lang="es-ES" dirty="0" smtClean="0">
                <a:solidFill>
                  <a:schemeClr val="tx1"/>
                </a:solidFill>
                <a:latin typeface="Bradley Hand ITC" pitchFamily="66" charset="0"/>
              </a:rPr>
              <a:t>por</a:t>
            </a:r>
          </a:p>
          <a:p>
            <a:r>
              <a:rPr lang="es-ES" dirty="0" smtClean="0">
                <a:solidFill>
                  <a:schemeClr val="tx1"/>
                </a:solidFill>
                <a:latin typeface="Bradley Hand ITC" pitchFamily="66" charset="0"/>
              </a:rPr>
              <a:t>Ana María Díaz Ortega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5229200"/>
            <a:ext cx="8640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ES" sz="3200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Para ver la presentación del proyecto pulsa aquí</a:t>
            </a:r>
            <a:endParaRPr lang="es-ES" sz="3200" dirty="0">
              <a:solidFill>
                <a:prstClr val="black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«TE REGALO  LÁS MATEMÁTICAS»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«TE REGALO  LÁS MATEMÁTICAS»</dc:title>
  <dc:creator>USUARIO</dc:creator>
  <cp:lastModifiedBy>USUARIO</cp:lastModifiedBy>
  <cp:revision>1</cp:revision>
  <dcterms:created xsi:type="dcterms:W3CDTF">2018-04-23T10:05:51Z</dcterms:created>
  <dcterms:modified xsi:type="dcterms:W3CDTF">2018-04-23T10:11:14Z</dcterms:modified>
</cp:coreProperties>
</file>