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5" r:id="rId3"/>
    <p:sldId id="271" r:id="rId4"/>
    <p:sldId id="266" r:id="rId5"/>
    <p:sldId id="272" r:id="rId6"/>
    <p:sldId id="273" r:id="rId7"/>
    <p:sldId id="267" r:id="rId8"/>
    <p:sldId id="274" r:id="rId9"/>
    <p:sldId id="275" r:id="rId10"/>
    <p:sldId id="276"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0"/>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autoAdjust="0"/>
    <p:restoredTop sz="94675" autoAdjust="0"/>
  </p:normalViewPr>
  <p:slideViewPr>
    <p:cSldViewPr>
      <p:cViewPr varScale="1">
        <p:scale>
          <a:sx n="83" d="100"/>
          <a:sy n="83" d="100"/>
        </p:scale>
        <p:origin x="-67"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1E4576-9F16-4E69-9BEC-FCFE085AD51C}" type="datetimeFigureOut">
              <a:rPr lang="es-ES_tradnl" smtClean="0"/>
              <a:pPr/>
              <a:t>23/04/2018</a:t>
            </a:fld>
            <a:endParaRPr lang="es-ES_tradn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209EBF-32B4-424C-8022-F9BB44823A0D}" type="slidenum">
              <a:rPr lang="es-ES_tradnl" smtClean="0"/>
              <a:pPr/>
              <a:t>‹Nº›</a:t>
            </a:fld>
            <a:endParaRPr lang="es-ES_trad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F65B43-C492-4078-858E-D6B43EEDC434}" type="slidenum">
              <a:rPr lang="cs-CZ"/>
              <a:pPr/>
              <a:t>2</a:t>
            </a:fld>
            <a:endParaRPr lang="cs-CZ"/>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s-ES_tradnl" dirty="0" err="1" smtClean="0"/>
              <a:t>There</a:t>
            </a:r>
            <a:r>
              <a:rPr lang="es-ES_tradnl" dirty="0" smtClean="0"/>
              <a:t> are </a:t>
            </a:r>
            <a:r>
              <a:rPr lang="es-ES_tradnl" dirty="0" err="1" smtClean="0"/>
              <a:t>different</a:t>
            </a:r>
            <a:r>
              <a:rPr lang="es-ES_tradnl" dirty="0" smtClean="0"/>
              <a:t> </a:t>
            </a:r>
            <a:r>
              <a:rPr lang="es-ES_tradnl" dirty="0" err="1" smtClean="0"/>
              <a:t>types</a:t>
            </a:r>
            <a:r>
              <a:rPr lang="es-ES_tradnl" dirty="0" smtClean="0"/>
              <a:t> of </a:t>
            </a:r>
            <a:r>
              <a:rPr lang="es-ES_tradnl" dirty="0" err="1" smtClean="0"/>
              <a:t>forests</a:t>
            </a:r>
            <a:endParaRPr lang="cs-C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TYPES OF FORESTS! DECIDUOUS They have warm, wet summers and cold winters. They have Maple and Oak trees. The large flat leaves that drop down each fall grow back each spring. The trees that lose and </a:t>
            </a:r>
            <a:r>
              <a:rPr lang="en-US" dirty="0" err="1" smtClean="0"/>
              <a:t>regrow</a:t>
            </a:r>
            <a:r>
              <a:rPr lang="en-US" dirty="0" smtClean="0"/>
              <a:t> leaves are called deciduous. They change colors when leaves drop. The species found in these forests include shrubs, mosses, ferns, insects, spiders, snakes, frogs, birds, rabbits, deer, and bears. TROPICAL RAIN They are found in Hawaii and Costa Rica. They are hot and wet all year. The leaves stay green all year. There are more living things that live here compared to any other forest. The animals and plants live from top to ground. The species include lizards, rodents, and frogs. COASTAL It is thick with tall trees. It is not too warm or cold. There is a lot of rain. The species include flying fox and Pemba Green pigeon. CONIFEROUS They have very cold winters and cool summers. Conifers have seeds in cones and needle-like leaves. A few examples include pines and spruces. They stay green all year which is why they are called Evergreen. They get less rain comparatively but the sharp needles prevent them from losing water. They are shaped like triangles which prevents snow from piling up on branches. They have lakes and streams. The species include squirrels, moose, wolves, insects, and flies.</a:t>
            </a:r>
            <a:endParaRPr lang="es-ES_tradnl" dirty="0"/>
          </a:p>
        </p:txBody>
      </p:sp>
      <p:sp>
        <p:nvSpPr>
          <p:cNvPr id="4" name="3 Marcador de número de diapositiva"/>
          <p:cNvSpPr>
            <a:spLocks noGrp="1"/>
          </p:cNvSpPr>
          <p:nvPr>
            <p:ph type="sldNum" sz="quarter" idx="10"/>
          </p:nvPr>
        </p:nvSpPr>
        <p:spPr/>
        <p:txBody>
          <a:bodyPr/>
          <a:lstStyle/>
          <a:p>
            <a:fld id="{B8209EBF-32B4-424C-8022-F9BB44823A0D}" type="slidenum">
              <a:rPr lang="es-ES_tradnl" smtClean="0"/>
              <a:pPr/>
              <a:t>3</a:t>
            </a:fld>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E7D735-DC0D-4C7D-BA89-DE0FAA2E47BB}" type="slidenum">
              <a:rPr lang="cs-CZ"/>
              <a:pPr/>
              <a:t>4</a:t>
            </a:fld>
            <a:endParaRPr lang="cs-CZ"/>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cs-CZ"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&lt;</a:t>
            </a:r>
            <a:r>
              <a:rPr lang="es-ES_tradnl" dirty="0" err="1" smtClean="0"/>
              <a:t>iframe</a:t>
            </a:r>
            <a:r>
              <a:rPr lang="es-ES_tradnl" dirty="0" smtClean="0"/>
              <a:t> </a:t>
            </a:r>
            <a:r>
              <a:rPr lang="es-ES_tradnl" dirty="0" err="1" smtClean="0"/>
              <a:t>width</a:t>
            </a:r>
            <a:r>
              <a:rPr lang="es-ES_tradnl" dirty="0" smtClean="0"/>
              <a:t>="560" </a:t>
            </a:r>
            <a:r>
              <a:rPr lang="es-ES_tradnl" dirty="0" err="1" smtClean="0"/>
              <a:t>height</a:t>
            </a:r>
            <a:r>
              <a:rPr lang="es-ES_tradnl" dirty="0" smtClean="0"/>
              <a:t>="315" </a:t>
            </a:r>
            <a:r>
              <a:rPr lang="es-ES_tradnl" dirty="0" err="1" smtClean="0"/>
              <a:t>src</a:t>
            </a:r>
            <a:r>
              <a:rPr lang="es-ES_tradnl" dirty="0" smtClean="0"/>
              <a:t>="https://www.youtube.com/embed/y1vQAWmduM4" </a:t>
            </a:r>
            <a:r>
              <a:rPr lang="es-ES_tradnl" dirty="0" err="1" smtClean="0"/>
              <a:t>frameborder</a:t>
            </a:r>
            <a:r>
              <a:rPr lang="es-ES_tradnl" dirty="0" smtClean="0"/>
              <a:t>="0" </a:t>
            </a:r>
            <a:r>
              <a:rPr lang="es-ES_tradnl" dirty="0" err="1" smtClean="0"/>
              <a:t>allow</a:t>
            </a:r>
            <a:r>
              <a:rPr lang="es-ES_tradnl" dirty="0" smtClean="0"/>
              <a:t>="</a:t>
            </a:r>
            <a:r>
              <a:rPr lang="es-ES_tradnl" dirty="0" err="1" smtClean="0"/>
              <a:t>autoplay</a:t>
            </a:r>
            <a:r>
              <a:rPr lang="es-ES_tradnl" dirty="0" smtClean="0"/>
              <a:t>; </a:t>
            </a:r>
            <a:r>
              <a:rPr lang="es-ES_tradnl" dirty="0" err="1" smtClean="0"/>
              <a:t>encrypted</a:t>
            </a:r>
            <a:r>
              <a:rPr lang="es-ES_tradnl" dirty="0" smtClean="0"/>
              <a:t>-media" </a:t>
            </a:r>
            <a:r>
              <a:rPr lang="es-ES_tradnl" dirty="0" err="1" smtClean="0"/>
              <a:t>allowfullscreen</a:t>
            </a:r>
            <a:r>
              <a:rPr lang="es-ES_tradnl" dirty="0" smtClean="0"/>
              <a:t>&gt;&lt;/</a:t>
            </a:r>
            <a:r>
              <a:rPr lang="es-ES_tradnl" dirty="0" err="1" smtClean="0"/>
              <a:t>iframe</a:t>
            </a:r>
            <a:r>
              <a:rPr lang="es-ES_tradnl" dirty="0" smtClean="0"/>
              <a:t>&gt;</a:t>
            </a:r>
          </a:p>
          <a:p>
            <a:endParaRPr lang="es-ES_tradnl" dirty="0"/>
          </a:p>
        </p:txBody>
      </p:sp>
      <p:sp>
        <p:nvSpPr>
          <p:cNvPr id="4" name="3 Marcador de número de diapositiva"/>
          <p:cNvSpPr>
            <a:spLocks noGrp="1"/>
          </p:cNvSpPr>
          <p:nvPr>
            <p:ph type="sldNum" sz="quarter" idx="10"/>
          </p:nvPr>
        </p:nvSpPr>
        <p:spPr/>
        <p:txBody>
          <a:bodyPr/>
          <a:lstStyle/>
          <a:p>
            <a:fld id="{B8209EBF-32B4-424C-8022-F9BB44823A0D}" type="slidenum">
              <a:rPr lang="es-ES_tradnl" smtClean="0"/>
              <a:pPr/>
              <a:t>6</a:t>
            </a:fld>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4C8101-9996-4DA7-903E-E2464FC0176D}" type="slidenum">
              <a:rPr lang="cs-CZ"/>
              <a:pPr/>
              <a:t>7</a:t>
            </a:fld>
            <a:endParaRPr lang="cs-CZ"/>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_tradnl" dirty="0" smtClean="0"/>
          </a:p>
          <a:p>
            <a:endParaRPr lang="es-ES_tradnl" dirty="0"/>
          </a:p>
        </p:txBody>
      </p:sp>
      <p:sp>
        <p:nvSpPr>
          <p:cNvPr id="4" name="3 Marcador de número de diapositiva"/>
          <p:cNvSpPr>
            <a:spLocks noGrp="1"/>
          </p:cNvSpPr>
          <p:nvPr>
            <p:ph type="sldNum" sz="quarter" idx="10"/>
          </p:nvPr>
        </p:nvSpPr>
        <p:spPr/>
        <p:txBody>
          <a:bodyPr/>
          <a:lstStyle/>
          <a:p>
            <a:fld id="{B8209EBF-32B4-424C-8022-F9BB44823A0D}" type="slidenum">
              <a:rPr lang="es-ES_tradnl" smtClean="0"/>
              <a:pPr/>
              <a:t>9</a:t>
            </a:fld>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&lt;a </a:t>
            </a:r>
            <a:r>
              <a:rPr lang="es-ES_tradnl" dirty="0" err="1" smtClean="0"/>
              <a:t>rel</a:t>
            </a:r>
            <a:r>
              <a:rPr lang="es-ES_tradnl" dirty="0" smtClean="0"/>
              <a:t>="</a:t>
            </a:r>
            <a:r>
              <a:rPr lang="es-ES_tradnl" dirty="0" err="1" smtClean="0"/>
              <a:t>license</a:t>
            </a:r>
            <a:r>
              <a:rPr lang="es-ES_tradnl" dirty="0" smtClean="0"/>
              <a:t>" </a:t>
            </a:r>
            <a:r>
              <a:rPr lang="es-ES_tradnl" dirty="0" err="1" smtClean="0"/>
              <a:t>href</a:t>
            </a:r>
            <a:r>
              <a:rPr lang="es-ES_tradnl" dirty="0" smtClean="0"/>
              <a:t>="http://creativecommons.org/licenses/by-sa/4.0/"&gt;&lt;img </a:t>
            </a:r>
            <a:r>
              <a:rPr lang="es-ES_tradnl" dirty="0" err="1" smtClean="0"/>
              <a:t>alt</a:t>
            </a:r>
            <a:r>
              <a:rPr lang="es-ES_tradnl" dirty="0" smtClean="0"/>
              <a:t>="Licencia de </a:t>
            </a:r>
            <a:r>
              <a:rPr lang="es-ES_tradnl" dirty="0" err="1" smtClean="0"/>
              <a:t>Creative</a:t>
            </a:r>
            <a:r>
              <a:rPr lang="es-ES_tradnl" dirty="0" smtClean="0"/>
              <a:t> </a:t>
            </a:r>
            <a:r>
              <a:rPr lang="es-ES_tradnl" dirty="0" err="1" smtClean="0"/>
              <a:t>Commons</a:t>
            </a:r>
            <a:r>
              <a:rPr lang="es-ES_tradnl" dirty="0" smtClean="0"/>
              <a:t>" </a:t>
            </a:r>
            <a:r>
              <a:rPr lang="es-ES_tradnl" dirty="0" err="1" smtClean="0"/>
              <a:t>style</a:t>
            </a:r>
            <a:r>
              <a:rPr lang="es-ES_tradnl" dirty="0" smtClean="0"/>
              <a:t>="border-width:0" </a:t>
            </a:r>
            <a:r>
              <a:rPr lang="es-ES_tradnl" dirty="0" err="1" smtClean="0"/>
              <a:t>src</a:t>
            </a:r>
            <a:r>
              <a:rPr lang="es-ES_tradnl" dirty="0" smtClean="0"/>
              <a:t>="https://i.creativecommons.org/l/by-sa/4.0/88x31.png" /&gt;&lt;/a&gt;&lt;</a:t>
            </a:r>
            <a:r>
              <a:rPr lang="es-ES_tradnl" dirty="0" err="1" smtClean="0"/>
              <a:t>br</a:t>
            </a:r>
            <a:r>
              <a:rPr lang="es-ES_tradnl" dirty="0" smtClean="0"/>
              <a:t> /&gt;&lt;</a:t>
            </a:r>
            <a:r>
              <a:rPr lang="es-ES_tradnl" dirty="0" err="1" smtClean="0"/>
              <a:t>span</a:t>
            </a:r>
            <a:r>
              <a:rPr lang="es-ES_tradnl" dirty="0" smtClean="0"/>
              <a:t> </a:t>
            </a:r>
            <a:r>
              <a:rPr lang="es-ES_tradnl" dirty="0" err="1" smtClean="0"/>
              <a:t>xmlns:dct</a:t>
            </a:r>
            <a:r>
              <a:rPr lang="es-ES_tradnl" dirty="0" smtClean="0"/>
              <a:t>="http://purl.org/dc/terms/" </a:t>
            </a:r>
            <a:r>
              <a:rPr lang="es-ES_tradnl" dirty="0" err="1" smtClean="0"/>
              <a:t>href</a:t>
            </a:r>
            <a:r>
              <a:rPr lang="es-ES_tradnl" dirty="0" smtClean="0"/>
              <a:t>="http://purl.org/dc/dcmitype/MovingImage" </a:t>
            </a:r>
            <a:r>
              <a:rPr lang="es-ES_tradnl" dirty="0" err="1" smtClean="0"/>
              <a:t>property</a:t>
            </a:r>
            <a:r>
              <a:rPr lang="es-ES_tradnl" dirty="0" smtClean="0"/>
              <a:t>="</a:t>
            </a:r>
            <a:r>
              <a:rPr lang="es-ES_tradnl" dirty="0" err="1" smtClean="0"/>
              <a:t>dct:title</a:t>
            </a:r>
            <a:r>
              <a:rPr lang="es-ES_tradnl" dirty="0" smtClean="0"/>
              <a:t>" </a:t>
            </a:r>
            <a:r>
              <a:rPr lang="es-ES_tradnl" dirty="0" err="1" smtClean="0"/>
              <a:t>rel</a:t>
            </a:r>
            <a:r>
              <a:rPr lang="es-ES_tradnl" dirty="0" smtClean="0"/>
              <a:t>="</a:t>
            </a:r>
            <a:r>
              <a:rPr lang="es-ES_tradnl" dirty="0" err="1" smtClean="0"/>
              <a:t>dct:type</a:t>
            </a:r>
            <a:r>
              <a:rPr lang="es-ES_tradnl" dirty="0" smtClean="0"/>
              <a:t>"&gt;</a:t>
            </a:r>
            <a:r>
              <a:rPr lang="es-ES_tradnl" dirty="0" err="1" smtClean="0"/>
              <a:t>Human</a:t>
            </a:r>
            <a:r>
              <a:rPr lang="es-ES_tradnl" dirty="0" smtClean="0"/>
              <a:t> </a:t>
            </a:r>
            <a:r>
              <a:rPr lang="es-ES_tradnl" dirty="0" err="1" smtClean="0"/>
              <a:t>Impact</a:t>
            </a:r>
            <a:r>
              <a:rPr lang="es-ES_tradnl" dirty="0" smtClean="0"/>
              <a:t> in </a:t>
            </a:r>
            <a:r>
              <a:rPr lang="es-ES_tradnl" dirty="0" err="1" smtClean="0"/>
              <a:t>the</a:t>
            </a:r>
            <a:r>
              <a:rPr lang="es-ES_tradnl" dirty="0" smtClean="0"/>
              <a:t> </a:t>
            </a:r>
            <a:r>
              <a:rPr lang="es-ES_tradnl" dirty="0" err="1" smtClean="0"/>
              <a:t>Environment</a:t>
            </a:r>
            <a:r>
              <a:rPr lang="es-ES_tradnl" dirty="0" smtClean="0"/>
              <a:t>&lt;/</a:t>
            </a:r>
            <a:r>
              <a:rPr lang="es-ES_tradnl" dirty="0" err="1" smtClean="0"/>
              <a:t>span</a:t>
            </a:r>
            <a:r>
              <a:rPr lang="es-ES_tradnl" dirty="0" smtClean="0"/>
              <a:t>&gt; </a:t>
            </a:r>
            <a:r>
              <a:rPr lang="es-ES_tradnl" dirty="0" err="1" smtClean="0"/>
              <a:t>is</a:t>
            </a:r>
            <a:r>
              <a:rPr lang="es-ES_tradnl" dirty="0" smtClean="0"/>
              <a:t> </a:t>
            </a:r>
            <a:r>
              <a:rPr lang="es-ES_tradnl" dirty="0" err="1" smtClean="0"/>
              <a:t>licensed</a:t>
            </a:r>
            <a:r>
              <a:rPr lang="es-ES_tradnl" dirty="0" smtClean="0"/>
              <a:t> </a:t>
            </a:r>
            <a:r>
              <a:rPr lang="es-ES_tradnl" dirty="0" err="1" smtClean="0"/>
              <a:t>under</a:t>
            </a:r>
            <a:r>
              <a:rPr lang="es-ES_tradnl" dirty="0" smtClean="0"/>
              <a:t> a &lt;a </a:t>
            </a:r>
            <a:r>
              <a:rPr lang="es-ES_tradnl" dirty="0" err="1" smtClean="0"/>
              <a:t>rel</a:t>
            </a:r>
            <a:r>
              <a:rPr lang="es-ES_tradnl" dirty="0" smtClean="0"/>
              <a:t>="</a:t>
            </a:r>
            <a:r>
              <a:rPr lang="es-ES_tradnl" dirty="0" err="1" smtClean="0"/>
              <a:t>license</a:t>
            </a:r>
            <a:r>
              <a:rPr lang="es-ES_tradnl" dirty="0" smtClean="0"/>
              <a:t>" </a:t>
            </a:r>
            <a:r>
              <a:rPr lang="es-ES_tradnl" dirty="0" err="1" smtClean="0"/>
              <a:t>href</a:t>
            </a:r>
            <a:r>
              <a:rPr lang="es-ES_tradnl" dirty="0" smtClean="0"/>
              <a:t>="http://creativecommons.org/licenses/by-sa/4.0/"&gt;Creative </a:t>
            </a:r>
            <a:r>
              <a:rPr lang="es-ES_tradnl" dirty="0" err="1" smtClean="0"/>
              <a:t>Commons</a:t>
            </a:r>
            <a:r>
              <a:rPr lang="es-ES_tradnl" dirty="0" smtClean="0"/>
              <a:t> Reconocimiento-</a:t>
            </a:r>
            <a:r>
              <a:rPr lang="es-ES_tradnl" dirty="0" err="1" smtClean="0"/>
              <a:t>CompartirIgual</a:t>
            </a:r>
            <a:r>
              <a:rPr lang="es-ES_tradnl" dirty="0" smtClean="0"/>
              <a:t> 4.0 Internacional </a:t>
            </a:r>
            <a:r>
              <a:rPr lang="es-ES_tradnl" dirty="0" err="1" smtClean="0"/>
              <a:t>License</a:t>
            </a:r>
            <a:r>
              <a:rPr lang="es-ES_tradnl" dirty="0" smtClean="0"/>
              <a:t>&lt;/a&gt;.</a:t>
            </a:r>
            <a:endParaRPr lang="es-ES_tradnl" smtClean="0"/>
          </a:p>
          <a:p>
            <a:endParaRPr lang="es-ES_tradnl"/>
          </a:p>
        </p:txBody>
      </p:sp>
      <p:sp>
        <p:nvSpPr>
          <p:cNvPr id="4" name="3 Marcador de número de diapositiva"/>
          <p:cNvSpPr>
            <a:spLocks noGrp="1"/>
          </p:cNvSpPr>
          <p:nvPr>
            <p:ph type="sldNum" sz="quarter" idx="10"/>
          </p:nvPr>
        </p:nvSpPr>
        <p:spPr/>
        <p:txBody>
          <a:bodyPr/>
          <a:lstStyle/>
          <a:p>
            <a:fld id="{B8209EBF-32B4-424C-8022-F9BB44823A0D}" type="slidenum">
              <a:rPr lang="es-ES_tradnl" smtClean="0"/>
              <a:pPr/>
              <a:t>10</a:t>
            </a:fld>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E0C8EE1-238D-42CF-8627-9672A3C83ADD}" type="datetimeFigureOut">
              <a:rPr lang="es-ES" smtClean="0"/>
              <a:pPr/>
              <a:t>23/04/2018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4B8BA8E-96B9-406D-8A70-163AB862CB99}" type="slidenum">
              <a:rPr lang="es-ES" smtClean="0"/>
              <a:pPr/>
              <a:t>‹Nº›</a:t>
            </a:fld>
            <a:endParaRPr lang="es-ES"/>
          </a:p>
        </p:txBody>
      </p:sp>
    </p:spTree>
  </p:cSld>
  <p:clrMapOvr>
    <a:masterClrMapping/>
  </p:clrMapOvr>
  <p:transition spd="med" advClick="0" advTm="7000">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E0C8EE1-238D-42CF-8627-9672A3C83ADD}" type="datetimeFigureOut">
              <a:rPr lang="es-ES" smtClean="0"/>
              <a:pPr/>
              <a:t>23/04/2018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4B8BA8E-96B9-406D-8A70-163AB862CB99}" type="slidenum">
              <a:rPr lang="es-ES" smtClean="0"/>
              <a:pPr/>
              <a:t>‹Nº›</a:t>
            </a:fld>
            <a:endParaRPr lang="es-ES"/>
          </a:p>
        </p:txBody>
      </p:sp>
    </p:spTree>
  </p:cSld>
  <p:clrMapOvr>
    <a:masterClrMapping/>
  </p:clrMapOvr>
  <p:transition spd="med" advClick="0" advTm="7000">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E0C8EE1-238D-42CF-8627-9672A3C83ADD}" type="datetimeFigureOut">
              <a:rPr lang="es-ES" smtClean="0"/>
              <a:pPr/>
              <a:t>23/04/2018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4B8BA8E-96B9-406D-8A70-163AB862CB99}" type="slidenum">
              <a:rPr lang="es-ES" smtClean="0"/>
              <a:pPr/>
              <a:t>‹Nº›</a:t>
            </a:fld>
            <a:endParaRPr lang="es-ES"/>
          </a:p>
        </p:txBody>
      </p:sp>
    </p:spTree>
  </p:cSld>
  <p:clrMapOvr>
    <a:masterClrMapping/>
  </p:clrMapOvr>
  <p:transition spd="med" advClick="0" advTm="7000">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E0C8EE1-238D-42CF-8627-9672A3C83ADD}" type="datetimeFigureOut">
              <a:rPr lang="es-ES" smtClean="0"/>
              <a:pPr/>
              <a:t>23/04/2018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4B8BA8E-96B9-406D-8A70-163AB862CB99}" type="slidenum">
              <a:rPr lang="es-ES" smtClean="0"/>
              <a:pPr/>
              <a:t>‹Nº›</a:t>
            </a:fld>
            <a:endParaRPr lang="es-ES"/>
          </a:p>
        </p:txBody>
      </p:sp>
    </p:spTree>
  </p:cSld>
  <p:clrMapOvr>
    <a:masterClrMapping/>
  </p:clrMapOvr>
  <p:transition spd="med" advClick="0" advTm="7000">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E0C8EE1-238D-42CF-8627-9672A3C83ADD}" type="datetimeFigureOut">
              <a:rPr lang="es-ES" smtClean="0"/>
              <a:pPr/>
              <a:t>23/04/2018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4B8BA8E-96B9-406D-8A70-163AB862CB99}" type="slidenum">
              <a:rPr lang="es-ES" smtClean="0"/>
              <a:pPr/>
              <a:t>‹Nº›</a:t>
            </a:fld>
            <a:endParaRPr lang="es-ES"/>
          </a:p>
        </p:txBody>
      </p:sp>
    </p:spTree>
  </p:cSld>
  <p:clrMapOvr>
    <a:masterClrMapping/>
  </p:clrMapOvr>
  <p:transition spd="med" advClick="0" advTm="7000">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E0C8EE1-238D-42CF-8627-9672A3C83ADD}" type="datetimeFigureOut">
              <a:rPr lang="es-ES" smtClean="0"/>
              <a:pPr/>
              <a:t>23/04/2018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4B8BA8E-96B9-406D-8A70-163AB862CB99}" type="slidenum">
              <a:rPr lang="es-ES" smtClean="0"/>
              <a:pPr/>
              <a:t>‹Nº›</a:t>
            </a:fld>
            <a:endParaRPr lang="es-ES"/>
          </a:p>
        </p:txBody>
      </p:sp>
    </p:spTree>
  </p:cSld>
  <p:clrMapOvr>
    <a:masterClrMapping/>
  </p:clrMapOvr>
  <p:transition spd="med" advClick="0" advTm="7000">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E0C8EE1-238D-42CF-8627-9672A3C83ADD}" type="datetimeFigureOut">
              <a:rPr lang="es-ES" smtClean="0"/>
              <a:pPr/>
              <a:t>23/04/2018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4B8BA8E-96B9-406D-8A70-163AB862CB99}" type="slidenum">
              <a:rPr lang="es-ES" smtClean="0"/>
              <a:pPr/>
              <a:t>‹Nº›</a:t>
            </a:fld>
            <a:endParaRPr lang="es-ES"/>
          </a:p>
        </p:txBody>
      </p:sp>
    </p:spTree>
  </p:cSld>
  <p:clrMapOvr>
    <a:masterClrMapping/>
  </p:clrMapOvr>
  <p:transition spd="med" advClick="0" advTm="7000">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E0C8EE1-238D-42CF-8627-9672A3C83ADD}" type="datetimeFigureOut">
              <a:rPr lang="es-ES" smtClean="0"/>
              <a:pPr/>
              <a:t>23/04/2018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4B8BA8E-96B9-406D-8A70-163AB862CB99}" type="slidenum">
              <a:rPr lang="es-ES" smtClean="0"/>
              <a:pPr/>
              <a:t>‹Nº›</a:t>
            </a:fld>
            <a:endParaRPr lang="es-ES"/>
          </a:p>
        </p:txBody>
      </p:sp>
    </p:spTree>
  </p:cSld>
  <p:clrMapOvr>
    <a:masterClrMapping/>
  </p:clrMapOvr>
  <p:transition spd="med" advClick="0" advTm="7000">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E0C8EE1-238D-42CF-8627-9672A3C83ADD}" type="datetimeFigureOut">
              <a:rPr lang="es-ES" smtClean="0"/>
              <a:pPr/>
              <a:t>23/04/2018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4B8BA8E-96B9-406D-8A70-163AB862CB99}" type="slidenum">
              <a:rPr lang="es-ES" smtClean="0"/>
              <a:pPr/>
              <a:t>‹Nº›</a:t>
            </a:fld>
            <a:endParaRPr lang="es-ES"/>
          </a:p>
        </p:txBody>
      </p:sp>
    </p:spTree>
  </p:cSld>
  <p:clrMapOvr>
    <a:masterClrMapping/>
  </p:clrMapOvr>
  <p:transition spd="med" advClick="0" advTm="7000">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E0C8EE1-238D-42CF-8627-9672A3C83ADD}" type="datetimeFigureOut">
              <a:rPr lang="es-ES" smtClean="0"/>
              <a:pPr/>
              <a:t>23/04/2018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4B8BA8E-96B9-406D-8A70-163AB862CB99}" type="slidenum">
              <a:rPr lang="es-ES" smtClean="0"/>
              <a:pPr/>
              <a:t>‹Nº›</a:t>
            </a:fld>
            <a:endParaRPr lang="es-ES"/>
          </a:p>
        </p:txBody>
      </p:sp>
    </p:spTree>
  </p:cSld>
  <p:clrMapOvr>
    <a:masterClrMapping/>
  </p:clrMapOvr>
  <p:transition spd="med" advClick="0" advTm="7000">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E0C8EE1-238D-42CF-8627-9672A3C83ADD}" type="datetimeFigureOut">
              <a:rPr lang="es-ES" smtClean="0"/>
              <a:pPr/>
              <a:t>23/04/2018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4B8BA8E-96B9-406D-8A70-163AB862CB99}" type="slidenum">
              <a:rPr lang="es-ES" smtClean="0"/>
              <a:pPr/>
              <a:t>‹Nº›</a:t>
            </a:fld>
            <a:endParaRPr lang="es-ES"/>
          </a:p>
        </p:txBody>
      </p:sp>
    </p:spTree>
  </p:cSld>
  <p:clrMapOvr>
    <a:masterClrMapping/>
  </p:clrMapOvr>
  <p:transition spd="med" advClick="0" advTm="7000">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0C8EE1-238D-42CF-8627-9672A3C83ADD}" type="datetimeFigureOut">
              <a:rPr lang="es-ES" smtClean="0"/>
              <a:pPr/>
              <a:t>23/04/2018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8BA8E-96B9-406D-8A70-163AB862CB9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advTm="7000">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Users\CEIP\Desktop\Documents\REC004.MP3" TargetMode="External"/><Relationship Id="rId1" Type="http://schemas.openxmlformats.org/officeDocument/2006/relationships/audio" Target="file:///F:\RECORD\REC015.MP3" TargetMode="Externa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6.png"/><Relationship Id="rId2" Type="http://schemas.openxmlformats.org/officeDocument/2006/relationships/audio" Target="file:///C:\Users\CEIP\Desktop\Documents\REC005.MP3" TargetMode="External"/><Relationship Id="rId1" Type="http://schemas.openxmlformats.org/officeDocument/2006/relationships/tags" Target="../tags/tag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C:\Users\CEIP\Desktop\Documents\REC006.MP3" TargetMode="Externa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CEIP\Desktop\Documents\REC007.MP3" TargetMode="External"/><Relationship Id="rId1" Type="http://schemas.openxmlformats.org/officeDocument/2006/relationships/tags" Target="../tags/tag2.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audio" Target="file:///C:\Users\CEIP\Desktop\Documents\REC008.MP3" TargetMode="Externa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audio" Target="file:///C:\Users\CEIP\Desktop\Documents\REC009.MP3" TargetMode="External"/><Relationship Id="rId5" Type="http://schemas.openxmlformats.org/officeDocument/2006/relationships/image" Target="../media/image15.pn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8.png"/><Relationship Id="rId2" Type="http://schemas.openxmlformats.org/officeDocument/2006/relationships/audio" Target="file:///C:\Users\CEIP\Desktop\Documents\REC015.MP3" TargetMode="External"/><Relationship Id="rId1" Type="http://schemas.openxmlformats.org/officeDocument/2006/relationships/tags" Target="../tags/tag3.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2.xml"/><Relationship Id="rId1" Type="http://schemas.openxmlformats.org/officeDocument/2006/relationships/audio" Target="file:///C:\Users\CEIP\Desktop\Documents\REC012.MP3" TargetMode="Externa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audio" Target="file:///C:\Users\CEIP\Desktop\Documents\REC017.MP3" TargetMode="External"/><Relationship Id="rId7" Type="http://schemas.openxmlformats.org/officeDocument/2006/relationships/image" Target="../media/image22.jpeg"/><Relationship Id="rId2" Type="http://schemas.openxmlformats.org/officeDocument/2006/relationships/audio" Target="file:///C:\Users\CEIP\Desktop\Documents\REC015.MP3" TargetMode="External"/><Relationship Id="rId1" Type="http://schemas.openxmlformats.org/officeDocument/2006/relationships/audio" Target="file:///C:\Users\CEIP\Desktop\Documents\REC013.MP3" TargetMode="External"/><Relationship Id="rId6" Type="http://schemas.openxmlformats.org/officeDocument/2006/relationships/image" Target="../media/image21.jpeg"/><Relationship Id="rId11" Type="http://schemas.openxmlformats.org/officeDocument/2006/relationships/image" Target="../media/image10.png"/><Relationship Id="rId5" Type="http://schemas.openxmlformats.org/officeDocument/2006/relationships/notesSlide" Target="../notesSlides/notesSlide6.xml"/><Relationship Id="rId10" Type="http://schemas.openxmlformats.org/officeDocument/2006/relationships/image" Target="../media/image3.png"/><Relationship Id="rId4" Type="http://schemas.openxmlformats.org/officeDocument/2006/relationships/slideLayout" Target="../slideLayouts/slideLayout2.xml"/><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124744"/>
            <a:ext cx="7630616" cy="2376264"/>
          </a:xfrm>
        </p:spPr>
        <p:txBody>
          <a:bodyPr>
            <a:noAutofit/>
          </a:bodyPr>
          <a:lstStyle/>
          <a:p>
            <a:r>
              <a:rPr lang="es-ES" sz="6600" dirty="0" smtClean="0"/>
              <a:t>HUMAN IMPACT IN THE ENVIRONMENT.</a:t>
            </a:r>
            <a:endParaRPr lang="es-ES" sz="6600" dirty="0"/>
          </a:p>
        </p:txBody>
      </p:sp>
      <p:sp>
        <p:nvSpPr>
          <p:cNvPr id="3" name="2 Subtítulo"/>
          <p:cNvSpPr>
            <a:spLocks noGrp="1"/>
          </p:cNvSpPr>
          <p:nvPr>
            <p:ph type="subTitle" idx="1"/>
          </p:nvPr>
        </p:nvSpPr>
        <p:spPr>
          <a:xfrm>
            <a:off x="1187624" y="4005064"/>
            <a:ext cx="6400800" cy="1752600"/>
          </a:xfrm>
        </p:spPr>
        <p:txBody>
          <a:bodyPr>
            <a:normAutofit/>
          </a:bodyPr>
          <a:lstStyle/>
          <a:p>
            <a:r>
              <a:rPr lang="es-ES" sz="5400" dirty="0" smtClean="0">
                <a:solidFill>
                  <a:schemeClr val="tx1"/>
                </a:solidFill>
              </a:rPr>
              <a:t>FORESTS</a:t>
            </a:r>
            <a:endParaRPr lang="es-ES" sz="5400" dirty="0">
              <a:solidFill>
                <a:schemeClr val="tx1"/>
              </a:solidFill>
            </a:endParaRPr>
          </a:p>
        </p:txBody>
      </p:sp>
      <p:pic>
        <p:nvPicPr>
          <p:cNvPr id="5" name="REC015.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pic>
        <p:nvPicPr>
          <p:cNvPr id="27650" name="Picture 2" descr="Licencia de Creative Commons"/>
          <p:cNvPicPr>
            <a:picLocks noChangeAspect="1" noChangeArrowheads="1"/>
          </p:cNvPicPr>
          <p:nvPr/>
        </p:nvPicPr>
        <p:blipFill>
          <a:blip r:embed="rId5" cstate="print"/>
          <a:srcRect/>
          <a:stretch>
            <a:fillRect/>
          </a:stretch>
        </p:blipFill>
        <p:spPr bwMode="auto">
          <a:xfrm>
            <a:off x="251520" y="260648"/>
            <a:ext cx="838200" cy="295275"/>
          </a:xfrm>
          <a:prstGeom prst="rect">
            <a:avLst/>
          </a:prstGeom>
          <a:noFill/>
        </p:spPr>
      </p:pic>
      <p:pic>
        <p:nvPicPr>
          <p:cNvPr id="6" name="REC004.MP3">
            <a:hlinkClick r:id="" action="ppaction://media"/>
          </p:cNvPr>
          <p:cNvPicPr>
            <a:picLocks noRot="1" noChangeAspect="1"/>
          </p:cNvPicPr>
          <p:nvPr>
            <a:audioFile r:link="rId2"/>
          </p:nvPr>
        </p:nvPicPr>
        <p:blipFill>
          <a:blip r:embed="rId6" cstate="print"/>
          <a:stretch>
            <a:fillRect/>
          </a:stretch>
        </p:blipFill>
        <p:spPr>
          <a:xfrm>
            <a:off x="4449763" y="3306763"/>
            <a:ext cx="244475" cy="244475"/>
          </a:xfrm>
          <a:prstGeom prst="rect">
            <a:avLst/>
          </a:prstGeom>
        </p:spPr>
      </p:pic>
    </p:spTree>
  </p:cSld>
  <p:clrMapOvr>
    <a:masterClrMapping/>
  </p:clrMapOvr>
  <p:transition spd="med" advClick="0" advTm="7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5000" fill="hold"/>
                                        <p:tgtEl>
                                          <p:spTgt spid="2"/>
                                        </p:tgtEl>
                                      </p:cBhvr>
                                      <p:by x="150000" y="150000"/>
                                    </p:animScale>
                                  </p:childTnLst>
                                </p:cTn>
                              </p:par>
                            </p:childTnLst>
                          </p:cTn>
                        </p:par>
                        <p:par>
                          <p:cTn id="7" fill="hold">
                            <p:stCondLst>
                              <p:cond delay="5000"/>
                            </p:stCondLst>
                            <p:childTnLst>
                              <p:par>
                                <p:cTn id="8" presetID="1" presetClass="mediacall" presetSubtype="0" fill="hold" nodeType="afterEffect">
                                  <p:stCondLst>
                                    <p:cond delay="0"/>
                                  </p:stCondLst>
                                  <p:childTnLst>
                                    <p:cmd type="call" cmd="playFrom(0.0)">
                                      <p:cBhvr>
                                        <p:cTn id="9" dur="8928"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HUMAN IMPACT IN THE ENVIRONMENT</a:t>
            </a:r>
            <a:endParaRPr lang="es-ES_tradnl" dirty="0"/>
          </a:p>
        </p:txBody>
      </p:sp>
      <p:sp>
        <p:nvSpPr>
          <p:cNvPr id="3" name="2 Marcador de contenido"/>
          <p:cNvSpPr>
            <a:spLocks noGrp="1"/>
          </p:cNvSpPr>
          <p:nvPr>
            <p:ph idx="1"/>
          </p:nvPr>
        </p:nvSpPr>
        <p:spPr/>
        <p:txBody>
          <a:bodyPr>
            <a:normAutofit fontScale="77500" lnSpcReduction="20000"/>
          </a:bodyPr>
          <a:lstStyle/>
          <a:p>
            <a:r>
              <a:rPr lang="es-ES_tradnl" dirty="0" smtClean="0"/>
              <a:t>&lt;a </a:t>
            </a:r>
            <a:r>
              <a:rPr lang="es-ES_tradnl" dirty="0" err="1" smtClean="0"/>
              <a:t>rel</a:t>
            </a:r>
            <a:r>
              <a:rPr lang="es-ES_tradnl" dirty="0" smtClean="0"/>
              <a:t>="</a:t>
            </a:r>
            <a:r>
              <a:rPr lang="es-ES_tradnl" dirty="0" err="1" smtClean="0"/>
              <a:t>license</a:t>
            </a:r>
            <a:r>
              <a:rPr lang="es-ES_tradnl" dirty="0" smtClean="0"/>
              <a:t>" </a:t>
            </a:r>
            <a:r>
              <a:rPr lang="es-ES_tradnl" dirty="0" err="1" smtClean="0"/>
              <a:t>href</a:t>
            </a:r>
            <a:r>
              <a:rPr lang="es-ES_tradnl" dirty="0" smtClean="0"/>
              <a:t>="http://creativecommons.org/licenses/by-sa/4.0/"&gt;&lt;img </a:t>
            </a:r>
            <a:r>
              <a:rPr lang="es-ES_tradnl" dirty="0" err="1" smtClean="0"/>
              <a:t>alt</a:t>
            </a:r>
            <a:r>
              <a:rPr lang="es-ES_tradnl" dirty="0" smtClean="0"/>
              <a:t>="Licencia de </a:t>
            </a:r>
            <a:r>
              <a:rPr lang="es-ES_tradnl" dirty="0" err="1" smtClean="0"/>
              <a:t>Creative</a:t>
            </a:r>
            <a:r>
              <a:rPr lang="es-ES_tradnl" dirty="0" smtClean="0"/>
              <a:t> </a:t>
            </a:r>
            <a:r>
              <a:rPr lang="es-ES_tradnl" dirty="0" err="1" smtClean="0"/>
              <a:t>Commons</a:t>
            </a:r>
            <a:r>
              <a:rPr lang="es-ES_tradnl" dirty="0" smtClean="0"/>
              <a:t>" </a:t>
            </a:r>
            <a:r>
              <a:rPr lang="es-ES_tradnl" dirty="0" err="1" smtClean="0"/>
              <a:t>style</a:t>
            </a:r>
            <a:r>
              <a:rPr lang="es-ES_tradnl" dirty="0" smtClean="0"/>
              <a:t>="border-width:0" </a:t>
            </a:r>
            <a:r>
              <a:rPr lang="es-ES_tradnl" dirty="0" err="1" smtClean="0"/>
              <a:t>src</a:t>
            </a:r>
            <a:r>
              <a:rPr lang="es-ES_tradnl" dirty="0" smtClean="0"/>
              <a:t>="https://i.creativecommons.org/l/by-sa/4.0/88x31.png" /&gt;&lt;/a&gt;&lt;</a:t>
            </a:r>
            <a:r>
              <a:rPr lang="es-ES_tradnl" dirty="0" err="1" smtClean="0"/>
              <a:t>br</a:t>
            </a:r>
            <a:r>
              <a:rPr lang="es-ES_tradnl" dirty="0" smtClean="0"/>
              <a:t> /&gt;&lt;</a:t>
            </a:r>
            <a:r>
              <a:rPr lang="es-ES_tradnl" dirty="0" err="1" smtClean="0"/>
              <a:t>span</a:t>
            </a:r>
            <a:r>
              <a:rPr lang="es-ES_tradnl" dirty="0" smtClean="0"/>
              <a:t> </a:t>
            </a:r>
            <a:r>
              <a:rPr lang="es-ES_tradnl" dirty="0" err="1" smtClean="0"/>
              <a:t>xmlns:dct</a:t>
            </a:r>
            <a:r>
              <a:rPr lang="es-ES_tradnl" dirty="0" smtClean="0"/>
              <a:t>="http://purl.org/dc/terms/" </a:t>
            </a:r>
            <a:r>
              <a:rPr lang="es-ES_tradnl" dirty="0" err="1" smtClean="0"/>
              <a:t>href</a:t>
            </a:r>
            <a:r>
              <a:rPr lang="es-ES_tradnl" dirty="0" smtClean="0"/>
              <a:t>="http://purl.org/dc/dcmitype/MovingImage" </a:t>
            </a:r>
            <a:r>
              <a:rPr lang="es-ES_tradnl" dirty="0" err="1" smtClean="0"/>
              <a:t>property</a:t>
            </a:r>
            <a:r>
              <a:rPr lang="es-ES_tradnl" dirty="0" smtClean="0"/>
              <a:t>="</a:t>
            </a:r>
            <a:r>
              <a:rPr lang="es-ES_tradnl" dirty="0" err="1" smtClean="0"/>
              <a:t>dct:title</a:t>
            </a:r>
            <a:r>
              <a:rPr lang="es-ES_tradnl" dirty="0" smtClean="0"/>
              <a:t>" </a:t>
            </a:r>
            <a:r>
              <a:rPr lang="es-ES_tradnl" dirty="0" err="1" smtClean="0"/>
              <a:t>rel</a:t>
            </a:r>
            <a:r>
              <a:rPr lang="es-ES_tradnl" dirty="0" smtClean="0"/>
              <a:t>="</a:t>
            </a:r>
            <a:r>
              <a:rPr lang="es-ES_tradnl" dirty="0" err="1" smtClean="0"/>
              <a:t>dct:type</a:t>
            </a:r>
            <a:r>
              <a:rPr lang="es-ES_tradnl" dirty="0" smtClean="0"/>
              <a:t>"&gt;</a:t>
            </a:r>
            <a:r>
              <a:rPr lang="es-ES_tradnl" dirty="0" err="1" smtClean="0"/>
              <a:t>Human</a:t>
            </a:r>
            <a:r>
              <a:rPr lang="es-ES_tradnl" dirty="0" smtClean="0"/>
              <a:t> </a:t>
            </a:r>
            <a:r>
              <a:rPr lang="es-ES_tradnl" dirty="0" err="1" smtClean="0"/>
              <a:t>Impact</a:t>
            </a:r>
            <a:r>
              <a:rPr lang="es-ES_tradnl" dirty="0" smtClean="0"/>
              <a:t> in </a:t>
            </a:r>
            <a:r>
              <a:rPr lang="es-ES_tradnl" dirty="0" err="1" smtClean="0"/>
              <a:t>the</a:t>
            </a:r>
            <a:r>
              <a:rPr lang="es-ES_tradnl" dirty="0" smtClean="0"/>
              <a:t> </a:t>
            </a:r>
            <a:r>
              <a:rPr lang="es-ES_tradnl" dirty="0" err="1" smtClean="0"/>
              <a:t>Environment</a:t>
            </a:r>
            <a:r>
              <a:rPr lang="es-ES_tradnl" dirty="0" smtClean="0"/>
              <a:t>&lt;/</a:t>
            </a:r>
            <a:r>
              <a:rPr lang="es-ES_tradnl" dirty="0" err="1" smtClean="0"/>
              <a:t>span</a:t>
            </a:r>
            <a:r>
              <a:rPr lang="es-ES_tradnl" dirty="0" smtClean="0"/>
              <a:t>&gt; </a:t>
            </a:r>
            <a:r>
              <a:rPr lang="es-ES_tradnl" dirty="0" err="1" smtClean="0"/>
              <a:t>is</a:t>
            </a:r>
            <a:r>
              <a:rPr lang="es-ES_tradnl" dirty="0" smtClean="0"/>
              <a:t> </a:t>
            </a:r>
            <a:r>
              <a:rPr lang="es-ES_tradnl" dirty="0" err="1" smtClean="0"/>
              <a:t>licensed</a:t>
            </a:r>
            <a:r>
              <a:rPr lang="es-ES_tradnl" dirty="0" smtClean="0"/>
              <a:t> </a:t>
            </a:r>
            <a:r>
              <a:rPr lang="es-ES_tradnl" dirty="0" err="1" smtClean="0"/>
              <a:t>under</a:t>
            </a:r>
            <a:r>
              <a:rPr lang="es-ES_tradnl" dirty="0" smtClean="0"/>
              <a:t> a &lt;a </a:t>
            </a:r>
            <a:r>
              <a:rPr lang="es-ES_tradnl" dirty="0" err="1" smtClean="0"/>
              <a:t>rel</a:t>
            </a:r>
            <a:r>
              <a:rPr lang="es-ES_tradnl" dirty="0" smtClean="0"/>
              <a:t>="</a:t>
            </a:r>
            <a:r>
              <a:rPr lang="es-ES_tradnl" dirty="0" err="1" smtClean="0"/>
              <a:t>license</a:t>
            </a:r>
            <a:r>
              <a:rPr lang="es-ES_tradnl" dirty="0" smtClean="0"/>
              <a:t>" </a:t>
            </a:r>
            <a:r>
              <a:rPr lang="es-ES_tradnl" dirty="0" err="1" smtClean="0"/>
              <a:t>href</a:t>
            </a:r>
            <a:r>
              <a:rPr lang="es-ES_tradnl" dirty="0" smtClean="0"/>
              <a:t>="http://creativecommons.org/licenses/by-sa/4.0/"&gt;Creative </a:t>
            </a:r>
            <a:r>
              <a:rPr lang="es-ES_tradnl" dirty="0" err="1" smtClean="0"/>
              <a:t>Commons</a:t>
            </a:r>
            <a:r>
              <a:rPr lang="es-ES_tradnl" dirty="0" smtClean="0"/>
              <a:t> Reconocimiento-</a:t>
            </a:r>
            <a:r>
              <a:rPr lang="es-ES_tradnl" dirty="0" err="1" smtClean="0"/>
              <a:t>CompartirIgual</a:t>
            </a:r>
            <a:r>
              <a:rPr lang="es-ES_tradnl" dirty="0" smtClean="0"/>
              <a:t> 4.0 Internacional </a:t>
            </a:r>
            <a:r>
              <a:rPr lang="es-ES_tradnl" dirty="0" err="1" smtClean="0"/>
              <a:t>License</a:t>
            </a:r>
            <a:r>
              <a:rPr lang="es-ES_tradnl" dirty="0" smtClean="0"/>
              <a:t>&lt;/a&gt;.</a:t>
            </a:r>
            <a:endParaRPr lang="es-ES_tradnl" dirty="0"/>
          </a:p>
        </p:txBody>
      </p:sp>
    </p:spTree>
  </p:cSld>
  <p:clrMapOvr>
    <a:masterClrMapping/>
  </p:clrMapOvr>
  <p:transition spd="med" advClick="0" advTm="700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Text Box 7"/>
          <p:cNvSpPr txBox="1">
            <a:spLocks noChangeArrowheads="1"/>
          </p:cNvSpPr>
          <p:nvPr/>
        </p:nvSpPr>
        <p:spPr bwMode="auto">
          <a:xfrm>
            <a:off x="762000" y="1676400"/>
            <a:ext cx="5562600" cy="861774"/>
          </a:xfrm>
          <a:prstGeom prst="rect">
            <a:avLst/>
          </a:prstGeom>
          <a:noFill/>
          <a:ln w="9525">
            <a:noFill/>
            <a:miter lim="800000"/>
            <a:headEnd/>
            <a:tailEnd/>
          </a:ln>
          <a:effectLst/>
        </p:spPr>
        <p:txBody>
          <a:bodyPr>
            <a:spAutoFit/>
          </a:bodyPr>
          <a:lstStyle/>
          <a:p>
            <a:pPr algn="l"/>
            <a:r>
              <a:rPr lang="en-US" sz="2500" b="1" dirty="0">
                <a:effectLst>
                  <a:outerShdw blurRad="38100" dist="38100" dir="2700000" algn="tl">
                    <a:srgbClr val="000000"/>
                  </a:outerShdw>
                </a:effectLst>
              </a:rPr>
              <a:t>A forest is any area with a lot of trees. There are forests all over the world. </a:t>
            </a:r>
            <a:endParaRPr lang="en-US" sz="2500" b="1" dirty="0"/>
          </a:p>
        </p:txBody>
      </p:sp>
      <p:sp>
        <p:nvSpPr>
          <p:cNvPr id="6153" name="Rectangle 9"/>
          <p:cNvSpPr>
            <a:spLocks noGrp="1" noRot="1" noChangeArrowheads="1"/>
          </p:cNvSpPr>
          <p:nvPr>
            <p:ph type="title"/>
          </p:nvPr>
        </p:nvSpPr>
        <p:spPr>
          <a:xfrm>
            <a:off x="1187624" y="332656"/>
            <a:ext cx="3581400" cy="974725"/>
          </a:xfrm>
          <a:solidFill>
            <a:schemeClr val="tx1"/>
          </a:solidFill>
          <a:ln/>
        </p:spPr>
        <p:txBody>
          <a:bodyPr/>
          <a:lstStyle/>
          <a:p>
            <a:pPr algn="ctr"/>
            <a:r>
              <a:rPr lang="en-US" dirty="0">
                <a:solidFill>
                  <a:schemeClr val="accent4"/>
                </a:solidFill>
                <a:effectLst>
                  <a:outerShdw blurRad="38100" dist="38100" dir="2700000" algn="tl">
                    <a:srgbClr val="C0C0C0"/>
                  </a:outerShdw>
                </a:effectLst>
              </a:rPr>
              <a:t>Forests</a:t>
            </a:r>
          </a:p>
        </p:txBody>
      </p:sp>
      <p:pic>
        <p:nvPicPr>
          <p:cNvPr id="6156" name="Picture 12" descr="tree, sun clip art"/>
          <p:cNvPicPr>
            <a:picLocks noChangeAspect="1" noChangeArrowheads="1"/>
          </p:cNvPicPr>
          <p:nvPr/>
        </p:nvPicPr>
        <p:blipFill>
          <a:blip r:embed="rId5" cstate="print"/>
          <a:srcRect/>
          <a:stretch>
            <a:fillRect/>
          </a:stretch>
        </p:blipFill>
        <p:spPr bwMode="auto">
          <a:xfrm>
            <a:off x="6516216" y="332656"/>
            <a:ext cx="2119313" cy="2133600"/>
          </a:xfrm>
          <a:prstGeom prst="rect">
            <a:avLst/>
          </a:prstGeom>
          <a:noFill/>
        </p:spPr>
      </p:pic>
      <p:sp>
        <p:nvSpPr>
          <p:cNvPr id="6157" name="Text Box 13"/>
          <p:cNvSpPr txBox="1">
            <a:spLocks noChangeArrowheads="1"/>
          </p:cNvSpPr>
          <p:nvPr/>
        </p:nvSpPr>
        <p:spPr bwMode="auto">
          <a:xfrm>
            <a:off x="6629400" y="6324600"/>
            <a:ext cx="1981200" cy="366713"/>
          </a:xfrm>
          <a:prstGeom prst="rect">
            <a:avLst/>
          </a:prstGeom>
          <a:noFill/>
          <a:ln w="9525">
            <a:noFill/>
            <a:miter lim="800000"/>
            <a:headEnd/>
            <a:tailEnd/>
          </a:ln>
          <a:effectLst/>
        </p:spPr>
        <p:txBody>
          <a:bodyPr>
            <a:spAutoFit/>
          </a:bodyPr>
          <a:lstStyle/>
          <a:p>
            <a:pPr algn="l">
              <a:spcBef>
                <a:spcPct val="50000"/>
              </a:spcBef>
            </a:pPr>
            <a:r>
              <a:rPr lang="en-US" b="1" dirty="0" smtClean="0"/>
              <a:t> </a:t>
            </a:r>
            <a:endParaRPr lang="en-US" b="1" dirty="0"/>
          </a:p>
        </p:txBody>
      </p:sp>
      <p:pic>
        <p:nvPicPr>
          <p:cNvPr id="2" name="Picture 2" descr="C:\Users\CEIP\Desktop\image of a forest.jpg"/>
          <p:cNvPicPr>
            <a:picLocks noChangeAspect="1" noChangeArrowheads="1"/>
          </p:cNvPicPr>
          <p:nvPr/>
        </p:nvPicPr>
        <p:blipFill>
          <a:blip r:embed="rId6" cstate="print"/>
          <a:srcRect/>
          <a:stretch>
            <a:fillRect/>
          </a:stretch>
        </p:blipFill>
        <p:spPr bwMode="auto">
          <a:xfrm>
            <a:off x="1043608" y="3204608"/>
            <a:ext cx="3888432" cy="2423425"/>
          </a:xfrm>
          <a:prstGeom prst="rect">
            <a:avLst/>
          </a:prstGeom>
          <a:noFill/>
        </p:spPr>
      </p:pic>
      <p:sp>
        <p:nvSpPr>
          <p:cNvPr id="12" name="11 Rectángulo"/>
          <p:cNvSpPr/>
          <p:nvPr/>
        </p:nvSpPr>
        <p:spPr>
          <a:xfrm>
            <a:off x="5436096" y="2924944"/>
            <a:ext cx="2736304" cy="2554545"/>
          </a:xfrm>
          <a:prstGeom prst="rect">
            <a:avLst/>
          </a:prstGeom>
        </p:spPr>
        <p:txBody>
          <a:bodyPr wrap="square">
            <a:spAutoFit/>
          </a:bodyPr>
          <a:lstStyle/>
          <a:p>
            <a:r>
              <a:rPr lang="es-ES_tradnl" sz="4000" b="1" i="1" dirty="0" err="1" smtClean="0"/>
              <a:t>There</a:t>
            </a:r>
            <a:r>
              <a:rPr lang="es-ES_tradnl" sz="4000" b="1" i="1" dirty="0" smtClean="0"/>
              <a:t> are </a:t>
            </a:r>
            <a:r>
              <a:rPr lang="es-ES_tradnl" sz="4000" b="1" i="1" dirty="0" err="1" smtClean="0"/>
              <a:t>different</a:t>
            </a:r>
            <a:r>
              <a:rPr lang="es-ES_tradnl" sz="4000" b="1" i="1" dirty="0" smtClean="0"/>
              <a:t> </a:t>
            </a:r>
            <a:r>
              <a:rPr lang="es-ES_tradnl" sz="4000" b="1" i="1" dirty="0" err="1" smtClean="0"/>
              <a:t>types</a:t>
            </a:r>
            <a:r>
              <a:rPr lang="es-ES_tradnl" sz="4000" b="1" i="1" dirty="0" smtClean="0"/>
              <a:t> of </a:t>
            </a:r>
            <a:r>
              <a:rPr lang="es-ES_tradnl" sz="4000" b="1" i="1" dirty="0" err="1" smtClean="0"/>
              <a:t>forests</a:t>
            </a:r>
            <a:endParaRPr lang="cs-CZ" sz="4000" b="1" i="1" dirty="0"/>
          </a:p>
        </p:txBody>
      </p:sp>
      <p:pic>
        <p:nvPicPr>
          <p:cNvPr id="10" name="REC005.MP3">
            <a:hlinkClick r:id="" action="ppaction://media"/>
          </p:cNvPr>
          <p:cNvPicPr>
            <a:picLocks noRot="1" noChangeAspect="1"/>
          </p:cNvPicPr>
          <p:nvPr>
            <a:audioFile r:link="rId2"/>
          </p:nvPr>
        </p:nvPicPr>
        <p:blipFill>
          <a:blip r:embed="rId7" cstate="print"/>
          <a:stretch>
            <a:fillRect/>
          </a:stretch>
        </p:blipFill>
        <p:spPr>
          <a:xfrm>
            <a:off x="4449763" y="3306763"/>
            <a:ext cx="244475" cy="244475"/>
          </a:xfrm>
          <a:prstGeom prst="rect">
            <a:avLst/>
          </a:prstGeom>
        </p:spPr>
      </p:pic>
    </p:spTree>
    <p:custDataLst>
      <p:tags r:id="rId1"/>
    </p:custDataLst>
  </p:cSld>
  <p:clrMapOvr>
    <a:masterClrMapping/>
  </p:clrMapOvr>
  <p:transition spd="med" advClick="0" advTm="6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0" fill="hold"/>
                                        <p:tgtEl>
                                          <p:spTgt spid="6156"/>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5000" fill="hold"/>
                                        <p:tgtEl>
                                          <p:spTgt spid="2"/>
                                        </p:tgtEl>
                                      </p:cBhvr>
                                      <p:by x="150000" y="150000"/>
                                    </p:animScale>
                                  </p:childTnLst>
                                </p:cTn>
                              </p:par>
                            </p:childTnLst>
                          </p:cTn>
                        </p:par>
                        <p:par>
                          <p:cTn id="11" fill="hold">
                            <p:stCondLst>
                              <p:cond delay="5000"/>
                            </p:stCondLst>
                            <p:childTnLst>
                              <p:par>
                                <p:cTn id="12" presetID="1" presetClass="mediacall" presetSubtype="0" fill="hold" nodeType="afterEffect">
                                  <p:stCondLst>
                                    <p:cond delay="0"/>
                                  </p:stCondLst>
                                  <p:childTnLst>
                                    <p:cmd type="call" cmd="playFrom(0.0)">
                                      <p:cBhvr>
                                        <p:cTn id="13" dur="15104"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4"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 TYPES  OF  FORESTS</a:t>
            </a:r>
            <a:endParaRPr lang="es-ES_tradnl" dirty="0"/>
          </a:p>
        </p:txBody>
      </p:sp>
      <p:sp>
        <p:nvSpPr>
          <p:cNvPr id="3" name="2 Marcador de contenido"/>
          <p:cNvSpPr>
            <a:spLocks noGrp="1"/>
          </p:cNvSpPr>
          <p:nvPr>
            <p:ph idx="1"/>
          </p:nvPr>
        </p:nvSpPr>
        <p:spPr/>
        <p:txBody>
          <a:bodyPr/>
          <a:lstStyle/>
          <a:p>
            <a:r>
              <a:rPr lang="en-US" b="1" dirty="0" smtClean="0">
                <a:effectLst>
                  <a:outerShdw blurRad="38100" dist="38100" dir="2700000" algn="tl">
                    <a:srgbClr val="000000"/>
                  </a:outerShdw>
                </a:effectLst>
              </a:rPr>
              <a:t>The type of forest varies depending on the location of the forest: for example, there are tropical rain forests, coniferous forests, and deciduous forests.</a:t>
            </a:r>
            <a:endParaRPr lang="es-ES_tradnl" dirty="0"/>
          </a:p>
        </p:txBody>
      </p:sp>
      <p:pic>
        <p:nvPicPr>
          <p:cNvPr id="4" name="Picture 10" descr="autumn trees"/>
          <p:cNvPicPr>
            <a:picLocks noChangeAspect="1" noChangeArrowheads="1"/>
          </p:cNvPicPr>
          <p:nvPr/>
        </p:nvPicPr>
        <p:blipFill>
          <a:blip r:embed="rId4" cstate="print"/>
          <a:srcRect/>
          <a:stretch>
            <a:fillRect/>
          </a:stretch>
        </p:blipFill>
        <p:spPr bwMode="auto">
          <a:xfrm>
            <a:off x="7137400" y="3212976"/>
            <a:ext cx="2006600" cy="2895600"/>
          </a:xfrm>
          <a:prstGeom prst="rect">
            <a:avLst/>
          </a:prstGeom>
          <a:noFill/>
        </p:spPr>
      </p:pic>
      <p:pic>
        <p:nvPicPr>
          <p:cNvPr id="5" name="Picture 2" descr="C:\Users\CEIP\Desktop\coiferous forest.jpg"/>
          <p:cNvPicPr>
            <a:picLocks noChangeAspect="1" noChangeArrowheads="1"/>
          </p:cNvPicPr>
          <p:nvPr/>
        </p:nvPicPr>
        <p:blipFill>
          <a:blip r:embed="rId5" cstate="print"/>
          <a:stretch>
            <a:fillRect/>
          </a:stretch>
        </p:blipFill>
        <p:spPr bwMode="auto">
          <a:xfrm>
            <a:off x="3233014" y="4221088"/>
            <a:ext cx="3715249" cy="2063303"/>
          </a:xfrm>
          <a:prstGeom prst="rect">
            <a:avLst/>
          </a:prstGeom>
          <a:noFill/>
        </p:spPr>
      </p:pic>
      <p:pic>
        <p:nvPicPr>
          <p:cNvPr id="2050" name="Picture 2" descr="C:\Users\CEIP\Desktop\rainforest.jpg"/>
          <p:cNvPicPr>
            <a:picLocks noChangeAspect="1" noChangeArrowheads="1"/>
          </p:cNvPicPr>
          <p:nvPr/>
        </p:nvPicPr>
        <p:blipFill>
          <a:blip r:embed="rId6" cstate="print"/>
          <a:srcRect/>
          <a:stretch>
            <a:fillRect/>
          </a:stretch>
        </p:blipFill>
        <p:spPr bwMode="auto">
          <a:xfrm>
            <a:off x="251520" y="4005064"/>
            <a:ext cx="2857500" cy="2016224"/>
          </a:xfrm>
          <a:prstGeom prst="rect">
            <a:avLst/>
          </a:prstGeom>
          <a:noFill/>
        </p:spPr>
      </p:pic>
      <p:pic>
        <p:nvPicPr>
          <p:cNvPr id="8" name="REC006.MP3">
            <a:hlinkClick r:id="" action="ppaction://media"/>
          </p:cNvPr>
          <p:cNvPicPr>
            <a:picLocks noRot="1" noChangeAspect="1"/>
          </p:cNvPicPr>
          <p:nvPr>
            <a:audioFile r:link="rId1"/>
          </p:nvPr>
        </p:nvPicPr>
        <p:blipFill>
          <a:blip r:embed="rId7" cstate="print"/>
          <a:stretch>
            <a:fillRect/>
          </a:stretch>
        </p:blipFill>
        <p:spPr>
          <a:xfrm>
            <a:off x="4449763" y="3306763"/>
            <a:ext cx="244475" cy="244475"/>
          </a:xfrm>
          <a:prstGeom prst="rect">
            <a:avLst/>
          </a:prstGeom>
        </p:spPr>
      </p:pic>
    </p:spTree>
  </p:cSld>
  <p:clrMapOvr>
    <a:masterClrMapping/>
  </p:clrMapOvr>
  <p:transition spd="med" advClick="0" advTm="7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0" fill="hold"/>
                                        <p:tgtEl>
                                          <p:spTgt spid="2050"/>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5000" fill="hold"/>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4"/>
                                        </p:tgtEl>
                                      </p:cBhvr>
                                      <p:by x="150000" y="150000"/>
                                    </p:animScale>
                                  </p:childTnLst>
                                </p:cTn>
                              </p:par>
                            </p:childTnLst>
                          </p:cTn>
                        </p:par>
                        <p:par>
                          <p:cTn id="15" fill="hold">
                            <p:stCondLst>
                              <p:cond delay="2000"/>
                            </p:stCondLst>
                            <p:childTnLst>
                              <p:par>
                                <p:cTn id="16" presetID="1" presetClass="mediacall" presetSubtype="0" fill="hold" nodeType="afterEffect">
                                  <p:stCondLst>
                                    <p:cond delay="0"/>
                                  </p:stCondLst>
                                  <p:childTnLst>
                                    <p:cmd type="call" cmd="playFrom(0.0)">
                                      <p:cBhvr>
                                        <p:cTn id="17" dur="13536"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2819400" y="304800"/>
            <a:ext cx="2819400" cy="762000"/>
          </a:xfrm>
        </p:spPr>
        <p:txBody>
          <a:bodyPr/>
          <a:lstStyle/>
          <a:p>
            <a:pPr algn="ctr"/>
            <a:r>
              <a:rPr lang="en-US">
                <a:solidFill>
                  <a:schemeClr val="tx1"/>
                </a:solidFill>
              </a:rPr>
              <a:t>Forests</a:t>
            </a:r>
          </a:p>
        </p:txBody>
      </p:sp>
      <p:pic>
        <p:nvPicPr>
          <p:cNvPr id="15370" name="Picture 10" descr="looking up at trees"/>
          <p:cNvPicPr>
            <a:picLocks noChangeAspect="1" noChangeArrowheads="1"/>
          </p:cNvPicPr>
          <p:nvPr/>
        </p:nvPicPr>
        <p:blipFill>
          <a:blip r:embed="rId5" cstate="print"/>
          <a:srcRect/>
          <a:stretch>
            <a:fillRect/>
          </a:stretch>
        </p:blipFill>
        <p:spPr bwMode="auto">
          <a:xfrm>
            <a:off x="838200" y="1143000"/>
            <a:ext cx="7467600" cy="5094288"/>
          </a:xfrm>
          <a:prstGeom prst="rect">
            <a:avLst/>
          </a:prstGeom>
          <a:solidFill>
            <a:srgbClr val="000000"/>
          </a:solidFill>
        </p:spPr>
      </p:pic>
      <p:sp>
        <p:nvSpPr>
          <p:cNvPr id="15371" name="Text Box 11"/>
          <p:cNvSpPr txBox="1">
            <a:spLocks noChangeArrowheads="1"/>
          </p:cNvSpPr>
          <p:nvPr/>
        </p:nvSpPr>
        <p:spPr bwMode="auto">
          <a:xfrm>
            <a:off x="1828800" y="1981200"/>
            <a:ext cx="5181600" cy="3170099"/>
          </a:xfrm>
          <a:prstGeom prst="rect">
            <a:avLst/>
          </a:prstGeom>
          <a:solidFill>
            <a:srgbClr val="000000"/>
          </a:solidFill>
          <a:ln w="9525">
            <a:noFill/>
            <a:miter lim="800000"/>
            <a:headEnd/>
            <a:tailEnd/>
          </a:ln>
          <a:effectLst/>
        </p:spPr>
        <p:txBody>
          <a:bodyPr>
            <a:spAutoFit/>
          </a:bodyPr>
          <a:lstStyle/>
          <a:p>
            <a:pPr algn="l"/>
            <a:r>
              <a:rPr lang="en-US" sz="4000" b="1" dirty="0">
                <a:solidFill>
                  <a:schemeClr val="accent1">
                    <a:lumMod val="20000"/>
                    <a:lumOff val="80000"/>
                  </a:schemeClr>
                </a:solidFill>
                <a:effectLst>
                  <a:outerShdw blurRad="38100" dist="38100" dir="2700000" algn="tl">
                    <a:srgbClr val="006600"/>
                  </a:outerShdw>
                </a:effectLst>
              </a:rPr>
              <a:t>Forests occur naturally, but they can be affected positively and negatively by human behavior. </a:t>
            </a:r>
            <a:endParaRPr lang="en-US" sz="4000" b="1" dirty="0">
              <a:solidFill>
                <a:schemeClr val="accent1">
                  <a:lumMod val="20000"/>
                  <a:lumOff val="80000"/>
                </a:schemeClr>
              </a:solidFill>
            </a:endParaRPr>
          </a:p>
        </p:txBody>
      </p:sp>
      <p:sp>
        <p:nvSpPr>
          <p:cNvPr id="15372" name="Text Box 12"/>
          <p:cNvSpPr txBox="1">
            <a:spLocks noChangeArrowheads="1"/>
          </p:cNvSpPr>
          <p:nvPr/>
        </p:nvSpPr>
        <p:spPr bwMode="auto">
          <a:xfrm>
            <a:off x="457200" y="6248400"/>
            <a:ext cx="1981200" cy="366713"/>
          </a:xfrm>
          <a:prstGeom prst="rect">
            <a:avLst/>
          </a:prstGeom>
          <a:noFill/>
          <a:ln w="9525">
            <a:noFill/>
            <a:miter lim="800000"/>
            <a:headEnd/>
            <a:tailEnd/>
          </a:ln>
          <a:effectLst/>
        </p:spPr>
        <p:txBody>
          <a:bodyPr>
            <a:spAutoFit/>
          </a:bodyPr>
          <a:lstStyle/>
          <a:p>
            <a:pPr algn="l">
              <a:spcBef>
                <a:spcPct val="50000"/>
              </a:spcBef>
            </a:pPr>
            <a:r>
              <a:rPr lang="en-US" b="1" dirty="0" smtClean="0"/>
              <a:t> </a:t>
            </a:r>
            <a:endParaRPr lang="en-US" b="1" dirty="0"/>
          </a:p>
        </p:txBody>
      </p:sp>
      <p:pic>
        <p:nvPicPr>
          <p:cNvPr id="7" name="REC007.MP3">
            <a:hlinkClick r:id="" action="ppaction://media"/>
          </p:cNvPr>
          <p:cNvPicPr>
            <a:picLocks noRot="1" noChangeAspect="1"/>
          </p:cNvPicPr>
          <p:nvPr>
            <a:audioFile r:link="rId2"/>
          </p:nvPr>
        </p:nvPicPr>
        <p:blipFill>
          <a:blip r:embed="rId6" cstate="print"/>
          <a:stretch>
            <a:fillRect/>
          </a:stretch>
        </p:blipFill>
        <p:spPr>
          <a:xfrm>
            <a:off x="4449763" y="3306763"/>
            <a:ext cx="244475" cy="244475"/>
          </a:xfrm>
          <a:prstGeom prst="rect">
            <a:avLst/>
          </a:prstGeom>
        </p:spPr>
      </p:pic>
    </p:spTree>
    <p:custDataLst>
      <p:tags r:id="rId1"/>
    </p:custDataLst>
  </p:cSld>
  <p:clrMapOvr>
    <a:masterClrMapping/>
  </p:clrMapOvr>
  <p:transition spd="med" advClick="0" advTm="7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5000" fill="hold"/>
                                        <p:tgtEl>
                                          <p:spTgt spid="15371"/>
                                        </p:tgtEl>
                                      </p:cBhvr>
                                      <p:by x="150000" y="150000"/>
                                    </p:animScale>
                                  </p:childTnLst>
                                </p:cTn>
                              </p:par>
                            </p:childTnLst>
                          </p:cTn>
                        </p:par>
                        <p:par>
                          <p:cTn id="7" fill="hold">
                            <p:stCondLst>
                              <p:cond delay="5000"/>
                            </p:stCondLst>
                            <p:childTnLst>
                              <p:par>
                                <p:cTn id="8" presetID="1" presetClass="mediacall" presetSubtype="0" fill="hold" nodeType="afterEffect">
                                  <p:stCondLst>
                                    <p:cond delay="0"/>
                                  </p:stCondLst>
                                  <p:childTnLst>
                                    <p:cmd type="call" cmd="playFrom(0.0)">
                                      <p:cBhvr>
                                        <p:cTn id="9" dur="8352"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bldLst>
      <p:bldP spid="1537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404664"/>
            <a:ext cx="7113984" cy="1070992"/>
          </a:xfrm>
        </p:spPr>
        <p:txBody>
          <a:bodyPr/>
          <a:lstStyle/>
          <a:p>
            <a:r>
              <a:rPr lang="es-ES_tradnl" dirty="0" smtClean="0"/>
              <a:t> </a:t>
            </a:r>
            <a:r>
              <a:rPr lang="es-ES_tradnl" sz="5400" dirty="0" smtClean="0"/>
              <a:t>FORESTS</a:t>
            </a:r>
            <a:endParaRPr lang="es-ES_tradnl" sz="5400" dirty="0"/>
          </a:p>
        </p:txBody>
      </p:sp>
      <p:sp>
        <p:nvSpPr>
          <p:cNvPr id="3" name="2 Marcador de contenido"/>
          <p:cNvSpPr>
            <a:spLocks noGrp="1"/>
          </p:cNvSpPr>
          <p:nvPr>
            <p:ph idx="1"/>
          </p:nvPr>
        </p:nvSpPr>
        <p:spPr/>
        <p:txBody>
          <a:bodyPr>
            <a:normAutofit/>
          </a:bodyPr>
          <a:lstStyle/>
          <a:p>
            <a:r>
              <a:rPr lang="en-US" sz="4400" b="1" dirty="0" smtClean="0">
                <a:effectLst>
                  <a:outerShdw blurRad="38100" dist="38100" dir="2700000" algn="tl">
                    <a:srgbClr val="006600"/>
                  </a:outerShdw>
                </a:effectLst>
              </a:rPr>
              <a:t>If a forest is carefully replanted and allowed to grow, it can exist in balance.</a:t>
            </a:r>
            <a:endParaRPr lang="es-ES_tradnl" sz="4400" b="1" dirty="0"/>
          </a:p>
        </p:txBody>
      </p:sp>
      <p:pic>
        <p:nvPicPr>
          <p:cNvPr id="3074" name="Picture 2" descr="C:\Users\CEIP\Desktop\image of a forest.jpg"/>
          <p:cNvPicPr>
            <a:picLocks noChangeAspect="1" noChangeArrowheads="1"/>
          </p:cNvPicPr>
          <p:nvPr/>
        </p:nvPicPr>
        <p:blipFill>
          <a:blip r:embed="rId3" cstate="print"/>
          <a:srcRect/>
          <a:stretch>
            <a:fillRect/>
          </a:stretch>
        </p:blipFill>
        <p:spPr bwMode="auto">
          <a:xfrm>
            <a:off x="3563888" y="3140968"/>
            <a:ext cx="4824536" cy="3554690"/>
          </a:xfrm>
          <a:prstGeom prst="rect">
            <a:avLst/>
          </a:prstGeom>
          <a:noFill/>
        </p:spPr>
      </p:pic>
      <p:pic>
        <p:nvPicPr>
          <p:cNvPr id="6" name="REC008.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spTree>
  </p:cSld>
  <p:clrMapOvr>
    <a:masterClrMapping/>
  </p:clrMapOvr>
  <p:transition spd="med" advClick="0" advTm="7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0" fill="hold"/>
                                        <p:tgtEl>
                                          <p:spTgt spid="3074"/>
                                        </p:tgtEl>
                                      </p:cBhvr>
                                      <p:by x="150000" y="150000"/>
                                    </p:animScale>
                                  </p:childTnLst>
                                </p:cTn>
                              </p:par>
                            </p:childTnLst>
                          </p:cTn>
                        </p:par>
                        <p:par>
                          <p:cTn id="7" fill="hold">
                            <p:stCondLst>
                              <p:cond delay="5000"/>
                            </p:stCondLst>
                            <p:childTnLst>
                              <p:par>
                                <p:cTn id="8" presetID="1" presetClass="mediacall" presetSubtype="0" fill="hold" nodeType="afterEffect">
                                  <p:stCondLst>
                                    <p:cond delay="0"/>
                                  </p:stCondLst>
                                  <p:childTnLst>
                                    <p:cmd type="call" cmd="playFrom(0.0)">
                                      <p:cBhvr>
                                        <p:cTn id="9" dur="80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5400" dirty="0" smtClean="0"/>
              <a:t>FORESTS</a:t>
            </a:r>
            <a:endParaRPr lang="es-ES_tradnl" sz="5400" dirty="0"/>
          </a:p>
        </p:txBody>
      </p:sp>
      <p:sp>
        <p:nvSpPr>
          <p:cNvPr id="3" name="2 Marcador de contenido"/>
          <p:cNvSpPr>
            <a:spLocks noGrp="1"/>
          </p:cNvSpPr>
          <p:nvPr>
            <p:ph idx="1"/>
          </p:nvPr>
        </p:nvSpPr>
        <p:spPr/>
        <p:txBody>
          <a:bodyPr>
            <a:normAutofit/>
          </a:bodyPr>
          <a:lstStyle/>
          <a:p>
            <a:r>
              <a:rPr lang="en-US" sz="4400" b="1" dirty="0" smtClean="0">
                <a:effectLst>
                  <a:outerShdw blurRad="38100" dist="38100" dir="2700000" algn="tl">
                    <a:srgbClr val="006600"/>
                  </a:outerShdw>
                </a:effectLst>
              </a:rPr>
              <a:t>If the forest is cut down faster than it can grow back, then it will be used up quickly.</a:t>
            </a:r>
            <a:endParaRPr lang="es-ES_tradnl" sz="4400" dirty="0"/>
          </a:p>
        </p:txBody>
      </p:sp>
      <p:sp>
        <p:nvSpPr>
          <p:cNvPr id="5122" name="AutoShape 2" descr="Resultado de imagen de imagenes de bosques destruid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pic>
        <p:nvPicPr>
          <p:cNvPr id="5123" name="Picture 3" descr="C:\Users\CEIP\Desktop\bosque cortado.jpg"/>
          <p:cNvPicPr>
            <a:picLocks noChangeAspect="1" noChangeArrowheads="1"/>
          </p:cNvPicPr>
          <p:nvPr/>
        </p:nvPicPr>
        <p:blipFill>
          <a:blip r:embed="rId4" cstate="print"/>
          <a:srcRect/>
          <a:stretch>
            <a:fillRect/>
          </a:stretch>
        </p:blipFill>
        <p:spPr bwMode="auto">
          <a:xfrm>
            <a:off x="1115616" y="3861048"/>
            <a:ext cx="4095328" cy="22933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REC009.MP3">
            <a:hlinkClick r:id="" action="ppaction://media"/>
          </p:cNvPr>
          <p:cNvPicPr>
            <a:picLocks noRot="1" noChangeAspect="1"/>
          </p:cNvPicPr>
          <p:nvPr>
            <a:audioFile r:link="rId1"/>
          </p:nvPr>
        </p:nvPicPr>
        <p:blipFill>
          <a:blip r:embed="rId5" cstate="print"/>
          <a:stretch>
            <a:fillRect/>
          </a:stretch>
        </p:blipFill>
        <p:spPr>
          <a:xfrm>
            <a:off x="4449763" y="3306763"/>
            <a:ext cx="244475" cy="244475"/>
          </a:xfrm>
          <a:prstGeom prst="rect">
            <a:avLst/>
          </a:prstGeom>
        </p:spPr>
      </p:pic>
    </p:spTree>
  </p:cSld>
  <p:clrMapOvr>
    <a:masterClrMapping/>
  </p:clrMapOvr>
  <p:transition spd="med" advClick="0" advTm="7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nodeType="clickEffect">
                                  <p:stCondLst>
                                    <p:cond delay="0"/>
                                  </p:stCondLst>
                                  <p:childTnLst>
                                    <p:animClr clrSpc="hsl">
                                      <p:cBhvr override="childStyle">
                                        <p:cTn id="6" dur="5000" fill="hold"/>
                                        <p:tgtEl>
                                          <p:spTgt spid="5123"/>
                                        </p:tgtEl>
                                        <p:attrNameLst>
                                          <p:attrName>style.color</p:attrName>
                                        </p:attrNameLst>
                                      </p:cBhvr>
                                      <p:by>
                                        <p:hsl h="0" s="12549" l="25098"/>
                                      </p:by>
                                    </p:animClr>
                                    <p:animClr clrSpc="hsl">
                                      <p:cBhvr>
                                        <p:cTn id="7" dur="5000" fill="hold"/>
                                        <p:tgtEl>
                                          <p:spTgt spid="5123"/>
                                        </p:tgtEl>
                                        <p:attrNameLst>
                                          <p:attrName>fillcolor</p:attrName>
                                        </p:attrNameLst>
                                      </p:cBhvr>
                                      <p:by>
                                        <p:hsl h="0" s="12549" l="25098"/>
                                      </p:by>
                                    </p:animClr>
                                    <p:animClr clrSpc="hsl">
                                      <p:cBhvr>
                                        <p:cTn id="8" dur="5000" fill="hold"/>
                                        <p:tgtEl>
                                          <p:spTgt spid="5123"/>
                                        </p:tgtEl>
                                        <p:attrNameLst>
                                          <p:attrName>stroke.color</p:attrName>
                                        </p:attrNameLst>
                                      </p:cBhvr>
                                      <p:by>
                                        <p:hsl h="0" s="12549" l="25098"/>
                                      </p:by>
                                    </p:animClr>
                                    <p:set>
                                      <p:cBhvr>
                                        <p:cTn id="9" dur="5000" fill="hold"/>
                                        <p:tgtEl>
                                          <p:spTgt spid="512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5000" fill="hold"/>
                                        <p:tgtEl>
                                          <p:spTgt spid="5123"/>
                                        </p:tgtEl>
                                        <p:attrNameLst>
                                          <p:attrName>r</p:attrName>
                                        </p:attrNameLst>
                                      </p:cBhvr>
                                    </p:animRot>
                                  </p:childTnLst>
                                </p:cTn>
                              </p:par>
                            </p:childTnLst>
                          </p:cTn>
                        </p:par>
                        <p:par>
                          <p:cTn id="14" fill="hold">
                            <p:stCondLst>
                              <p:cond delay="5000"/>
                            </p:stCondLst>
                            <p:childTnLst>
                              <p:par>
                                <p:cTn id="15" presetID="1" presetClass="mediacall" presetSubtype="0" fill="hold" nodeType="afterEffect">
                                  <p:stCondLst>
                                    <p:cond delay="0"/>
                                  </p:stCondLst>
                                  <p:childTnLst>
                                    <p:cmd type="call" cmd="playFrom(0.0)">
                                      <p:cBhvr>
                                        <p:cTn id="16" dur="8928"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457200" y="381000"/>
            <a:ext cx="3657600" cy="974725"/>
          </a:xfrm>
        </p:spPr>
        <p:txBody>
          <a:bodyPr>
            <a:noAutofit/>
          </a:bodyPr>
          <a:lstStyle/>
          <a:p>
            <a:pPr algn="ctr"/>
            <a:r>
              <a:rPr lang="en-US" sz="6000" dirty="0" smtClean="0">
                <a:solidFill>
                  <a:schemeClr val="tx1"/>
                </a:solidFill>
              </a:rPr>
              <a:t>FORESTS</a:t>
            </a:r>
            <a:endParaRPr lang="en-US" sz="6000" dirty="0">
              <a:solidFill>
                <a:schemeClr val="tx1"/>
              </a:solidFill>
            </a:endParaRPr>
          </a:p>
        </p:txBody>
      </p:sp>
      <p:sp>
        <p:nvSpPr>
          <p:cNvPr id="16387" name="Text Box 3"/>
          <p:cNvSpPr txBox="1">
            <a:spLocks noChangeArrowheads="1"/>
          </p:cNvSpPr>
          <p:nvPr/>
        </p:nvSpPr>
        <p:spPr bwMode="auto">
          <a:xfrm>
            <a:off x="755576" y="2348880"/>
            <a:ext cx="4032448" cy="3231654"/>
          </a:xfrm>
          <a:prstGeom prst="rect">
            <a:avLst/>
          </a:prstGeom>
          <a:noFill/>
          <a:ln w="9525">
            <a:noFill/>
            <a:miter lim="800000"/>
            <a:headEnd/>
            <a:tailEnd/>
          </a:ln>
          <a:effectLst/>
        </p:spPr>
        <p:txBody>
          <a:bodyPr wrap="square">
            <a:spAutoFit/>
          </a:bodyPr>
          <a:lstStyle/>
          <a:p>
            <a:pPr algn="l"/>
            <a:r>
              <a:rPr lang="en-US" sz="4000" b="1" dirty="0">
                <a:effectLst>
                  <a:outerShdw blurRad="38100" dist="38100" dir="2700000" algn="tl">
                    <a:srgbClr val="000000"/>
                  </a:outerShdw>
                </a:effectLst>
              </a:rPr>
              <a:t>Forests serve as home to many of the organisms that live on the </a:t>
            </a:r>
            <a:r>
              <a:rPr lang="en-US" sz="4000" b="1" dirty="0" smtClean="0">
                <a:effectLst>
                  <a:outerShdw blurRad="38100" dist="38100" dir="2700000" algn="tl">
                    <a:srgbClr val="000000"/>
                  </a:outerShdw>
                </a:effectLst>
              </a:rPr>
              <a:t>land</a:t>
            </a:r>
            <a:r>
              <a:rPr lang="en-US" sz="4400" b="1" dirty="0">
                <a:effectLst>
                  <a:outerShdw blurRad="38100" dist="38100" dir="2700000" algn="tl">
                    <a:srgbClr val="000000"/>
                  </a:outerShdw>
                </a:effectLst>
              </a:rPr>
              <a:t>. </a:t>
            </a:r>
            <a:endParaRPr lang="en-US" sz="4400" b="1" dirty="0"/>
          </a:p>
        </p:txBody>
      </p:sp>
      <p:sp>
        <p:nvSpPr>
          <p:cNvPr id="17410" name="AutoShape 2" descr="Resultado de imagen de forest habitat animals and pla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sp>
        <p:nvSpPr>
          <p:cNvPr id="17412" name="AutoShape 4" descr="Resultado de imagen de FORESTS AS ANIMAL AND PLANTS HABITA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sp>
        <p:nvSpPr>
          <p:cNvPr id="17414" name="AutoShape 6" descr="Resultado de imagen de FORESTS AS ANIMAL AND PLANTS HABITA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sp>
        <p:nvSpPr>
          <p:cNvPr id="17416" name="AutoShape 8" descr="Resultado de imagen de FORESTS AS ANIMAL AND PLANTS HABITA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sp>
        <p:nvSpPr>
          <p:cNvPr id="17418" name="AutoShape 10" descr="Resultado de imagen de FORESTS AS ANIMAL AND PLANTS HABITA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sp>
        <p:nvSpPr>
          <p:cNvPr id="17420" name="AutoShape 12" descr="Resultado de imagen de FORESTS AS ANIMAL AND PLANTS HABITA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sp>
        <p:nvSpPr>
          <p:cNvPr id="17422" name="AutoShape 14" descr="Resultado de imagen de FORESTS AS ANIMAL AND PLANTS HABITA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sp>
        <p:nvSpPr>
          <p:cNvPr id="17426" name="AutoShape 18" descr="Resultado de imagen de FORESTS AS ANIMAL AND PLANTS HABITA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_tradnl"/>
          </a:p>
        </p:txBody>
      </p:sp>
      <p:pic>
        <p:nvPicPr>
          <p:cNvPr id="17428" name="Picture 20" descr="Resultado de imagen de FORESTS AS ANIMAL AND PLANTS HABITAT"/>
          <p:cNvPicPr>
            <a:picLocks noChangeAspect="1" noChangeArrowheads="1"/>
          </p:cNvPicPr>
          <p:nvPr/>
        </p:nvPicPr>
        <p:blipFill>
          <a:blip r:embed="rId5" cstate="print"/>
          <a:srcRect/>
          <a:stretch>
            <a:fillRect/>
          </a:stretch>
        </p:blipFill>
        <p:spPr bwMode="auto">
          <a:xfrm>
            <a:off x="4572000" y="4293096"/>
            <a:ext cx="3850969" cy="1956049"/>
          </a:xfrm>
          <a:prstGeom prst="rect">
            <a:avLst/>
          </a:prstGeom>
          <a:noFill/>
        </p:spPr>
      </p:pic>
      <p:pic>
        <p:nvPicPr>
          <p:cNvPr id="17430" name="Picture 22" descr="Resultado de imagen de FORESTS AS ANIMAL AND PLANTS HABITAT"/>
          <p:cNvPicPr>
            <a:picLocks noChangeAspect="1" noChangeArrowheads="1"/>
          </p:cNvPicPr>
          <p:nvPr/>
        </p:nvPicPr>
        <p:blipFill>
          <a:blip r:embed="rId6" cstate="print"/>
          <a:srcRect/>
          <a:stretch>
            <a:fillRect/>
          </a:stretch>
        </p:blipFill>
        <p:spPr bwMode="auto">
          <a:xfrm>
            <a:off x="4715702" y="332657"/>
            <a:ext cx="3930715" cy="2952328"/>
          </a:xfrm>
          <a:prstGeom prst="rect">
            <a:avLst/>
          </a:prstGeom>
          <a:noFill/>
        </p:spPr>
      </p:pic>
      <p:pic>
        <p:nvPicPr>
          <p:cNvPr id="14" name="REC015.MP3">
            <a:hlinkClick r:id="" action="ppaction://media"/>
          </p:cNvPr>
          <p:cNvPicPr>
            <a:picLocks noRot="1" noChangeAspect="1"/>
          </p:cNvPicPr>
          <p:nvPr>
            <a:audioFile r:link="rId2"/>
          </p:nvPr>
        </p:nvPicPr>
        <p:blipFill>
          <a:blip r:embed="rId7" cstate="print"/>
          <a:stretch>
            <a:fillRect/>
          </a:stretch>
        </p:blipFill>
        <p:spPr>
          <a:xfrm>
            <a:off x="4449763" y="3306763"/>
            <a:ext cx="244475" cy="244475"/>
          </a:xfrm>
          <a:prstGeom prst="rect">
            <a:avLst/>
          </a:prstGeom>
        </p:spPr>
      </p:pic>
    </p:spTree>
    <p:custDataLst>
      <p:tags r:id="rId1"/>
    </p:custDataLst>
  </p:cSld>
  <p:clrMapOvr>
    <a:masterClrMapping/>
  </p:clrMapOvr>
  <p:transition spd="med" advClick="0" advTm="7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7430"/>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nodeType="clickEffect">
                                  <p:stCondLst>
                                    <p:cond delay="0"/>
                                  </p:stCondLst>
                                  <p:childTnLst>
                                    <p:set>
                                      <p:cBhvr>
                                        <p:cTn id="10" dur="1" fill="hold">
                                          <p:stCondLst>
                                            <p:cond delay="0"/>
                                          </p:stCondLst>
                                        </p:cTn>
                                        <p:tgtEl>
                                          <p:spTgt spid="17428"/>
                                        </p:tgtEl>
                                        <p:attrNameLst>
                                          <p:attrName>style.visibility</p:attrName>
                                        </p:attrNameLst>
                                      </p:cBhvr>
                                      <p:to>
                                        <p:strVal val="visible"/>
                                      </p:to>
                                    </p:set>
                                    <p:animEffect transition="in" filter="diamond(in)">
                                      <p:cBhvr>
                                        <p:cTn id="11" dur="2000"/>
                                        <p:tgtEl>
                                          <p:spTgt spid="17428"/>
                                        </p:tgtEl>
                                      </p:cBhvr>
                                    </p:animEffect>
                                  </p:childTnLst>
                                </p:cTn>
                              </p:par>
                            </p:childTnLst>
                          </p:cTn>
                        </p:par>
                        <p:par>
                          <p:cTn id="12" fill="hold">
                            <p:stCondLst>
                              <p:cond delay="2000"/>
                            </p:stCondLst>
                            <p:childTnLst>
                              <p:par>
                                <p:cTn id="13" presetID="1" presetClass="mediacall" presetSubtype="0" fill="hold" nodeType="afterEffect">
                                  <p:stCondLst>
                                    <p:cond delay="0"/>
                                  </p:stCondLst>
                                  <p:childTnLst>
                                    <p:cmd type="call" cmd="playFrom(0.0)">
                                      <p:cBhvr>
                                        <p:cTn id="14" dur="6912" fill="hold"/>
                                        <p:tgtEl>
                                          <p:spTgt spid="1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5" fill="hold" display="0">
                  <p:stCondLst>
                    <p:cond delay="indefinite"/>
                  </p:stCondLst>
                  <p:endCondLst>
                    <p:cond evt="onNext" delay="0">
                      <p:tgtEl>
                        <p:sldTgt/>
                      </p:tgtEl>
                    </p:cond>
                    <p:cond evt="onPrev" delay="0">
                      <p:tgtEl>
                        <p:sldTgt/>
                      </p:tgtEl>
                    </p:cond>
                    <p:cond evt="onStopAudio" delay="0">
                      <p:tgtEl>
                        <p:sldTgt/>
                      </p:tgtEl>
                    </p:cond>
                  </p:endCondLst>
                </p:cTn>
                <p:tgtEl>
                  <p:spTgt spid="1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5400" dirty="0" smtClean="0"/>
              <a:t>FORESTS</a:t>
            </a:r>
            <a:endParaRPr lang="es-ES_tradnl" sz="5400" dirty="0"/>
          </a:p>
        </p:txBody>
      </p:sp>
      <p:sp>
        <p:nvSpPr>
          <p:cNvPr id="3" name="2 Marcador de contenido"/>
          <p:cNvSpPr>
            <a:spLocks noGrp="1"/>
          </p:cNvSpPr>
          <p:nvPr>
            <p:ph idx="1"/>
          </p:nvPr>
        </p:nvSpPr>
        <p:spPr>
          <a:xfrm>
            <a:off x="0" y="2204864"/>
            <a:ext cx="8229600" cy="4525963"/>
          </a:xfrm>
        </p:spPr>
        <p:txBody>
          <a:bodyPr/>
          <a:lstStyle/>
          <a:p>
            <a:r>
              <a:rPr lang="en-US" sz="3600" b="1" dirty="0" smtClean="0">
                <a:effectLst>
                  <a:outerShdw blurRad="38100" dist="38100" dir="2700000" algn="tl">
                    <a:srgbClr val="000000"/>
                  </a:outerShdw>
                </a:effectLst>
              </a:rPr>
              <a:t>Forests are also very important because they are major contributors to recycling and cleaning the world supply of oxygen</a:t>
            </a:r>
            <a:r>
              <a:rPr lang="en-US" b="1" dirty="0" smtClean="0">
                <a:effectLst>
                  <a:outerShdw blurRad="38100" dist="38100" dir="2700000" algn="tl">
                    <a:srgbClr val="000000"/>
                  </a:outerShdw>
                </a:effectLst>
              </a:rPr>
              <a:t>.</a:t>
            </a:r>
            <a:endParaRPr lang="es-ES_tradnl" dirty="0"/>
          </a:p>
        </p:txBody>
      </p:sp>
      <p:pic>
        <p:nvPicPr>
          <p:cNvPr id="1029" name="Picture 5" descr="C:\Users\CEIP\Desktop\images lunges forests.jpg"/>
          <p:cNvPicPr>
            <a:picLocks noChangeAspect="1" noChangeArrowheads="1"/>
          </p:cNvPicPr>
          <p:nvPr/>
        </p:nvPicPr>
        <p:blipFill>
          <a:blip r:embed="rId3" cstate="print"/>
          <a:srcRect/>
          <a:stretch>
            <a:fillRect/>
          </a:stretch>
        </p:blipFill>
        <p:spPr bwMode="auto">
          <a:xfrm>
            <a:off x="3491880" y="3912646"/>
            <a:ext cx="3456384" cy="2600784"/>
          </a:xfrm>
          <a:prstGeom prst="rect">
            <a:avLst/>
          </a:prstGeom>
          <a:noFill/>
        </p:spPr>
      </p:pic>
      <p:pic>
        <p:nvPicPr>
          <p:cNvPr id="7" name="REC012.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spTree>
  </p:cSld>
  <p:clrMapOvr>
    <a:masterClrMapping/>
  </p:clrMapOvr>
  <p:transition spd="med" advClick="0" advTm="7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0" fill="hold"/>
                                        <p:tgtEl>
                                          <p:spTgt spid="1029"/>
                                        </p:tgtEl>
                                      </p:cBhvr>
                                      <p:by x="150000" y="150000"/>
                                    </p:animScale>
                                  </p:childTnLst>
                                </p:cTn>
                              </p:par>
                            </p:childTnLst>
                          </p:cTn>
                        </p:par>
                        <p:par>
                          <p:cTn id="7" fill="hold">
                            <p:stCondLst>
                              <p:cond delay="5000"/>
                            </p:stCondLst>
                            <p:childTnLst>
                              <p:par>
                                <p:cTn id="8" presetID="1" presetClass="mediacall" presetSubtype="0" fill="hold" nodeType="afterEffect">
                                  <p:stCondLst>
                                    <p:cond delay="0"/>
                                  </p:stCondLst>
                                  <p:childTnLst>
                                    <p:cmd type="call" cmd="playFrom(0.0)">
                                      <p:cBhvr>
                                        <p:cTn id="9" dur="2304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5400" smtClean="0"/>
              <a:t>FORESTS</a:t>
            </a:r>
            <a:endParaRPr lang="es-ES_tradnl" sz="5400" dirty="0"/>
          </a:p>
        </p:txBody>
      </p:sp>
      <p:sp>
        <p:nvSpPr>
          <p:cNvPr id="3" name="2 Marcador de contenido"/>
          <p:cNvSpPr>
            <a:spLocks noGrp="1"/>
          </p:cNvSpPr>
          <p:nvPr>
            <p:ph idx="1"/>
          </p:nvPr>
        </p:nvSpPr>
        <p:spPr/>
        <p:txBody>
          <a:bodyPr/>
          <a:lstStyle/>
          <a:p>
            <a:r>
              <a:rPr lang="en-US" b="1" smtClean="0">
                <a:effectLst>
                  <a:outerShdw blurRad="38100" dist="38100" dir="2700000" algn="tl">
                    <a:srgbClr val="000000"/>
                  </a:outerShdw>
                </a:effectLst>
              </a:rPr>
              <a:t>Forests also provide wood, which is useful both as a construction material and as a fuel source.</a:t>
            </a:r>
            <a:endParaRPr lang="es-ES_tradnl" dirty="0"/>
          </a:p>
        </p:txBody>
      </p:sp>
      <p:pic>
        <p:nvPicPr>
          <p:cNvPr id="4" name="Picture 6" descr="wood building frame"/>
          <p:cNvPicPr>
            <a:picLocks noChangeAspect="1" noChangeArrowheads="1"/>
          </p:cNvPicPr>
          <p:nvPr/>
        </p:nvPicPr>
        <p:blipFill>
          <a:blip r:embed="rId6" cstate="print"/>
          <a:srcRect/>
          <a:stretch>
            <a:fillRect/>
          </a:stretch>
        </p:blipFill>
        <p:spPr bwMode="auto">
          <a:xfrm>
            <a:off x="5724128" y="3068960"/>
            <a:ext cx="3237566" cy="2304256"/>
          </a:xfrm>
          <a:prstGeom prst="rect">
            <a:avLst/>
          </a:prstGeom>
          <a:noFill/>
        </p:spPr>
      </p:pic>
      <p:pic>
        <p:nvPicPr>
          <p:cNvPr id="14338" name="Picture 2" descr="Resultado de imagen de CONSTRUCCIONES DE MADERA ECOLOGIA"/>
          <p:cNvPicPr>
            <a:picLocks noChangeAspect="1" noChangeArrowheads="1"/>
          </p:cNvPicPr>
          <p:nvPr/>
        </p:nvPicPr>
        <p:blipFill>
          <a:blip r:embed="rId7" cstate="print"/>
          <a:srcRect/>
          <a:stretch>
            <a:fillRect/>
          </a:stretch>
        </p:blipFill>
        <p:spPr bwMode="auto">
          <a:xfrm>
            <a:off x="3131840" y="4437112"/>
            <a:ext cx="2466975" cy="1847851"/>
          </a:xfrm>
          <a:prstGeom prst="rect">
            <a:avLst/>
          </a:prstGeom>
          <a:noFill/>
        </p:spPr>
      </p:pic>
      <p:pic>
        <p:nvPicPr>
          <p:cNvPr id="14340" name="Picture 4" descr="Resultado de imagen de wood as renewable energy source"/>
          <p:cNvPicPr>
            <a:picLocks noChangeAspect="1" noChangeArrowheads="1"/>
          </p:cNvPicPr>
          <p:nvPr/>
        </p:nvPicPr>
        <p:blipFill>
          <a:blip r:embed="rId8" cstate="print"/>
          <a:srcRect/>
          <a:stretch>
            <a:fillRect/>
          </a:stretch>
        </p:blipFill>
        <p:spPr bwMode="auto">
          <a:xfrm>
            <a:off x="251520" y="3284984"/>
            <a:ext cx="2592288" cy="2808312"/>
          </a:xfrm>
          <a:prstGeom prst="rect">
            <a:avLst/>
          </a:prstGeom>
          <a:noFill/>
        </p:spPr>
      </p:pic>
      <p:pic>
        <p:nvPicPr>
          <p:cNvPr id="8" name="REC013.MP3">
            <a:hlinkClick r:id="" action="ppaction://media"/>
          </p:cNvPr>
          <p:cNvPicPr>
            <a:picLocks noRot="1" noChangeAspect="1"/>
          </p:cNvPicPr>
          <p:nvPr>
            <a:audioFile r:link="rId1"/>
          </p:nvPr>
        </p:nvPicPr>
        <p:blipFill>
          <a:blip r:embed="rId9" cstate="print"/>
          <a:stretch>
            <a:fillRect/>
          </a:stretch>
        </p:blipFill>
        <p:spPr>
          <a:xfrm>
            <a:off x="4449763" y="3306763"/>
            <a:ext cx="244475" cy="244475"/>
          </a:xfrm>
          <a:prstGeom prst="rect">
            <a:avLst/>
          </a:prstGeom>
        </p:spPr>
      </p:pic>
      <p:pic>
        <p:nvPicPr>
          <p:cNvPr id="9" name="REC013.MP3">
            <a:hlinkClick r:id="" action="ppaction://media"/>
          </p:cNvPr>
          <p:cNvPicPr>
            <a:picLocks noRot="1" noChangeAspect="1"/>
          </p:cNvPicPr>
          <p:nvPr>
            <a:audioFile r:link="rId1"/>
          </p:nvPr>
        </p:nvPicPr>
        <p:blipFill>
          <a:blip r:embed="rId10" cstate="print"/>
          <a:stretch>
            <a:fillRect/>
          </a:stretch>
        </p:blipFill>
        <p:spPr>
          <a:xfrm>
            <a:off x="4449763" y="3306763"/>
            <a:ext cx="244475" cy="244475"/>
          </a:xfrm>
          <a:prstGeom prst="rect">
            <a:avLst/>
          </a:prstGeom>
        </p:spPr>
      </p:pic>
      <p:pic>
        <p:nvPicPr>
          <p:cNvPr id="10" name="REC015.MP3">
            <a:hlinkClick r:id="" action="ppaction://media"/>
          </p:cNvPr>
          <p:cNvPicPr>
            <a:picLocks noRot="1" noChangeAspect="1"/>
          </p:cNvPicPr>
          <p:nvPr>
            <a:audioFile r:link="rId2"/>
          </p:nvPr>
        </p:nvPicPr>
        <p:blipFill>
          <a:blip r:embed="rId11" cstate="print"/>
          <a:stretch>
            <a:fillRect/>
          </a:stretch>
        </p:blipFill>
        <p:spPr>
          <a:xfrm>
            <a:off x="4449763" y="3306763"/>
            <a:ext cx="244475" cy="244475"/>
          </a:xfrm>
          <a:prstGeom prst="rect">
            <a:avLst/>
          </a:prstGeom>
        </p:spPr>
      </p:pic>
      <p:pic>
        <p:nvPicPr>
          <p:cNvPr id="11" name="REC017.MP3">
            <a:hlinkClick r:id="" action="ppaction://media"/>
          </p:cNvPr>
          <p:cNvPicPr>
            <a:picLocks noRot="1" noChangeAspect="1"/>
          </p:cNvPicPr>
          <p:nvPr>
            <a:audioFile r:link="rId3"/>
          </p:nvPr>
        </p:nvPicPr>
        <p:blipFill>
          <a:blip r:embed="rId9" cstate="print"/>
          <a:stretch>
            <a:fillRect/>
          </a:stretch>
        </p:blipFill>
        <p:spPr>
          <a:xfrm>
            <a:off x="4449763" y="3306763"/>
            <a:ext cx="244475" cy="244475"/>
          </a:xfrm>
          <a:prstGeom prst="rect">
            <a:avLst/>
          </a:prstGeom>
        </p:spPr>
      </p:pic>
    </p:spTree>
  </p:cSld>
  <p:clrMapOvr>
    <a:masterClrMapping/>
  </p:clrMapOvr>
  <p:transition spd="med" advClick="0" advTm="7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0"/>
                                        <p:tgtEl>
                                          <p:spTgt spid="4"/>
                                        </p:tgtEl>
                                        <p:attrNameLst>
                                          <p:attrName>ppt_x</p:attrName>
                                        </p:attrNameLst>
                                      </p:cBhvr>
                                      <p:tavLst>
                                        <p:tav tm="0">
                                          <p:val>
                                            <p:strVal val="ppt_x"/>
                                          </p:val>
                                        </p:tav>
                                        <p:tav tm="100000">
                                          <p:val>
                                            <p:strVal val="ppt_x"/>
                                          </p:val>
                                        </p:tav>
                                      </p:tavLst>
                                    </p:anim>
                                    <p:anim calcmode="lin" valueType="num">
                                      <p:cBhvr additive="base">
                                        <p:cTn id="7" dur="5000"/>
                                        <p:tgtEl>
                                          <p:spTgt spid="4"/>
                                        </p:tgtEl>
                                        <p:attrNameLst>
                                          <p:attrName>ppt_y</p:attrName>
                                        </p:attrNameLst>
                                      </p:cBhvr>
                                      <p:tavLst>
                                        <p:tav tm="0">
                                          <p:val>
                                            <p:strVal val="ppt_y"/>
                                          </p:val>
                                        </p:tav>
                                        <p:tav tm="100000">
                                          <p:val>
                                            <p:strVal val="1+ppt_h/2"/>
                                          </p:val>
                                        </p:tav>
                                      </p:tavLst>
                                    </p:anim>
                                    <p:set>
                                      <p:cBhvr>
                                        <p:cTn id="8" dur="1" fill="hold">
                                          <p:stCondLst>
                                            <p:cond delay="49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14338"/>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nodeType="clickEffect">
                                  <p:stCondLst>
                                    <p:cond delay="0"/>
                                  </p:stCondLst>
                                  <p:childTnLst>
                                    <p:animScale>
                                      <p:cBhvr>
                                        <p:cTn id="16" dur="2000" fill="hold"/>
                                        <p:tgtEl>
                                          <p:spTgt spid="14340"/>
                                        </p:tgtEl>
                                      </p:cBhvr>
                                      <p:by x="150000" y="150000"/>
                                    </p:animScale>
                                  </p:childTnLst>
                                </p:cTn>
                              </p:par>
                            </p:childTnLst>
                          </p:cTn>
                        </p:par>
                        <p:par>
                          <p:cTn id="17" fill="hold">
                            <p:stCondLst>
                              <p:cond delay="2000"/>
                            </p:stCondLst>
                            <p:childTnLst>
                              <p:par>
                                <p:cTn id="18" presetID="1" presetClass="mediacall" presetSubtype="0" fill="hold" nodeType="afterEffect">
                                  <p:stCondLst>
                                    <p:cond delay="0"/>
                                  </p:stCondLst>
                                  <p:childTnLst>
                                    <p:cmd type="call" cmd="playFrom(0.0)">
                                      <p:cBhvr>
                                        <p:cTn id="19" dur="18496"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0"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audio>
              <p:cMediaNode>
                <p:cTn id="21"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audio>
              <p:cMediaNode>
                <p:cTn id="22"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audio>
              <p:cMediaNode>
                <p:cTn id="23"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6.7|5.7"/>
</p:tagLst>
</file>

<file path=ppt/tags/tag2.xml><?xml version="1.0" encoding="utf-8"?>
<p:tagLst xmlns:a="http://schemas.openxmlformats.org/drawingml/2006/main" xmlns:r="http://schemas.openxmlformats.org/officeDocument/2006/relationships" xmlns:p="http://schemas.openxmlformats.org/presentationml/2006/main">
  <p:tag name="TIMING" val="|25.4"/>
</p:tagLst>
</file>

<file path=ppt/tags/tag3.xml><?xml version="1.0" encoding="utf-8"?>
<p:tagLst xmlns:a="http://schemas.openxmlformats.org/drawingml/2006/main" xmlns:r="http://schemas.openxmlformats.org/officeDocument/2006/relationships" xmlns:p="http://schemas.openxmlformats.org/presentationml/2006/main">
  <p:tag name="TIMING" val="|5.9|15.5|11.2|1.7"/>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1100</TotalTime>
  <Words>675</Words>
  <Application>Microsoft Office PowerPoint</Application>
  <PresentationFormat>Presentación en pantalla (4:3)</PresentationFormat>
  <Paragraphs>34</Paragraphs>
  <Slides>10</Slides>
  <Notes>7</Notes>
  <HiddenSlides>0</HiddenSlides>
  <MMClips>13</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HUMAN IMPACT IN THE ENVIRONMENT.</vt:lpstr>
      <vt:lpstr>Forests</vt:lpstr>
      <vt:lpstr> TYPES  OF  FORESTS</vt:lpstr>
      <vt:lpstr>Forests</vt:lpstr>
      <vt:lpstr> FORESTS</vt:lpstr>
      <vt:lpstr>FORESTS</vt:lpstr>
      <vt:lpstr>FORESTS</vt:lpstr>
      <vt:lpstr>FORESTS</vt:lpstr>
      <vt:lpstr>FORESTS</vt:lpstr>
      <vt:lpstr>HUMAN IMPACT IN THE ENVIRONMENT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ENVIRONMENT</dc:title>
  <dc:creator>Carmen Montero García</dc:creator>
  <cp:lastModifiedBy>CEIP</cp:lastModifiedBy>
  <cp:revision>111</cp:revision>
  <dcterms:created xsi:type="dcterms:W3CDTF">2016-11-29T16:12:15Z</dcterms:created>
  <dcterms:modified xsi:type="dcterms:W3CDTF">2018-04-23T20:29:00Z</dcterms:modified>
</cp:coreProperties>
</file>