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5" r:id="rId3"/>
    <p:sldId id="271" r:id="rId4"/>
    <p:sldId id="266" r:id="rId5"/>
    <p:sldId id="272" r:id="rId6"/>
    <p:sldId id="273" r:id="rId7"/>
    <p:sldId id="267" r:id="rId8"/>
    <p:sldId id="274" r:id="rId9"/>
    <p:sldId id="275" r:id="rId10"/>
    <p:sldId id="276"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0"/>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5" autoAdjust="0"/>
    <p:restoredTop sz="94675" autoAdjust="0"/>
  </p:normalViewPr>
  <p:slideViewPr>
    <p:cSldViewPr>
      <p:cViewPr varScale="1">
        <p:scale>
          <a:sx n="83" d="100"/>
          <a:sy n="83" d="100"/>
        </p:scale>
        <p:origin x="-67"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1E4576-9F16-4E69-9BEC-FCFE085AD51C}" type="datetimeFigureOut">
              <a:rPr lang="es-ES_tradnl" smtClean="0"/>
              <a:pPr/>
              <a:t>23/04/2018</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209EBF-32B4-424C-8022-F9BB44823A0D}" type="slidenum">
              <a:rPr lang="es-ES_tradnl" smtClean="0"/>
              <a:pPr/>
              <a:t>‹Nº›</a:t>
            </a:fld>
            <a:endParaRPr lang="es-ES_trad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F65B43-C492-4078-858E-D6B43EEDC434}" type="slidenum">
              <a:rPr lang="cs-CZ"/>
              <a:pPr/>
              <a:t>2</a:t>
            </a:fld>
            <a:endParaRPr lang="cs-CZ"/>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s-ES_tradnl" dirty="0" err="1" smtClean="0"/>
              <a:t>There</a:t>
            </a:r>
            <a:r>
              <a:rPr lang="es-ES_tradnl" dirty="0" smtClean="0"/>
              <a:t> are </a:t>
            </a:r>
            <a:r>
              <a:rPr lang="es-ES_tradnl" dirty="0" err="1" smtClean="0"/>
              <a:t>different</a:t>
            </a:r>
            <a:r>
              <a:rPr lang="es-ES_tradnl" dirty="0" smtClean="0"/>
              <a:t> </a:t>
            </a:r>
            <a:r>
              <a:rPr lang="es-ES_tradnl" dirty="0" err="1" smtClean="0"/>
              <a:t>types</a:t>
            </a:r>
            <a:r>
              <a:rPr lang="es-ES_tradnl" dirty="0" smtClean="0"/>
              <a:t> of </a:t>
            </a:r>
            <a:r>
              <a:rPr lang="es-ES_tradnl" dirty="0" err="1" smtClean="0"/>
              <a:t>forests</a:t>
            </a:r>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n-US" dirty="0" smtClean="0"/>
              <a:t>TYPES OF FORESTS! DECIDUOUS They have warm, wet summers and cold winters. They have Maple and Oak trees. The large flat leaves that drop down each fall grow back each spring. The trees that lose and </a:t>
            </a:r>
            <a:r>
              <a:rPr lang="en-US" dirty="0" err="1" smtClean="0"/>
              <a:t>regrow</a:t>
            </a:r>
            <a:r>
              <a:rPr lang="en-US" dirty="0" smtClean="0"/>
              <a:t> leaves are called deciduous. They change colors when leaves drop. The species found in these forests include shrubs, mosses, ferns, insects, spiders, snakes, frogs, birds, rabbits, deer, and bears. TROPICAL RAIN They are found in Hawaii and Costa Rica. They are hot and wet all year. The leaves stay green all year. There are more living things that live here compared to any other forest. The animals and plants live from top to ground. The species include lizards, rodents, and frogs. COASTAL It is thick with tall trees. It is not too warm or cold. There is a lot of rain. The species include flying fox and Pemba Green pigeon. CONIFEROUS They have very cold winters and cool summers. Conifers have seeds in cones and needle-like leaves. A few examples include pines and spruces. They stay green all year which is why they are called Evergreen. They get less rain comparatively but the sharp needles prevent them from losing water. They are shaped like triangles which prevents snow from piling up on branches. They have lakes and streams. The species include squirrels, moose, wolves, insects, and flies.</a:t>
            </a:r>
            <a:endParaRPr lang="es-ES_tradnl" dirty="0"/>
          </a:p>
        </p:txBody>
      </p:sp>
      <p:sp>
        <p:nvSpPr>
          <p:cNvPr id="4" name="3 Marcador de número de diapositiva"/>
          <p:cNvSpPr>
            <a:spLocks noGrp="1"/>
          </p:cNvSpPr>
          <p:nvPr>
            <p:ph type="sldNum" sz="quarter" idx="10"/>
          </p:nvPr>
        </p:nvSpPr>
        <p:spPr/>
        <p:txBody>
          <a:bodyPr/>
          <a:lstStyle/>
          <a:p>
            <a:fld id="{B8209EBF-32B4-424C-8022-F9BB44823A0D}" type="slidenum">
              <a:rPr lang="es-ES_tradnl" smtClean="0"/>
              <a:pPr/>
              <a:t>3</a:t>
            </a:fld>
            <a:endParaRPr lang="es-ES_trad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E7D735-DC0D-4C7D-BA89-DE0FAA2E47BB}" type="slidenum">
              <a:rPr lang="cs-CZ"/>
              <a:pPr/>
              <a:t>4</a:t>
            </a:fld>
            <a:endParaRPr lang="cs-CZ"/>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cs-CZ"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&lt;</a:t>
            </a:r>
            <a:r>
              <a:rPr lang="es-ES_tradnl" dirty="0" err="1" smtClean="0"/>
              <a:t>iframe</a:t>
            </a:r>
            <a:r>
              <a:rPr lang="es-ES_tradnl" dirty="0" smtClean="0"/>
              <a:t> </a:t>
            </a:r>
            <a:r>
              <a:rPr lang="es-ES_tradnl" dirty="0" err="1" smtClean="0"/>
              <a:t>width</a:t>
            </a:r>
            <a:r>
              <a:rPr lang="es-ES_tradnl" dirty="0" smtClean="0"/>
              <a:t>="560" </a:t>
            </a:r>
            <a:r>
              <a:rPr lang="es-ES_tradnl" dirty="0" err="1" smtClean="0"/>
              <a:t>height</a:t>
            </a:r>
            <a:r>
              <a:rPr lang="es-ES_tradnl" dirty="0" smtClean="0"/>
              <a:t>="315" </a:t>
            </a:r>
            <a:r>
              <a:rPr lang="es-ES_tradnl" dirty="0" err="1" smtClean="0"/>
              <a:t>src</a:t>
            </a:r>
            <a:r>
              <a:rPr lang="es-ES_tradnl" dirty="0" smtClean="0"/>
              <a:t>="https://www.youtube.com/embed/y1vQAWmduM4" </a:t>
            </a:r>
            <a:r>
              <a:rPr lang="es-ES_tradnl" dirty="0" err="1" smtClean="0"/>
              <a:t>frameborder</a:t>
            </a:r>
            <a:r>
              <a:rPr lang="es-ES_tradnl" dirty="0" smtClean="0"/>
              <a:t>="0" </a:t>
            </a:r>
            <a:r>
              <a:rPr lang="es-ES_tradnl" dirty="0" err="1" smtClean="0"/>
              <a:t>allow</a:t>
            </a:r>
            <a:r>
              <a:rPr lang="es-ES_tradnl" dirty="0" smtClean="0"/>
              <a:t>="</a:t>
            </a:r>
            <a:r>
              <a:rPr lang="es-ES_tradnl" dirty="0" err="1" smtClean="0"/>
              <a:t>autoplay</a:t>
            </a:r>
            <a:r>
              <a:rPr lang="es-ES_tradnl" dirty="0" smtClean="0"/>
              <a:t>; </a:t>
            </a:r>
            <a:r>
              <a:rPr lang="es-ES_tradnl" dirty="0" err="1" smtClean="0"/>
              <a:t>encrypted</a:t>
            </a:r>
            <a:r>
              <a:rPr lang="es-ES_tradnl" dirty="0" smtClean="0"/>
              <a:t>-media" </a:t>
            </a:r>
            <a:r>
              <a:rPr lang="es-ES_tradnl" dirty="0" err="1" smtClean="0"/>
              <a:t>allowfullscreen</a:t>
            </a:r>
            <a:r>
              <a:rPr lang="es-ES_tradnl" dirty="0" smtClean="0"/>
              <a:t>&gt;&lt;/</a:t>
            </a:r>
            <a:r>
              <a:rPr lang="es-ES_tradnl" dirty="0" err="1" smtClean="0"/>
              <a:t>iframe</a:t>
            </a:r>
            <a:r>
              <a:rPr lang="es-ES_tradnl" dirty="0" smtClean="0"/>
              <a:t>&gt;</a:t>
            </a:r>
          </a:p>
          <a:p>
            <a:endParaRPr lang="es-ES_tradnl" dirty="0"/>
          </a:p>
        </p:txBody>
      </p:sp>
      <p:sp>
        <p:nvSpPr>
          <p:cNvPr id="4" name="3 Marcador de número de diapositiva"/>
          <p:cNvSpPr>
            <a:spLocks noGrp="1"/>
          </p:cNvSpPr>
          <p:nvPr>
            <p:ph type="sldNum" sz="quarter" idx="10"/>
          </p:nvPr>
        </p:nvSpPr>
        <p:spPr/>
        <p:txBody>
          <a:bodyPr/>
          <a:lstStyle/>
          <a:p>
            <a:fld id="{B8209EBF-32B4-424C-8022-F9BB44823A0D}" type="slidenum">
              <a:rPr lang="es-ES_tradnl" smtClean="0"/>
              <a:pPr/>
              <a:t>6</a:t>
            </a:fld>
            <a:endParaRPr lang="es-ES_trad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4C8101-9996-4DA7-903E-E2464FC0176D}" type="slidenum">
              <a:rPr lang="cs-CZ"/>
              <a:pPr/>
              <a:t>7</a:t>
            </a:fld>
            <a:endParaRPr lang="cs-CZ"/>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ES_tradnl" dirty="0" smtClean="0"/>
          </a:p>
          <a:p>
            <a:endParaRPr lang="es-ES_tradnl" dirty="0"/>
          </a:p>
        </p:txBody>
      </p:sp>
      <p:sp>
        <p:nvSpPr>
          <p:cNvPr id="4" name="3 Marcador de número de diapositiva"/>
          <p:cNvSpPr>
            <a:spLocks noGrp="1"/>
          </p:cNvSpPr>
          <p:nvPr>
            <p:ph type="sldNum" sz="quarter" idx="10"/>
          </p:nvPr>
        </p:nvSpPr>
        <p:spPr/>
        <p:txBody>
          <a:bodyPr/>
          <a:lstStyle/>
          <a:p>
            <a:fld id="{B8209EBF-32B4-424C-8022-F9BB44823A0D}" type="slidenum">
              <a:rPr lang="es-ES_tradnl" smtClean="0"/>
              <a:pPr/>
              <a:t>9</a:t>
            </a:fld>
            <a:endParaRPr lang="es-ES_trad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&lt;a </a:t>
            </a:r>
            <a:r>
              <a:rPr lang="es-ES_tradnl" dirty="0" err="1" smtClean="0"/>
              <a:t>rel</a:t>
            </a:r>
            <a:r>
              <a:rPr lang="es-ES_tradnl" dirty="0" smtClean="0"/>
              <a:t>="</a:t>
            </a:r>
            <a:r>
              <a:rPr lang="es-ES_tradnl" dirty="0" err="1" smtClean="0"/>
              <a:t>license</a:t>
            </a:r>
            <a:r>
              <a:rPr lang="es-ES_tradnl" dirty="0" smtClean="0"/>
              <a:t>" </a:t>
            </a:r>
            <a:r>
              <a:rPr lang="es-ES_tradnl" dirty="0" err="1" smtClean="0"/>
              <a:t>href</a:t>
            </a:r>
            <a:r>
              <a:rPr lang="es-ES_tradnl" dirty="0" smtClean="0"/>
              <a:t>="http://creativecommons.org/licenses/by-sa/4.0/"&gt;&lt;img </a:t>
            </a:r>
            <a:r>
              <a:rPr lang="es-ES_tradnl" dirty="0" err="1" smtClean="0"/>
              <a:t>alt</a:t>
            </a:r>
            <a:r>
              <a:rPr lang="es-ES_tradnl" dirty="0" smtClean="0"/>
              <a:t>="Licencia de </a:t>
            </a:r>
            <a:r>
              <a:rPr lang="es-ES_tradnl" dirty="0" err="1" smtClean="0"/>
              <a:t>Creative</a:t>
            </a:r>
            <a:r>
              <a:rPr lang="es-ES_tradnl" dirty="0" smtClean="0"/>
              <a:t> </a:t>
            </a:r>
            <a:r>
              <a:rPr lang="es-ES_tradnl" dirty="0" err="1" smtClean="0"/>
              <a:t>Commons</a:t>
            </a:r>
            <a:r>
              <a:rPr lang="es-ES_tradnl" dirty="0" smtClean="0"/>
              <a:t>" </a:t>
            </a:r>
            <a:r>
              <a:rPr lang="es-ES_tradnl" dirty="0" err="1" smtClean="0"/>
              <a:t>style</a:t>
            </a:r>
            <a:r>
              <a:rPr lang="es-ES_tradnl" dirty="0" smtClean="0"/>
              <a:t>="border-width:0" </a:t>
            </a:r>
            <a:r>
              <a:rPr lang="es-ES_tradnl" dirty="0" err="1" smtClean="0"/>
              <a:t>src</a:t>
            </a:r>
            <a:r>
              <a:rPr lang="es-ES_tradnl" dirty="0" smtClean="0"/>
              <a:t>="https://i.creativecommons.org/l/by-sa/4.0/88x31.png" /&gt;&lt;/a&gt;&lt;</a:t>
            </a:r>
            <a:r>
              <a:rPr lang="es-ES_tradnl" dirty="0" err="1" smtClean="0"/>
              <a:t>br</a:t>
            </a:r>
            <a:r>
              <a:rPr lang="es-ES_tradnl" dirty="0" smtClean="0"/>
              <a:t> /&gt;&lt;</a:t>
            </a:r>
            <a:r>
              <a:rPr lang="es-ES_tradnl" dirty="0" err="1" smtClean="0"/>
              <a:t>span</a:t>
            </a:r>
            <a:r>
              <a:rPr lang="es-ES_tradnl" dirty="0" smtClean="0"/>
              <a:t> </a:t>
            </a:r>
            <a:r>
              <a:rPr lang="es-ES_tradnl" dirty="0" err="1" smtClean="0"/>
              <a:t>xmlns:dct</a:t>
            </a:r>
            <a:r>
              <a:rPr lang="es-ES_tradnl" dirty="0" smtClean="0"/>
              <a:t>="http://purl.org/dc/terms/" </a:t>
            </a:r>
            <a:r>
              <a:rPr lang="es-ES_tradnl" dirty="0" err="1" smtClean="0"/>
              <a:t>href</a:t>
            </a:r>
            <a:r>
              <a:rPr lang="es-ES_tradnl" dirty="0" smtClean="0"/>
              <a:t>="http://purl.org/dc/dcmitype/MovingImage" </a:t>
            </a:r>
            <a:r>
              <a:rPr lang="es-ES_tradnl" dirty="0" err="1" smtClean="0"/>
              <a:t>property</a:t>
            </a:r>
            <a:r>
              <a:rPr lang="es-ES_tradnl" dirty="0" smtClean="0"/>
              <a:t>="</a:t>
            </a:r>
            <a:r>
              <a:rPr lang="es-ES_tradnl" dirty="0" err="1" smtClean="0"/>
              <a:t>dct:title</a:t>
            </a:r>
            <a:r>
              <a:rPr lang="es-ES_tradnl" dirty="0" smtClean="0"/>
              <a:t>" </a:t>
            </a:r>
            <a:r>
              <a:rPr lang="es-ES_tradnl" dirty="0" err="1" smtClean="0"/>
              <a:t>rel</a:t>
            </a:r>
            <a:r>
              <a:rPr lang="es-ES_tradnl" dirty="0" smtClean="0"/>
              <a:t>="</a:t>
            </a:r>
            <a:r>
              <a:rPr lang="es-ES_tradnl" dirty="0" err="1" smtClean="0"/>
              <a:t>dct:type</a:t>
            </a:r>
            <a:r>
              <a:rPr lang="es-ES_tradnl" dirty="0" smtClean="0"/>
              <a:t>"&gt;</a:t>
            </a:r>
            <a:r>
              <a:rPr lang="es-ES_tradnl" dirty="0" err="1" smtClean="0"/>
              <a:t>Human</a:t>
            </a:r>
            <a:r>
              <a:rPr lang="es-ES_tradnl" dirty="0" smtClean="0"/>
              <a:t> </a:t>
            </a:r>
            <a:r>
              <a:rPr lang="es-ES_tradnl" dirty="0" err="1" smtClean="0"/>
              <a:t>Impact</a:t>
            </a:r>
            <a:r>
              <a:rPr lang="es-ES_tradnl" dirty="0" smtClean="0"/>
              <a:t> in </a:t>
            </a:r>
            <a:r>
              <a:rPr lang="es-ES_tradnl" dirty="0" err="1" smtClean="0"/>
              <a:t>the</a:t>
            </a:r>
            <a:r>
              <a:rPr lang="es-ES_tradnl" dirty="0" smtClean="0"/>
              <a:t> </a:t>
            </a:r>
            <a:r>
              <a:rPr lang="es-ES_tradnl" dirty="0" err="1" smtClean="0"/>
              <a:t>Environment</a:t>
            </a:r>
            <a:r>
              <a:rPr lang="es-ES_tradnl" dirty="0" smtClean="0"/>
              <a:t>&lt;/</a:t>
            </a:r>
            <a:r>
              <a:rPr lang="es-ES_tradnl" dirty="0" err="1" smtClean="0"/>
              <a:t>span</a:t>
            </a:r>
            <a:r>
              <a:rPr lang="es-ES_tradnl" dirty="0" smtClean="0"/>
              <a:t>&gt; </a:t>
            </a:r>
            <a:r>
              <a:rPr lang="es-ES_tradnl" dirty="0" err="1" smtClean="0"/>
              <a:t>is</a:t>
            </a:r>
            <a:r>
              <a:rPr lang="es-ES_tradnl" dirty="0" smtClean="0"/>
              <a:t> </a:t>
            </a:r>
            <a:r>
              <a:rPr lang="es-ES_tradnl" dirty="0" err="1" smtClean="0"/>
              <a:t>licensed</a:t>
            </a:r>
            <a:r>
              <a:rPr lang="es-ES_tradnl" dirty="0" smtClean="0"/>
              <a:t> </a:t>
            </a:r>
            <a:r>
              <a:rPr lang="es-ES_tradnl" dirty="0" err="1" smtClean="0"/>
              <a:t>under</a:t>
            </a:r>
            <a:r>
              <a:rPr lang="es-ES_tradnl" dirty="0" smtClean="0"/>
              <a:t> a &lt;a </a:t>
            </a:r>
            <a:r>
              <a:rPr lang="es-ES_tradnl" dirty="0" err="1" smtClean="0"/>
              <a:t>rel</a:t>
            </a:r>
            <a:r>
              <a:rPr lang="es-ES_tradnl" dirty="0" smtClean="0"/>
              <a:t>="</a:t>
            </a:r>
            <a:r>
              <a:rPr lang="es-ES_tradnl" dirty="0" err="1" smtClean="0"/>
              <a:t>license</a:t>
            </a:r>
            <a:r>
              <a:rPr lang="es-ES_tradnl" dirty="0" smtClean="0"/>
              <a:t>" </a:t>
            </a:r>
            <a:r>
              <a:rPr lang="es-ES_tradnl" dirty="0" err="1" smtClean="0"/>
              <a:t>href</a:t>
            </a:r>
            <a:r>
              <a:rPr lang="es-ES_tradnl" dirty="0" smtClean="0"/>
              <a:t>="http://creativecommons.org/licenses/by-sa/4.0/"&gt;Creative </a:t>
            </a:r>
            <a:r>
              <a:rPr lang="es-ES_tradnl" dirty="0" err="1" smtClean="0"/>
              <a:t>Commons</a:t>
            </a:r>
            <a:r>
              <a:rPr lang="es-ES_tradnl" dirty="0" smtClean="0"/>
              <a:t> Reconocimiento-</a:t>
            </a:r>
            <a:r>
              <a:rPr lang="es-ES_tradnl" dirty="0" err="1" smtClean="0"/>
              <a:t>CompartirIgual</a:t>
            </a:r>
            <a:r>
              <a:rPr lang="es-ES_tradnl" dirty="0" smtClean="0"/>
              <a:t> 4.0 Internacional </a:t>
            </a:r>
            <a:r>
              <a:rPr lang="es-ES_tradnl" dirty="0" err="1" smtClean="0"/>
              <a:t>License</a:t>
            </a:r>
            <a:r>
              <a:rPr lang="es-ES_tradnl" dirty="0" smtClean="0"/>
              <a:t>&lt;/a&gt;.</a:t>
            </a:r>
            <a:endParaRPr lang="es-ES_tradnl" smtClean="0"/>
          </a:p>
          <a:p>
            <a:endParaRPr lang="es-ES_tradnl"/>
          </a:p>
        </p:txBody>
      </p:sp>
      <p:sp>
        <p:nvSpPr>
          <p:cNvPr id="4" name="3 Marcador de número de diapositiva"/>
          <p:cNvSpPr>
            <a:spLocks noGrp="1"/>
          </p:cNvSpPr>
          <p:nvPr>
            <p:ph type="sldNum" sz="quarter" idx="10"/>
          </p:nvPr>
        </p:nvSpPr>
        <p:spPr/>
        <p:txBody>
          <a:bodyPr/>
          <a:lstStyle/>
          <a:p>
            <a:fld id="{B8209EBF-32B4-424C-8022-F9BB44823A0D}" type="slidenum">
              <a:rPr lang="es-ES_tradnl" smtClean="0"/>
              <a:pPr/>
              <a:t>10</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E0C8EE1-238D-42CF-8627-9672A3C83ADD}" type="datetimeFigureOut">
              <a:rPr lang="es-ES" smtClean="0"/>
              <a:pPr/>
              <a:t>23/04/2018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4B8BA8E-96B9-406D-8A70-163AB862CB99}" type="slidenum">
              <a:rPr lang="es-ES" smtClean="0"/>
              <a:pPr/>
              <a:t>‹Nº›</a:t>
            </a:fld>
            <a:endParaRPr lang="es-ES"/>
          </a:p>
        </p:txBody>
      </p:sp>
    </p:spTree>
  </p:cSld>
  <p:clrMapOvr>
    <a:masterClrMapping/>
  </p:clrMapOvr>
  <p:transition spd="med" advClick="0" advTm="7000">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0C8EE1-238D-42CF-8627-9672A3C83ADD}" type="datetimeFigureOut">
              <a:rPr lang="es-ES" smtClean="0"/>
              <a:pPr/>
              <a:t>23/04/2018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8BA8E-96B9-406D-8A70-163AB862CB9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Click="0" advTm="7000">
    <p:wipe dir="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file:///C:\Users\CEIP\Desktop\Documents\REC004.MP3" TargetMode="External"/><Relationship Id="rId1" Type="http://schemas.openxmlformats.org/officeDocument/2006/relationships/audio" Target="file:///F:\RECORD\REC015.MP3" TargetMode="Externa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6.png"/><Relationship Id="rId2" Type="http://schemas.openxmlformats.org/officeDocument/2006/relationships/audio" Target="file:///C:\Users\CEIP\Desktop\Documents\REC005.MP3" TargetMode="External"/><Relationship Id="rId1" Type="http://schemas.openxmlformats.org/officeDocument/2006/relationships/tags" Target="../tags/tag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audio" Target="file:///C:\Users\CEIP\Desktop\Documents\REC006.MP3" TargetMode="Externa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C:\Users\CEIP\Desktop\Documents\REC007.MP3" TargetMode="External"/><Relationship Id="rId1" Type="http://schemas.openxmlformats.org/officeDocument/2006/relationships/tags" Target="../tags/tag2.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C:\Users\CEIP\Desktop\Documents\REC008.MP3" TargetMode="Externa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audio" Target="file:///C:\Users\CEIP\Desktop\Documents\REC009.MP3" TargetMode="External"/><Relationship Id="rId5" Type="http://schemas.openxmlformats.org/officeDocument/2006/relationships/image" Target="../media/image15.png"/><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8.png"/><Relationship Id="rId2" Type="http://schemas.openxmlformats.org/officeDocument/2006/relationships/audio" Target="file:///C:\Users\CEIP\Desktop\Documents\REC015.MP3" TargetMode="External"/><Relationship Id="rId1" Type="http://schemas.openxmlformats.org/officeDocument/2006/relationships/tags" Target="../tags/tag3.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2.xml"/><Relationship Id="rId1" Type="http://schemas.openxmlformats.org/officeDocument/2006/relationships/audio" Target="file:///C:\Users\CEIP\Desktop\Documents\REC012.MP3" TargetMode="External"/><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audio" Target="file:///C:\Users\CEIP\Desktop\Documents\REC017.MP3" TargetMode="External"/><Relationship Id="rId7" Type="http://schemas.openxmlformats.org/officeDocument/2006/relationships/image" Target="../media/image22.jpeg"/><Relationship Id="rId2" Type="http://schemas.openxmlformats.org/officeDocument/2006/relationships/audio" Target="file:///C:\Users\CEIP\Desktop\Documents\REC015.MP3" TargetMode="External"/><Relationship Id="rId1" Type="http://schemas.openxmlformats.org/officeDocument/2006/relationships/audio" Target="file:///C:\Users\CEIP\Desktop\Documents\REC013.MP3" TargetMode="External"/><Relationship Id="rId6" Type="http://schemas.openxmlformats.org/officeDocument/2006/relationships/image" Target="../media/image21.jpeg"/><Relationship Id="rId11" Type="http://schemas.openxmlformats.org/officeDocument/2006/relationships/image" Target="../media/image10.png"/><Relationship Id="rId5" Type="http://schemas.openxmlformats.org/officeDocument/2006/relationships/notesSlide" Target="../notesSlides/notesSlide6.xml"/><Relationship Id="rId10" Type="http://schemas.openxmlformats.org/officeDocument/2006/relationships/image" Target="../media/image3.png"/><Relationship Id="rId4" Type="http://schemas.openxmlformats.org/officeDocument/2006/relationships/slideLayout" Target="../slideLayouts/slideLayout2.xml"/><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124744"/>
            <a:ext cx="7630616" cy="2376264"/>
          </a:xfrm>
        </p:spPr>
        <p:txBody>
          <a:bodyPr>
            <a:noAutofit/>
          </a:bodyPr>
          <a:lstStyle/>
          <a:p>
            <a:r>
              <a:rPr lang="es-ES" sz="6600" dirty="0" smtClean="0"/>
              <a:t>HUMAN IMPACT IN THE ENVIRONMENT.</a:t>
            </a:r>
            <a:endParaRPr lang="es-ES" sz="6600" dirty="0"/>
          </a:p>
        </p:txBody>
      </p:sp>
      <p:sp>
        <p:nvSpPr>
          <p:cNvPr id="3" name="2 Subtítulo"/>
          <p:cNvSpPr>
            <a:spLocks noGrp="1"/>
          </p:cNvSpPr>
          <p:nvPr>
            <p:ph type="subTitle" idx="1"/>
          </p:nvPr>
        </p:nvSpPr>
        <p:spPr>
          <a:xfrm>
            <a:off x="1187624" y="4005064"/>
            <a:ext cx="6400800" cy="1752600"/>
          </a:xfrm>
        </p:spPr>
        <p:txBody>
          <a:bodyPr>
            <a:normAutofit/>
          </a:bodyPr>
          <a:lstStyle/>
          <a:p>
            <a:r>
              <a:rPr lang="es-ES" sz="5400" dirty="0" smtClean="0">
                <a:solidFill>
                  <a:schemeClr val="tx1"/>
                </a:solidFill>
              </a:rPr>
              <a:t>FORESTS</a:t>
            </a:r>
            <a:endParaRPr lang="es-ES" sz="5400" dirty="0">
              <a:solidFill>
                <a:schemeClr val="tx1"/>
              </a:solidFill>
            </a:endParaRPr>
          </a:p>
        </p:txBody>
      </p:sp>
      <p:pic>
        <p:nvPicPr>
          <p:cNvPr id="5" name="REC015.MP3">
            <a:hlinkClick r:id="" action="ppaction://media"/>
          </p:cNvPr>
          <p:cNvPicPr>
            <a:picLocks noRot="1" noChangeAspect="1"/>
          </p:cNvPicPr>
          <p:nvPr>
            <a:audioFile r:link="rId1"/>
          </p:nvPr>
        </p:nvPicPr>
        <p:blipFill>
          <a:blip r:embed="rId4" cstate="print"/>
          <a:stretch>
            <a:fillRect/>
          </a:stretch>
        </p:blipFill>
        <p:spPr>
          <a:xfrm>
            <a:off x="4449763" y="3306763"/>
            <a:ext cx="244475" cy="244475"/>
          </a:xfrm>
          <a:prstGeom prst="rect">
            <a:avLst/>
          </a:prstGeom>
        </p:spPr>
      </p:pic>
      <p:pic>
        <p:nvPicPr>
          <p:cNvPr id="27650" name="Picture 2" descr="Licencia de Creative Commons"/>
          <p:cNvPicPr>
            <a:picLocks noChangeAspect="1" noChangeArrowheads="1"/>
          </p:cNvPicPr>
          <p:nvPr/>
        </p:nvPicPr>
        <p:blipFill>
          <a:blip r:embed="rId5" cstate="print"/>
          <a:srcRect/>
          <a:stretch>
            <a:fillRect/>
          </a:stretch>
        </p:blipFill>
        <p:spPr bwMode="auto">
          <a:xfrm>
            <a:off x="251520" y="260648"/>
            <a:ext cx="838200" cy="295275"/>
          </a:xfrm>
          <a:prstGeom prst="rect">
            <a:avLst/>
          </a:prstGeom>
          <a:noFill/>
        </p:spPr>
      </p:pic>
      <p:pic>
        <p:nvPicPr>
          <p:cNvPr id="6" name="REC004.MP3">
            <a:hlinkClick r:id="" action="ppaction://media"/>
          </p:cNvPr>
          <p:cNvPicPr>
            <a:picLocks noRot="1" noChangeAspect="1"/>
          </p:cNvPicPr>
          <p:nvPr>
            <a:audioFile r:link="rId2"/>
          </p:nvPr>
        </p:nvPicPr>
        <p:blipFill>
          <a:blip r:embed="rId6"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5000" fill="hold"/>
                                        <p:tgtEl>
                                          <p:spTgt spid="2"/>
                                        </p:tgtEl>
                                      </p:cBhvr>
                                      <p:by x="150000" y="150000"/>
                                    </p:animScale>
                                  </p:childTnLst>
                                </p:cTn>
                              </p:par>
                            </p:childTnLst>
                          </p:cTn>
                        </p:par>
                        <p:par>
                          <p:cTn id="7" fill="hold">
                            <p:stCondLst>
                              <p:cond delay="5000"/>
                            </p:stCondLst>
                            <p:childTnLst>
                              <p:par>
                                <p:cTn id="8" presetID="1" presetClass="mediacall" presetSubtype="0" fill="hold" nodeType="afterEffect">
                                  <p:stCondLst>
                                    <p:cond delay="0"/>
                                  </p:stCondLst>
                                  <p:childTnLst>
                                    <p:cmd type="call" cmd="playFrom(0.0)">
                                      <p:cBhvr>
                                        <p:cTn id="9" dur="8928"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HUMAN IMPACT IN THE ENVIRONMENT</a:t>
            </a:r>
            <a:endParaRPr lang="es-ES_tradnl" dirty="0"/>
          </a:p>
        </p:txBody>
      </p:sp>
      <p:sp>
        <p:nvSpPr>
          <p:cNvPr id="3" name="2 Marcador de contenido"/>
          <p:cNvSpPr>
            <a:spLocks noGrp="1"/>
          </p:cNvSpPr>
          <p:nvPr>
            <p:ph idx="1"/>
          </p:nvPr>
        </p:nvSpPr>
        <p:spPr/>
        <p:txBody>
          <a:bodyPr>
            <a:normAutofit fontScale="77500" lnSpcReduction="20000"/>
          </a:bodyPr>
          <a:lstStyle/>
          <a:p>
            <a:r>
              <a:rPr lang="es-ES_tradnl" dirty="0" smtClean="0"/>
              <a:t>&lt;a </a:t>
            </a:r>
            <a:r>
              <a:rPr lang="es-ES_tradnl" dirty="0" err="1" smtClean="0"/>
              <a:t>rel</a:t>
            </a:r>
            <a:r>
              <a:rPr lang="es-ES_tradnl" dirty="0" smtClean="0"/>
              <a:t>="</a:t>
            </a:r>
            <a:r>
              <a:rPr lang="es-ES_tradnl" dirty="0" err="1" smtClean="0"/>
              <a:t>license</a:t>
            </a:r>
            <a:r>
              <a:rPr lang="es-ES_tradnl" dirty="0" smtClean="0"/>
              <a:t>" </a:t>
            </a:r>
            <a:r>
              <a:rPr lang="es-ES_tradnl" dirty="0" err="1" smtClean="0"/>
              <a:t>href</a:t>
            </a:r>
            <a:r>
              <a:rPr lang="es-ES_tradnl" dirty="0" smtClean="0"/>
              <a:t>="http://creativecommons.org/licenses/by-sa/4.0/"&gt;&lt;img </a:t>
            </a:r>
            <a:r>
              <a:rPr lang="es-ES_tradnl" dirty="0" err="1" smtClean="0"/>
              <a:t>alt</a:t>
            </a:r>
            <a:r>
              <a:rPr lang="es-ES_tradnl" dirty="0" smtClean="0"/>
              <a:t>="Licencia de </a:t>
            </a:r>
            <a:r>
              <a:rPr lang="es-ES_tradnl" dirty="0" err="1" smtClean="0"/>
              <a:t>Creative</a:t>
            </a:r>
            <a:r>
              <a:rPr lang="es-ES_tradnl" dirty="0" smtClean="0"/>
              <a:t> </a:t>
            </a:r>
            <a:r>
              <a:rPr lang="es-ES_tradnl" dirty="0" err="1" smtClean="0"/>
              <a:t>Commons</a:t>
            </a:r>
            <a:r>
              <a:rPr lang="es-ES_tradnl" dirty="0" smtClean="0"/>
              <a:t>" </a:t>
            </a:r>
            <a:r>
              <a:rPr lang="es-ES_tradnl" dirty="0" err="1" smtClean="0"/>
              <a:t>style</a:t>
            </a:r>
            <a:r>
              <a:rPr lang="es-ES_tradnl" dirty="0" smtClean="0"/>
              <a:t>="border-width:0" </a:t>
            </a:r>
            <a:r>
              <a:rPr lang="es-ES_tradnl" dirty="0" err="1" smtClean="0"/>
              <a:t>src</a:t>
            </a:r>
            <a:r>
              <a:rPr lang="es-ES_tradnl" dirty="0" smtClean="0"/>
              <a:t>="https://i.creativecommons.org/l/by-sa/4.0/88x31.png" /&gt;&lt;/a&gt;&lt;</a:t>
            </a:r>
            <a:r>
              <a:rPr lang="es-ES_tradnl" dirty="0" err="1" smtClean="0"/>
              <a:t>br</a:t>
            </a:r>
            <a:r>
              <a:rPr lang="es-ES_tradnl" dirty="0" smtClean="0"/>
              <a:t> /&gt;&lt;</a:t>
            </a:r>
            <a:r>
              <a:rPr lang="es-ES_tradnl" dirty="0" err="1" smtClean="0"/>
              <a:t>span</a:t>
            </a:r>
            <a:r>
              <a:rPr lang="es-ES_tradnl" dirty="0" smtClean="0"/>
              <a:t> </a:t>
            </a:r>
            <a:r>
              <a:rPr lang="es-ES_tradnl" dirty="0" err="1" smtClean="0"/>
              <a:t>xmlns:dct</a:t>
            </a:r>
            <a:r>
              <a:rPr lang="es-ES_tradnl" dirty="0" smtClean="0"/>
              <a:t>="http://purl.org/dc/terms/" </a:t>
            </a:r>
            <a:r>
              <a:rPr lang="es-ES_tradnl" dirty="0" err="1" smtClean="0"/>
              <a:t>href</a:t>
            </a:r>
            <a:r>
              <a:rPr lang="es-ES_tradnl" dirty="0" smtClean="0"/>
              <a:t>="http://purl.org/dc/dcmitype/MovingImage" </a:t>
            </a:r>
            <a:r>
              <a:rPr lang="es-ES_tradnl" dirty="0" err="1" smtClean="0"/>
              <a:t>property</a:t>
            </a:r>
            <a:r>
              <a:rPr lang="es-ES_tradnl" dirty="0" smtClean="0"/>
              <a:t>="</a:t>
            </a:r>
            <a:r>
              <a:rPr lang="es-ES_tradnl" dirty="0" err="1" smtClean="0"/>
              <a:t>dct:title</a:t>
            </a:r>
            <a:r>
              <a:rPr lang="es-ES_tradnl" dirty="0" smtClean="0"/>
              <a:t>" </a:t>
            </a:r>
            <a:r>
              <a:rPr lang="es-ES_tradnl" dirty="0" err="1" smtClean="0"/>
              <a:t>rel</a:t>
            </a:r>
            <a:r>
              <a:rPr lang="es-ES_tradnl" dirty="0" smtClean="0"/>
              <a:t>="</a:t>
            </a:r>
            <a:r>
              <a:rPr lang="es-ES_tradnl" dirty="0" err="1" smtClean="0"/>
              <a:t>dct:type</a:t>
            </a:r>
            <a:r>
              <a:rPr lang="es-ES_tradnl" dirty="0" smtClean="0"/>
              <a:t>"&gt;</a:t>
            </a:r>
            <a:r>
              <a:rPr lang="es-ES_tradnl" dirty="0" err="1" smtClean="0"/>
              <a:t>Human</a:t>
            </a:r>
            <a:r>
              <a:rPr lang="es-ES_tradnl" dirty="0" smtClean="0"/>
              <a:t> </a:t>
            </a:r>
            <a:r>
              <a:rPr lang="es-ES_tradnl" dirty="0" err="1" smtClean="0"/>
              <a:t>Impact</a:t>
            </a:r>
            <a:r>
              <a:rPr lang="es-ES_tradnl" dirty="0" smtClean="0"/>
              <a:t> in </a:t>
            </a:r>
            <a:r>
              <a:rPr lang="es-ES_tradnl" dirty="0" err="1" smtClean="0"/>
              <a:t>the</a:t>
            </a:r>
            <a:r>
              <a:rPr lang="es-ES_tradnl" dirty="0" smtClean="0"/>
              <a:t> </a:t>
            </a:r>
            <a:r>
              <a:rPr lang="es-ES_tradnl" dirty="0" err="1" smtClean="0"/>
              <a:t>Environment</a:t>
            </a:r>
            <a:r>
              <a:rPr lang="es-ES_tradnl" dirty="0" smtClean="0"/>
              <a:t>&lt;/</a:t>
            </a:r>
            <a:r>
              <a:rPr lang="es-ES_tradnl" dirty="0" err="1" smtClean="0"/>
              <a:t>span</a:t>
            </a:r>
            <a:r>
              <a:rPr lang="es-ES_tradnl" dirty="0" smtClean="0"/>
              <a:t>&gt; </a:t>
            </a:r>
            <a:r>
              <a:rPr lang="es-ES_tradnl" dirty="0" err="1" smtClean="0"/>
              <a:t>is</a:t>
            </a:r>
            <a:r>
              <a:rPr lang="es-ES_tradnl" dirty="0" smtClean="0"/>
              <a:t> </a:t>
            </a:r>
            <a:r>
              <a:rPr lang="es-ES_tradnl" dirty="0" err="1" smtClean="0"/>
              <a:t>licensed</a:t>
            </a:r>
            <a:r>
              <a:rPr lang="es-ES_tradnl" dirty="0" smtClean="0"/>
              <a:t> </a:t>
            </a:r>
            <a:r>
              <a:rPr lang="es-ES_tradnl" dirty="0" err="1" smtClean="0"/>
              <a:t>under</a:t>
            </a:r>
            <a:r>
              <a:rPr lang="es-ES_tradnl" dirty="0" smtClean="0"/>
              <a:t> a &lt;a </a:t>
            </a:r>
            <a:r>
              <a:rPr lang="es-ES_tradnl" dirty="0" err="1" smtClean="0"/>
              <a:t>rel</a:t>
            </a:r>
            <a:r>
              <a:rPr lang="es-ES_tradnl" dirty="0" smtClean="0"/>
              <a:t>="</a:t>
            </a:r>
            <a:r>
              <a:rPr lang="es-ES_tradnl" dirty="0" err="1" smtClean="0"/>
              <a:t>license</a:t>
            </a:r>
            <a:r>
              <a:rPr lang="es-ES_tradnl" dirty="0" smtClean="0"/>
              <a:t>" </a:t>
            </a:r>
            <a:r>
              <a:rPr lang="es-ES_tradnl" dirty="0" err="1" smtClean="0"/>
              <a:t>href</a:t>
            </a:r>
            <a:r>
              <a:rPr lang="es-ES_tradnl" dirty="0" smtClean="0"/>
              <a:t>="http://creativecommons.org/licenses/by-sa/4.0/"&gt;Creative </a:t>
            </a:r>
            <a:r>
              <a:rPr lang="es-ES_tradnl" dirty="0" err="1" smtClean="0"/>
              <a:t>Commons</a:t>
            </a:r>
            <a:r>
              <a:rPr lang="es-ES_tradnl" dirty="0" smtClean="0"/>
              <a:t> Reconocimiento-</a:t>
            </a:r>
            <a:r>
              <a:rPr lang="es-ES_tradnl" dirty="0" err="1" smtClean="0"/>
              <a:t>CompartirIgual</a:t>
            </a:r>
            <a:r>
              <a:rPr lang="es-ES_tradnl" dirty="0" smtClean="0"/>
              <a:t> 4.0 Internacional </a:t>
            </a:r>
            <a:r>
              <a:rPr lang="es-ES_tradnl" dirty="0" err="1" smtClean="0"/>
              <a:t>License</a:t>
            </a:r>
            <a:r>
              <a:rPr lang="es-ES_tradnl" dirty="0" smtClean="0"/>
              <a:t>&lt;/a&gt;.</a:t>
            </a:r>
            <a:endParaRPr lang="es-ES_tradnl" dirty="0"/>
          </a:p>
        </p:txBody>
      </p:sp>
    </p:spTree>
  </p:cSld>
  <p:clrMapOvr>
    <a:masterClrMapping/>
  </p:clrMapOvr>
  <p:transition spd="med" advClick="0" advTm="7000">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7"/>
          <p:cNvSpPr txBox="1">
            <a:spLocks noChangeArrowheads="1"/>
          </p:cNvSpPr>
          <p:nvPr/>
        </p:nvSpPr>
        <p:spPr bwMode="auto">
          <a:xfrm>
            <a:off x="762000" y="1676400"/>
            <a:ext cx="5562600" cy="861774"/>
          </a:xfrm>
          <a:prstGeom prst="rect">
            <a:avLst/>
          </a:prstGeom>
          <a:noFill/>
          <a:ln w="9525">
            <a:noFill/>
            <a:miter lim="800000"/>
            <a:headEnd/>
            <a:tailEnd/>
          </a:ln>
          <a:effectLst/>
        </p:spPr>
        <p:txBody>
          <a:bodyPr>
            <a:spAutoFit/>
          </a:bodyPr>
          <a:lstStyle/>
          <a:p>
            <a:pPr algn="l"/>
            <a:r>
              <a:rPr lang="en-US" sz="2500" b="1" dirty="0">
                <a:effectLst>
                  <a:outerShdw blurRad="38100" dist="38100" dir="2700000" algn="tl">
                    <a:srgbClr val="000000"/>
                  </a:outerShdw>
                </a:effectLst>
              </a:rPr>
              <a:t>A forest is any area with a lot of trees. There are forests all over the world. </a:t>
            </a:r>
            <a:endParaRPr lang="en-US" sz="2500" b="1" dirty="0"/>
          </a:p>
        </p:txBody>
      </p:sp>
      <p:sp>
        <p:nvSpPr>
          <p:cNvPr id="6153" name="Rectangle 9"/>
          <p:cNvSpPr>
            <a:spLocks noGrp="1" noRot="1" noChangeArrowheads="1"/>
          </p:cNvSpPr>
          <p:nvPr>
            <p:ph type="title"/>
          </p:nvPr>
        </p:nvSpPr>
        <p:spPr>
          <a:xfrm>
            <a:off x="1187624" y="332656"/>
            <a:ext cx="3581400" cy="974725"/>
          </a:xfrm>
          <a:solidFill>
            <a:schemeClr val="tx1"/>
          </a:solidFill>
          <a:ln/>
        </p:spPr>
        <p:txBody>
          <a:bodyPr/>
          <a:lstStyle/>
          <a:p>
            <a:pPr algn="ctr"/>
            <a:r>
              <a:rPr lang="en-US" dirty="0">
                <a:solidFill>
                  <a:schemeClr val="accent4"/>
                </a:solidFill>
                <a:effectLst>
                  <a:outerShdw blurRad="38100" dist="38100" dir="2700000" algn="tl">
                    <a:srgbClr val="C0C0C0"/>
                  </a:outerShdw>
                </a:effectLst>
              </a:rPr>
              <a:t>Forests</a:t>
            </a:r>
          </a:p>
        </p:txBody>
      </p:sp>
      <p:pic>
        <p:nvPicPr>
          <p:cNvPr id="6156" name="Picture 12" descr="tree, sun clip art"/>
          <p:cNvPicPr>
            <a:picLocks noChangeAspect="1" noChangeArrowheads="1"/>
          </p:cNvPicPr>
          <p:nvPr/>
        </p:nvPicPr>
        <p:blipFill>
          <a:blip r:embed="rId5" cstate="print"/>
          <a:srcRect/>
          <a:stretch>
            <a:fillRect/>
          </a:stretch>
        </p:blipFill>
        <p:spPr bwMode="auto">
          <a:xfrm>
            <a:off x="6516216" y="332656"/>
            <a:ext cx="2119313" cy="2133600"/>
          </a:xfrm>
          <a:prstGeom prst="rect">
            <a:avLst/>
          </a:prstGeom>
          <a:noFill/>
        </p:spPr>
      </p:pic>
      <p:sp>
        <p:nvSpPr>
          <p:cNvPr id="6157" name="Text Box 13"/>
          <p:cNvSpPr txBox="1">
            <a:spLocks noChangeArrowheads="1"/>
          </p:cNvSpPr>
          <p:nvPr/>
        </p:nvSpPr>
        <p:spPr bwMode="auto">
          <a:xfrm>
            <a:off x="6629400" y="6324600"/>
            <a:ext cx="1981200" cy="366713"/>
          </a:xfrm>
          <a:prstGeom prst="rect">
            <a:avLst/>
          </a:prstGeom>
          <a:noFill/>
          <a:ln w="9525">
            <a:noFill/>
            <a:miter lim="800000"/>
            <a:headEnd/>
            <a:tailEnd/>
          </a:ln>
          <a:effectLst/>
        </p:spPr>
        <p:txBody>
          <a:bodyPr>
            <a:spAutoFit/>
          </a:bodyPr>
          <a:lstStyle/>
          <a:p>
            <a:pPr algn="l">
              <a:spcBef>
                <a:spcPct val="50000"/>
              </a:spcBef>
            </a:pPr>
            <a:r>
              <a:rPr lang="en-US" b="1" dirty="0" smtClean="0"/>
              <a:t> </a:t>
            </a:r>
            <a:endParaRPr lang="en-US" b="1" dirty="0"/>
          </a:p>
        </p:txBody>
      </p:sp>
      <p:pic>
        <p:nvPicPr>
          <p:cNvPr id="2" name="Picture 2" descr="C:\Users\CEIP\Desktop\image of a forest.jpg"/>
          <p:cNvPicPr>
            <a:picLocks noChangeAspect="1" noChangeArrowheads="1"/>
          </p:cNvPicPr>
          <p:nvPr/>
        </p:nvPicPr>
        <p:blipFill>
          <a:blip r:embed="rId6" cstate="print"/>
          <a:srcRect/>
          <a:stretch>
            <a:fillRect/>
          </a:stretch>
        </p:blipFill>
        <p:spPr bwMode="auto">
          <a:xfrm>
            <a:off x="1043608" y="3204608"/>
            <a:ext cx="3888432" cy="2423425"/>
          </a:xfrm>
          <a:prstGeom prst="rect">
            <a:avLst/>
          </a:prstGeom>
          <a:noFill/>
        </p:spPr>
      </p:pic>
      <p:sp>
        <p:nvSpPr>
          <p:cNvPr id="12" name="11 Rectángulo"/>
          <p:cNvSpPr/>
          <p:nvPr/>
        </p:nvSpPr>
        <p:spPr>
          <a:xfrm>
            <a:off x="5436096" y="2924944"/>
            <a:ext cx="2736304" cy="2554545"/>
          </a:xfrm>
          <a:prstGeom prst="rect">
            <a:avLst/>
          </a:prstGeom>
        </p:spPr>
        <p:txBody>
          <a:bodyPr wrap="square">
            <a:spAutoFit/>
          </a:bodyPr>
          <a:lstStyle/>
          <a:p>
            <a:r>
              <a:rPr lang="es-ES_tradnl" sz="4000" b="1" i="1" dirty="0" err="1" smtClean="0"/>
              <a:t>There</a:t>
            </a:r>
            <a:r>
              <a:rPr lang="es-ES_tradnl" sz="4000" b="1" i="1" dirty="0" smtClean="0"/>
              <a:t> are </a:t>
            </a:r>
            <a:r>
              <a:rPr lang="es-ES_tradnl" sz="4000" b="1" i="1" dirty="0" err="1" smtClean="0"/>
              <a:t>different</a:t>
            </a:r>
            <a:r>
              <a:rPr lang="es-ES_tradnl" sz="4000" b="1" i="1" dirty="0" smtClean="0"/>
              <a:t> </a:t>
            </a:r>
            <a:r>
              <a:rPr lang="es-ES_tradnl" sz="4000" b="1" i="1" dirty="0" err="1" smtClean="0"/>
              <a:t>types</a:t>
            </a:r>
            <a:r>
              <a:rPr lang="es-ES_tradnl" sz="4000" b="1" i="1" dirty="0" smtClean="0"/>
              <a:t> of </a:t>
            </a:r>
            <a:r>
              <a:rPr lang="es-ES_tradnl" sz="4000" b="1" i="1" dirty="0" err="1" smtClean="0"/>
              <a:t>forests</a:t>
            </a:r>
            <a:endParaRPr lang="cs-CZ" sz="4000" b="1" i="1" dirty="0"/>
          </a:p>
        </p:txBody>
      </p:sp>
      <p:pic>
        <p:nvPicPr>
          <p:cNvPr id="10" name="REC005.MP3">
            <a:hlinkClick r:id="" action="ppaction://media"/>
          </p:cNvPr>
          <p:cNvPicPr>
            <a:picLocks noRot="1" noChangeAspect="1"/>
          </p:cNvPicPr>
          <p:nvPr>
            <a:audioFile r:link="rId2"/>
          </p:nvPr>
        </p:nvPicPr>
        <p:blipFill>
          <a:blip r:embed="rId7" cstate="print"/>
          <a:stretch>
            <a:fillRect/>
          </a:stretch>
        </p:blipFill>
        <p:spPr>
          <a:xfrm>
            <a:off x="4449763" y="3306763"/>
            <a:ext cx="244475" cy="244475"/>
          </a:xfrm>
          <a:prstGeom prst="rect">
            <a:avLst/>
          </a:prstGeom>
        </p:spPr>
      </p:pic>
    </p:spTree>
    <p:custDataLst>
      <p:tags r:id="rId1"/>
    </p:custDataLst>
  </p:cSld>
  <p:clrMapOvr>
    <a:masterClrMapping/>
  </p:clrMapOvr>
  <p:transition spd="med" advClick="0" advTm="6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5000" fill="hold"/>
                                        <p:tgtEl>
                                          <p:spTgt spid="615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5000" fill="hold"/>
                                        <p:tgtEl>
                                          <p:spTgt spid="2"/>
                                        </p:tgtEl>
                                      </p:cBhvr>
                                      <p:by x="150000" y="150000"/>
                                    </p:animScale>
                                  </p:childTnLst>
                                </p:cTn>
                              </p:par>
                            </p:childTnLst>
                          </p:cTn>
                        </p:par>
                        <p:par>
                          <p:cTn id="11" fill="hold">
                            <p:stCondLst>
                              <p:cond delay="5000"/>
                            </p:stCondLst>
                            <p:childTnLst>
                              <p:par>
                                <p:cTn id="12" presetID="1" presetClass="mediacall" presetSubtype="0" fill="hold" nodeType="afterEffect">
                                  <p:stCondLst>
                                    <p:cond delay="0"/>
                                  </p:stCondLst>
                                  <p:childTnLst>
                                    <p:cmd type="call" cmd="playFrom(0.0)">
                                      <p:cBhvr>
                                        <p:cTn id="13" dur="15104"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4"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 TYPES  OF  FORESTS</a:t>
            </a:r>
            <a:endParaRPr lang="es-ES_tradnl" dirty="0"/>
          </a:p>
        </p:txBody>
      </p:sp>
      <p:sp>
        <p:nvSpPr>
          <p:cNvPr id="3" name="2 Marcador de contenido"/>
          <p:cNvSpPr>
            <a:spLocks noGrp="1"/>
          </p:cNvSpPr>
          <p:nvPr>
            <p:ph idx="1"/>
          </p:nvPr>
        </p:nvSpPr>
        <p:spPr/>
        <p:txBody>
          <a:bodyPr/>
          <a:lstStyle/>
          <a:p>
            <a:r>
              <a:rPr lang="en-US" b="1" dirty="0" smtClean="0">
                <a:effectLst>
                  <a:outerShdw blurRad="38100" dist="38100" dir="2700000" algn="tl">
                    <a:srgbClr val="000000"/>
                  </a:outerShdw>
                </a:effectLst>
              </a:rPr>
              <a:t>The type of forest varies depending on the location of the forest: for example, there are tropical rain forests, coniferous forests, and deciduous forests.</a:t>
            </a:r>
            <a:endParaRPr lang="es-ES_tradnl" dirty="0"/>
          </a:p>
        </p:txBody>
      </p:sp>
      <p:pic>
        <p:nvPicPr>
          <p:cNvPr id="4" name="Picture 10" descr="autumn trees"/>
          <p:cNvPicPr>
            <a:picLocks noChangeAspect="1" noChangeArrowheads="1"/>
          </p:cNvPicPr>
          <p:nvPr/>
        </p:nvPicPr>
        <p:blipFill>
          <a:blip r:embed="rId4" cstate="print"/>
          <a:srcRect/>
          <a:stretch>
            <a:fillRect/>
          </a:stretch>
        </p:blipFill>
        <p:spPr bwMode="auto">
          <a:xfrm>
            <a:off x="7137400" y="3212976"/>
            <a:ext cx="2006600" cy="2895600"/>
          </a:xfrm>
          <a:prstGeom prst="rect">
            <a:avLst/>
          </a:prstGeom>
          <a:noFill/>
        </p:spPr>
      </p:pic>
      <p:pic>
        <p:nvPicPr>
          <p:cNvPr id="5" name="Picture 2" descr="C:\Users\CEIP\Desktop\coiferous forest.jpg"/>
          <p:cNvPicPr>
            <a:picLocks noChangeAspect="1" noChangeArrowheads="1"/>
          </p:cNvPicPr>
          <p:nvPr/>
        </p:nvPicPr>
        <p:blipFill>
          <a:blip r:embed="rId5" cstate="print"/>
          <a:stretch>
            <a:fillRect/>
          </a:stretch>
        </p:blipFill>
        <p:spPr bwMode="auto">
          <a:xfrm>
            <a:off x="3233014" y="4221088"/>
            <a:ext cx="3715249" cy="2063303"/>
          </a:xfrm>
          <a:prstGeom prst="rect">
            <a:avLst/>
          </a:prstGeom>
          <a:noFill/>
        </p:spPr>
      </p:pic>
      <p:pic>
        <p:nvPicPr>
          <p:cNvPr id="2050" name="Picture 2" descr="C:\Users\CEIP\Desktop\rainforest.jpg"/>
          <p:cNvPicPr>
            <a:picLocks noChangeAspect="1" noChangeArrowheads="1"/>
          </p:cNvPicPr>
          <p:nvPr/>
        </p:nvPicPr>
        <p:blipFill>
          <a:blip r:embed="rId6" cstate="print"/>
          <a:srcRect/>
          <a:stretch>
            <a:fillRect/>
          </a:stretch>
        </p:blipFill>
        <p:spPr bwMode="auto">
          <a:xfrm>
            <a:off x="251520" y="4005064"/>
            <a:ext cx="2857500" cy="2016224"/>
          </a:xfrm>
          <a:prstGeom prst="rect">
            <a:avLst/>
          </a:prstGeom>
          <a:noFill/>
        </p:spPr>
      </p:pic>
      <p:pic>
        <p:nvPicPr>
          <p:cNvPr id="8" name="REC006.MP3">
            <a:hlinkClick r:id="" action="ppaction://media"/>
          </p:cNvPr>
          <p:cNvPicPr>
            <a:picLocks noRot="1" noChangeAspect="1"/>
          </p:cNvPicPr>
          <p:nvPr>
            <a:audioFile r:link="rId1"/>
          </p:nvPr>
        </p:nvPicPr>
        <p:blipFill>
          <a:blip r:embed="rId7"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5000" fill="hold"/>
                                        <p:tgtEl>
                                          <p:spTgt spid="2050"/>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5000" fill="hold"/>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4"/>
                                        </p:tgtEl>
                                      </p:cBhvr>
                                      <p:by x="150000" y="150000"/>
                                    </p:animScale>
                                  </p:childTnLst>
                                </p:cTn>
                              </p:par>
                            </p:childTnLst>
                          </p:cTn>
                        </p:par>
                        <p:par>
                          <p:cTn id="15" fill="hold">
                            <p:stCondLst>
                              <p:cond delay="2000"/>
                            </p:stCondLst>
                            <p:childTnLst>
                              <p:par>
                                <p:cTn id="16" presetID="1" presetClass="mediacall" presetSubtype="0" fill="hold" nodeType="afterEffect">
                                  <p:stCondLst>
                                    <p:cond delay="0"/>
                                  </p:stCondLst>
                                  <p:childTnLst>
                                    <p:cmd type="call" cmd="playFrom(0.0)">
                                      <p:cBhvr>
                                        <p:cTn id="17" dur="1353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2819400" y="304800"/>
            <a:ext cx="2819400" cy="762000"/>
          </a:xfrm>
        </p:spPr>
        <p:txBody>
          <a:bodyPr/>
          <a:lstStyle/>
          <a:p>
            <a:pPr algn="ctr"/>
            <a:r>
              <a:rPr lang="en-US">
                <a:solidFill>
                  <a:schemeClr val="tx1"/>
                </a:solidFill>
              </a:rPr>
              <a:t>Forests</a:t>
            </a:r>
          </a:p>
        </p:txBody>
      </p:sp>
      <p:pic>
        <p:nvPicPr>
          <p:cNvPr id="15370" name="Picture 10" descr="looking up at trees"/>
          <p:cNvPicPr>
            <a:picLocks noChangeAspect="1" noChangeArrowheads="1"/>
          </p:cNvPicPr>
          <p:nvPr/>
        </p:nvPicPr>
        <p:blipFill>
          <a:blip r:embed="rId5" cstate="print"/>
          <a:srcRect/>
          <a:stretch>
            <a:fillRect/>
          </a:stretch>
        </p:blipFill>
        <p:spPr bwMode="auto">
          <a:xfrm>
            <a:off x="838200" y="1143000"/>
            <a:ext cx="7467600" cy="5094288"/>
          </a:xfrm>
          <a:prstGeom prst="rect">
            <a:avLst/>
          </a:prstGeom>
          <a:solidFill>
            <a:srgbClr val="000000"/>
          </a:solidFill>
        </p:spPr>
      </p:pic>
      <p:sp>
        <p:nvSpPr>
          <p:cNvPr id="15371" name="Text Box 11"/>
          <p:cNvSpPr txBox="1">
            <a:spLocks noChangeArrowheads="1"/>
          </p:cNvSpPr>
          <p:nvPr/>
        </p:nvSpPr>
        <p:spPr bwMode="auto">
          <a:xfrm>
            <a:off x="1828800" y="1981200"/>
            <a:ext cx="5181600" cy="3170099"/>
          </a:xfrm>
          <a:prstGeom prst="rect">
            <a:avLst/>
          </a:prstGeom>
          <a:solidFill>
            <a:srgbClr val="000000"/>
          </a:solidFill>
          <a:ln w="9525">
            <a:noFill/>
            <a:miter lim="800000"/>
            <a:headEnd/>
            <a:tailEnd/>
          </a:ln>
          <a:effectLst/>
        </p:spPr>
        <p:txBody>
          <a:bodyPr>
            <a:spAutoFit/>
          </a:bodyPr>
          <a:lstStyle/>
          <a:p>
            <a:pPr algn="l"/>
            <a:r>
              <a:rPr lang="en-US" sz="4000" b="1" dirty="0">
                <a:solidFill>
                  <a:schemeClr val="accent1">
                    <a:lumMod val="20000"/>
                    <a:lumOff val="80000"/>
                  </a:schemeClr>
                </a:solidFill>
                <a:effectLst>
                  <a:outerShdw blurRad="38100" dist="38100" dir="2700000" algn="tl">
                    <a:srgbClr val="006600"/>
                  </a:outerShdw>
                </a:effectLst>
              </a:rPr>
              <a:t>Forests occur naturally, but they can be affected positively and negatively by human behavior. </a:t>
            </a:r>
            <a:endParaRPr lang="en-US" sz="4000" b="1" dirty="0">
              <a:solidFill>
                <a:schemeClr val="accent1">
                  <a:lumMod val="20000"/>
                  <a:lumOff val="80000"/>
                </a:schemeClr>
              </a:solidFill>
            </a:endParaRPr>
          </a:p>
        </p:txBody>
      </p:sp>
      <p:sp>
        <p:nvSpPr>
          <p:cNvPr id="15372" name="Text Box 12"/>
          <p:cNvSpPr txBox="1">
            <a:spLocks noChangeArrowheads="1"/>
          </p:cNvSpPr>
          <p:nvPr/>
        </p:nvSpPr>
        <p:spPr bwMode="auto">
          <a:xfrm>
            <a:off x="457200" y="6248400"/>
            <a:ext cx="1981200" cy="366713"/>
          </a:xfrm>
          <a:prstGeom prst="rect">
            <a:avLst/>
          </a:prstGeom>
          <a:noFill/>
          <a:ln w="9525">
            <a:noFill/>
            <a:miter lim="800000"/>
            <a:headEnd/>
            <a:tailEnd/>
          </a:ln>
          <a:effectLst/>
        </p:spPr>
        <p:txBody>
          <a:bodyPr>
            <a:spAutoFit/>
          </a:bodyPr>
          <a:lstStyle/>
          <a:p>
            <a:pPr algn="l">
              <a:spcBef>
                <a:spcPct val="50000"/>
              </a:spcBef>
            </a:pPr>
            <a:r>
              <a:rPr lang="en-US" b="1" dirty="0" smtClean="0"/>
              <a:t> </a:t>
            </a:r>
            <a:endParaRPr lang="en-US" b="1" dirty="0"/>
          </a:p>
        </p:txBody>
      </p:sp>
      <p:pic>
        <p:nvPicPr>
          <p:cNvPr id="7" name="REC007.MP3">
            <a:hlinkClick r:id="" action="ppaction://media"/>
          </p:cNvPr>
          <p:cNvPicPr>
            <a:picLocks noRot="1" noChangeAspect="1"/>
          </p:cNvPicPr>
          <p:nvPr>
            <a:audioFile r:link="rId2"/>
          </p:nvPr>
        </p:nvPicPr>
        <p:blipFill>
          <a:blip r:embed="rId6" cstate="print"/>
          <a:stretch>
            <a:fillRect/>
          </a:stretch>
        </p:blipFill>
        <p:spPr>
          <a:xfrm>
            <a:off x="4449763" y="3306763"/>
            <a:ext cx="244475" cy="244475"/>
          </a:xfrm>
          <a:prstGeom prst="rect">
            <a:avLst/>
          </a:prstGeom>
        </p:spPr>
      </p:pic>
    </p:spTree>
    <p:custDataLst>
      <p:tags r:id="rId1"/>
    </p:custDataLst>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5000" fill="hold"/>
                                        <p:tgtEl>
                                          <p:spTgt spid="15371"/>
                                        </p:tgtEl>
                                      </p:cBhvr>
                                      <p:by x="150000" y="150000"/>
                                    </p:animScale>
                                  </p:childTnLst>
                                </p:cTn>
                              </p:par>
                            </p:childTnLst>
                          </p:cTn>
                        </p:par>
                        <p:par>
                          <p:cTn id="7" fill="hold">
                            <p:stCondLst>
                              <p:cond delay="5000"/>
                            </p:stCondLst>
                            <p:childTnLst>
                              <p:par>
                                <p:cTn id="8" presetID="1" presetClass="mediacall" presetSubtype="0" fill="hold" nodeType="afterEffect">
                                  <p:stCondLst>
                                    <p:cond delay="0"/>
                                  </p:stCondLst>
                                  <p:childTnLst>
                                    <p:cmd type="call" cmd="playFrom(0.0)">
                                      <p:cBhvr>
                                        <p:cTn id="9" dur="8352"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bldLst>
      <p:bldP spid="1537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404664"/>
            <a:ext cx="7113984" cy="1070992"/>
          </a:xfrm>
        </p:spPr>
        <p:txBody>
          <a:bodyPr/>
          <a:lstStyle/>
          <a:p>
            <a:r>
              <a:rPr lang="es-ES_tradnl" dirty="0" smtClean="0"/>
              <a:t> </a:t>
            </a:r>
            <a:r>
              <a:rPr lang="es-ES_tradnl" sz="5400" dirty="0" smtClean="0"/>
              <a:t>FORESTS</a:t>
            </a:r>
            <a:endParaRPr lang="es-ES_tradnl" sz="5400" dirty="0"/>
          </a:p>
        </p:txBody>
      </p:sp>
      <p:sp>
        <p:nvSpPr>
          <p:cNvPr id="3" name="2 Marcador de contenido"/>
          <p:cNvSpPr>
            <a:spLocks noGrp="1"/>
          </p:cNvSpPr>
          <p:nvPr>
            <p:ph idx="1"/>
          </p:nvPr>
        </p:nvSpPr>
        <p:spPr/>
        <p:txBody>
          <a:bodyPr>
            <a:normAutofit/>
          </a:bodyPr>
          <a:lstStyle/>
          <a:p>
            <a:r>
              <a:rPr lang="en-US" sz="4400" b="1" dirty="0" smtClean="0">
                <a:effectLst>
                  <a:outerShdw blurRad="38100" dist="38100" dir="2700000" algn="tl">
                    <a:srgbClr val="006600"/>
                  </a:outerShdw>
                </a:effectLst>
              </a:rPr>
              <a:t>If a forest is carefully replanted and allowed to grow, it can exist in balance.</a:t>
            </a:r>
            <a:endParaRPr lang="es-ES_tradnl" sz="4400" b="1" dirty="0"/>
          </a:p>
        </p:txBody>
      </p:sp>
      <p:pic>
        <p:nvPicPr>
          <p:cNvPr id="3074" name="Picture 2" descr="C:\Users\CEIP\Desktop\image of a forest.jpg"/>
          <p:cNvPicPr>
            <a:picLocks noChangeAspect="1" noChangeArrowheads="1"/>
          </p:cNvPicPr>
          <p:nvPr/>
        </p:nvPicPr>
        <p:blipFill>
          <a:blip r:embed="rId3" cstate="print"/>
          <a:srcRect/>
          <a:stretch>
            <a:fillRect/>
          </a:stretch>
        </p:blipFill>
        <p:spPr bwMode="auto">
          <a:xfrm>
            <a:off x="3563888" y="3140968"/>
            <a:ext cx="4824536" cy="3554690"/>
          </a:xfrm>
          <a:prstGeom prst="rect">
            <a:avLst/>
          </a:prstGeom>
          <a:noFill/>
        </p:spPr>
      </p:pic>
      <p:pic>
        <p:nvPicPr>
          <p:cNvPr id="6" name="REC008.MP3">
            <a:hlinkClick r:id="" action="ppaction://media"/>
          </p:cNvPr>
          <p:cNvPicPr>
            <a:picLocks noRot="1" noChangeAspect="1"/>
          </p:cNvPicPr>
          <p:nvPr>
            <a:audioFile r:link="rId1"/>
          </p:nvPr>
        </p:nvPicPr>
        <p:blipFill>
          <a:blip r:embed="rId4"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5000" fill="hold"/>
                                        <p:tgtEl>
                                          <p:spTgt spid="3074"/>
                                        </p:tgtEl>
                                      </p:cBhvr>
                                      <p:by x="150000" y="150000"/>
                                    </p:animScale>
                                  </p:childTnLst>
                                </p:cTn>
                              </p:par>
                            </p:childTnLst>
                          </p:cTn>
                        </p:par>
                        <p:par>
                          <p:cTn id="7" fill="hold">
                            <p:stCondLst>
                              <p:cond delay="5000"/>
                            </p:stCondLst>
                            <p:childTnLst>
                              <p:par>
                                <p:cTn id="8" presetID="1" presetClass="mediacall" presetSubtype="0" fill="hold" nodeType="afterEffect">
                                  <p:stCondLst>
                                    <p:cond delay="0"/>
                                  </p:stCondLst>
                                  <p:childTnLst>
                                    <p:cmd type="call" cmd="playFrom(0.0)">
                                      <p:cBhvr>
                                        <p:cTn id="9" dur="80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5400" dirty="0" smtClean="0"/>
              <a:t>FORESTS</a:t>
            </a:r>
            <a:endParaRPr lang="es-ES_tradnl" sz="5400" dirty="0"/>
          </a:p>
        </p:txBody>
      </p:sp>
      <p:sp>
        <p:nvSpPr>
          <p:cNvPr id="3" name="2 Marcador de contenido"/>
          <p:cNvSpPr>
            <a:spLocks noGrp="1"/>
          </p:cNvSpPr>
          <p:nvPr>
            <p:ph idx="1"/>
          </p:nvPr>
        </p:nvSpPr>
        <p:spPr/>
        <p:txBody>
          <a:bodyPr>
            <a:normAutofit/>
          </a:bodyPr>
          <a:lstStyle/>
          <a:p>
            <a:r>
              <a:rPr lang="en-US" sz="4400" b="1" dirty="0" smtClean="0">
                <a:effectLst>
                  <a:outerShdw blurRad="38100" dist="38100" dir="2700000" algn="tl">
                    <a:srgbClr val="006600"/>
                  </a:outerShdw>
                </a:effectLst>
              </a:rPr>
              <a:t>If the forest is cut down faster than it can grow back, then it will be used up quickly.</a:t>
            </a:r>
            <a:endParaRPr lang="es-ES_tradnl" sz="4400" dirty="0"/>
          </a:p>
        </p:txBody>
      </p:sp>
      <p:sp>
        <p:nvSpPr>
          <p:cNvPr id="5122" name="AutoShape 2" descr="Resultado de imagen de imagenes de bosques destruido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pic>
        <p:nvPicPr>
          <p:cNvPr id="5123" name="Picture 3" descr="C:\Users\CEIP\Desktop\bosque cortado.jpg"/>
          <p:cNvPicPr>
            <a:picLocks noChangeAspect="1" noChangeArrowheads="1"/>
          </p:cNvPicPr>
          <p:nvPr/>
        </p:nvPicPr>
        <p:blipFill>
          <a:blip r:embed="rId4" cstate="print"/>
          <a:srcRect/>
          <a:stretch>
            <a:fillRect/>
          </a:stretch>
        </p:blipFill>
        <p:spPr bwMode="auto">
          <a:xfrm>
            <a:off x="1115616" y="3861048"/>
            <a:ext cx="4095328" cy="22933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REC009.MP3">
            <a:hlinkClick r:id="" action="ppaction://media"/>
          </p:cNvPr>
          <p:cNvPicPr>
            <a:picLocks noRot="1" noChangeAspect="1"/>
          </p:cNvPicPr>
          <p:nvPr>
            <a:audioFile r:link="rId1"/>
          </p:nvPr>
        </p:nvPicPr>
        <p:blipFill>
          <a:blip r:embed="rId5"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nodeType="clickEffect">
                                  <p:stCondLst>
                                    <p:cond delay="0"/>
                                  </p:stCondLst>
                                  <p:childTnLst>
                                    <p:animClr clrSpc="hsl">
                                      <p:cBhvr override="childStyle">
                                        <p:cTn id="6" dur="5000" fill="hold"/>
                                        <p:tgtEl>
                                          <p:spTgt spid="5123"/>
                                        </p:tgtEl>
                                        <p:attrNameLst>
                                          <p:attrName>style.color</p:attrName>
                                        </p:attrNameLst>
                                      </p:cBhvr>
                                      <p:by>
                                        <p:hsl h="0" s="12549" l="25098"/>
                                      </p:by>
                                    </p:animClr>
                                    <p:animClr clrSpc="hsl">
                                      <p:cBhvr>
                                        <p:cTn id="7" dur="5000" fill="hold"/>
                                        <p:tgtEl>
                                          <p:spTgt spid="5123"/>
                                        </p:tgtEl>
                                        <p:attrNameLst>
                                          <p:attrName>fillcolor</p:attrName>
                                        </p:attrNameLst>
                                      </p:cBhvr>
                                      <p:by>
                                        <p:hsl h="0" s="12549" l="25098"/>
                                      </p:by>
                                    </p:animClr>
                                    <p:animClr clrSpc="hsl">
                                      <p:cBhvr>
                                        <p:cTn id="8" dur="5000" fill="hold"/>
                                        <p:tgtEl>
                                          <p:spTgt spid="5123"/>
                                        </p:tgtEl>
                                        <p:attrNameLst>
                                          <p:attrName>stroke.color</p:attrName>
                                        </p:attrNameLst>
                                      </p:cBhvr>
                                      <p:by>
                                        <p:hsl h="0" s="12549" l="25098"/>
                                      </p:by>
                                    </p:animClr>
                                    <p:set>
                                      <p:cBhvr>
                                        <p:cTn id="9" dur="5000" fill="hold"/>
                                        <p:tgtEl>
                                          <p:spTgt spid="512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5000" fill="hold"/>
                                        <p:tgtEl>
                                          <p:spTgt spid="5123"/>
                                        </p:tgtEl>
                                        <p:attrNameLst>
                                          <p:attrName>r</p:attrName>
                                        </p:attrNameLst>
                                      </p:cBhvr>
                                    </p:animRot>
                                  </p:childTnLst>
                                </p:cTn>
                              </p:par>
                            </p:childTnLst>
                          </p:cTn>
                        </p:par>
                        <p:par>
                          <p:cTn id="14" fill="hold">
                            <p:stCondLst>
                              <p:cond delay="5000"/>
                            </p:stCondLst>
                            <p:childTnLst>
                              <p:par>
                                <p:cTn id="15" presetID="1" presetClass="mediacall" presetSubtype="0" fill="hold" nodeType="afterEffect">
                                  <p:stCondLst>
                                    <p:cond delay="0"/>
                                  </p:stCondLst>
                                  <p:childTnLst>
                                    <p:cmd type="call" cmd="playFrom(0.0)">
                                      <p:cBhvr>
                                        <p:cTn id="16" dur="8928"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457200" y="381000"/>
            <a:ext cx="3657600" cy="974725"/>
          </a:xfrm>
        </p:spPr>
        <p:txBody>
          <a:bodyPr>
            <a:noAutofit/>
          </a:bodyPr>
          <a:lstStyle/>
          <a:p>
            <a:pPr algn="ctr"/>
            <a:r>
              <a:rPr lang="en-US" sz="6000" dirty="0" smtClean="0">
                <a:solidFill>
                  <a:schemeClr val="tx1"/>
                </a:solidFill>
              </a:rPr>
              <a:t>FORESTS</a:t>
            </a:r>
            <a:endParaRPr lang="en-US" sz="6000" dirty="0">
              <a:solidFill>
                <a:schemeClr val="tx1"/>
              </a:solidFill>
            </a:endParaRPr>
          </a:p>
        </p:txBody>
      </p:sp>
      <p:sp>
        <p:nvSpPr>
          <p:cNvPr id="16387" name="Text Box 3"/>
          <p:cNvSpPr txBox="1">
            <a:spLocks noChangeArrowheads="1"/>
          </p:cNvSpPr>
          <p:nvPr/>
        </p:nvSpPr>
        <p:spPr bwMode="auto">
          <a:xfrm>
            <a:off x="755576" y="2348880"/>
            <a:ext cx="4032448" cy="3231654"/>
          </a:xfrm>
          <a:prstGeom prst="rect">
            <a:avLst/>
          </a:prstGeom>
          <a:noFill/>
          <a:ln w="9525">
            <a:noFill/>
            <a:miter lim="800000"/>
            <a:headEnd/>
            <a:tailEnd/>
          </a:ln>
          <a:effectLst/>
        </p:spPr>
        <p:txBody>
          <a:bodyPr wrap="square">
            <a:spAutoFit/>
          </a:bodyPr>
          <a:lstStyle/>
          <a:p>
            <a:pPr algn="l"/>
            <a:r>
              <a:rPr lang="en-US" sz="4000" b="1" dirty="0">
                <a:effectLst>
                  <a:outerShdw blurRad="38100" dist="38100" dir="2700000" algn="tl">
                    <a:srgbClr val="000000"/>
                  </a:outerShdw>
                </a:effectLst>
              </a:rPr>
              <a:t>Forests serve as home to many of the organisms that live on the </a:t>
            </a:r>
            <a:r>
              <a:rPr lang="en-US" sz="4000" b="1" dirty="0" smtClean="0">
                <a:effectLst>
                  <a:outerShdw blurRad="38100" dist="38100" dir="2700000" algn="tl">
                    <a:srgbClr val="000000"/>
                  </a:outerShdw>
                </a:effectLst>
              </a:rPr>
              <a:t>land</a:t>
            </a:r>
            <a:r>
              <a:rPr lang="en-US" sz="4400" b="1" dirty="0">
                <a:effectLst>
                  <a:outerShdw blurRad="38100" dist="38100" dir="2700000" algn="tl">
                    <a:srgbClr val="000000"/>
                  </a:outerShdw>
                </a:effectLst>
              </a:rPr>
              <a:t>. </a:t>
            </a:r>
            <a:endParaRPr lang="en-US" sz="4400" b="1" dirty="0"/>
          </a:p>
        </p:txBody>
      </p:sp>
      <p:sp>
        <p:nvSpPr>
          <p:cNvPr id="17410" name="AutoShape 2" descr="Resultado de imagen de forest habitat animals and plan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12" name="AutoShape 4"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14" name="AutoShape 6"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16" name="AutoShape 8"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18" name="AutoShape 10"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20" name="AutoShape 12"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22" name="AutoShape 14"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sp>
        <p:nvSpPr>
          <p:cNvPr id="17426" name="AutoShape 18" descr="Resultado de imagen de FORESTS AS ANIMAL AND PLANTS HABITA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_tradnl"/>
          </a:p>
        </p:txBody>
      </p:sp>
      <p:pic>
        <p:nvPicPr>
          <p:cNvPr id="17428" name="Picture 20" descr="Resultado de imagen de FORESTS AS ANIMAL AND PLANTS HABITAT"/>
          <p:cNvPicPr>
            <a:picLocks noChangeAspect="1" noChangeArrowheads="1"/>
          </p:cNvPicPr>
          <p:nvPr/>
        </p:nvPicPr>
        <p:blipFill>
          <a:blip r:embed="rId5" cstate="print"/>
          <a:srcRect/>
          <a:stretch>
            <a:fillRect/>
          </a:stretch>
        </p:blipFill>
        <p:spPr bwMode="auto">
          <a:xfrm>
            <a:off x="4572000" y="4293096"/>
            <a:ext cx="3850969" cy="1956049"/>
          </a:xfrm>
          <a:prstGeom prst="rect">
            <a:avLst/>
          </a:prstGeom>
          <a:noFill/>
        </p:spPr>
      </p:pic>
      <p:pic>
        <p:nvPicPr>
          <p:cNvPr id="17430" name="Picture 22" descr="Resultado de imagen de FORESTS AS ANIMAL AND PLANTS HABITAT"/>
          <p:cNvPicPr>
            <a:picLocks noChangeAspect="1" noChangeArrowheads="1"/>
          </p:cNvPicPr>
          <p:nvPr/>
        </p:nvPicPr>
        <p:blipFill>
          <a:blip r:embed="rId6" cstate="print"/>
          <a:srcRect/>
          <a:stretch>
            <a:fillRect/>
          </a:stretch>
        </p:blipFill>
        <p:spPr bwMode="auto">
          <a:xfrm>
            <a:off x="4715702" y="332657"/>
            <a:ext cx="3930715" cy="2952328"/>
          </a:xfrm>
          <a:prstGeom prst="rect">
            <a:avLst/>
          </a:prstGeom>
          <a:noFill/>
        </p:spPr>
      </p:pic>
      <p:pic>
        <p:nvPicPr>
          <p:cNvPr id="14" name="REC015.MP3">
            <a:hlinkClick r:id="" action="ppaction://media"/>
          </p:cNvPr>
          <p:cNvPicPr>
            <a:picLocks noRot="1" noChangeAspect="1"/>
          </p:cNvPicPr>
          <p:nvPr>
            <a:audioFile r:link="rId2"/>
          </p:nvPr>
        </p:nvPicPr>
        <p:blipFill>
          <a:blip r:embed="rId7" cstate="print"/>
          <a:stretch>
            <a:fillRect/>
          </a:stretch>
        </p:blipFill>
        <p:spPr>
          <a:xfrm>
            <a:off x="4449763" y="3306763"/>
            <a:ext cx="244475" cy="244475"/>
          </a:xfrm>
          <a:prstGeom prst="rect">
            <a:avLst/>
          </a:prstGeom>
        </p:spPr>
      </p:pic>
    </p:spTree>
    <p:custDataLst>
      <p:tags r:id="rId1"/>
    </p:custDataLst>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7430"/>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nodeType="clickEffect">
                                  <p:stCondLst>
                                    <p:cond delay="0"/>
                                  </p:stCondLst>
                                  <p:childTnLst>
                                    <p:set>
                                      <p:cBhvr>
                                        <p:cTn id="10" dur="1" fill="hold">
                                          <p:stCondLst>
                                            <p:cond delay="0"/>
                                          </p:stCondLst>
                                        </p:cTn>
                                        <p:tgtEl>
                                          <p:spTgt spid="17428"/>
                                        </p:tgtEl>
                                        <p:attrNameLst>
                                          <p:attrName>style.visibility</p:attrName>
                                        </p:attrNameLst>
                                      </p:cBhvr>
                                      <p:to>
                                        <p:strVal val="visible"/>
                                      </p:to>
                                    </p:set>
                                    <p:animEffect transition="in" filter="diamond(in)">
                                      <p:cBhvr>
                                        <p:cTn id="11" dur="2000"/>
                                        <p:tgtEl>
                                          <p:spTgt spid="17428"/>
                                        </p:tgtEl>
                                      </p:cBhvr>
                                    </p:animEffect>
                                  </p:childTnLst>
                                </p:cTn>
                              </p:par>
                            </p:childTnLst>
                          </p:cTn>
                        </p:par>
                        <p:par>
                          <p:cTn id="12" fill="hold">
                            <p:stCondLst>
                              <p:cond delay="2000"/>
                            </p:stCondLst>
                            <p:childTnLst>
                              <p:par>
                                <p:cTn id="13" presetID="1" presetClass="mediacall" presetSubtype="0" fill="hold" nodeType="afterEffect">
                                  <p:stCondLst>
                                    <p:cond delay="0"/>
                                  </p:stCondLst>
                                  <p:childTnLst>
                                    <p:cmd type="call" cmd="playFrom(0.0)">
                                      <p:cBhvr>
                                        <p:cTn id="14" dur="6912" fill="hold"/>
                                        <p:tgtEl>
                                          <p:spTgt spid="1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1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5400" dirty="0" smtClean="0"/>
              <a:t>FORESTS</a:t>
            </a:r>
            <a:endParaRPr lang="es-ES_tradnl" sz="5400" dirty="0"/>
          </a:p>
        </p:txBody>
      </p:sp>
      <p:sp>
        <p:nvSpPr>
          <p:cNvPr id="3" name="2 Marcador de contenido"/>
          <p:cNvSpPr>
            <a:spLocks noGrp="1"/>
          </p:cNvSpPr>
          <p:nvPr>
            <p:ph idx="1"/>
          </p:nvPr>
        </p:nvSpPr>
        <p:spPr>
          <a:xfrm>
            <a:off x="0" y="2204864"/>
            <a:ext cx="8229600" cy="4525963"/>
          </a:xfrm>
        </p:spPr>
        <p:txBody>
          <a:bodyPr/>
          <a:lstStyle/>
          <a:p>
            <a:r>
              <a:rPr lang="en-US" sz="3600" b="1" dirty="0" smtClean="0">
                <a:effectLst>
                  <a:outerShdw blurRad="38100" dist="38100" dir="2700000" algn="tl">
                    <a:srgbClr val="000000"/>
                  </a:outerShdw>
                </a:effectLst>
              </a:rPr>
              <a:t>Forests are also very important because they are major contributors to recycling and cleaning the world supply of oxygen</a:t>
            </a:r>
            <a:r>
              <a:rPr lang="en-US" b="1" dirty="0" smtClean="0">
                <a:effectLst>
                  <a:outerShdw blurRad="38100" dist="38100" dir="2700000" algn="tl">
                    <a:srgbClr val="000000"/>
                  </a:outerShdw>
                </a:effectLst>
              </a:rPr>
              <a:t>.</a:t>
            </a:r>
            <a:endParaRPr lang="es-ES_tradnl" dirty="0"/>
          </a:p>
        </p:txBody>
      </p:sp>
      <p:pic>
        <p:nvPicPr>
          <p:cNvPr id="1029" name="Picture 5" descr="C:\Users\CEIP\Desktop\images lunges forests.jpg"/>
          <p:cNvPicPr>
            <a:picLocks noChangeAspect="1" noChangeArrowheads="1"/>
          </p:cNvPicPr>
          <p:nvPr/>
        </p:nvPicPr>
        <p:blipFill>
          <a:blip r:embed="rId3" cstate="print"/>
          <a:srcRect/>
          <a:stretch>
            <a:fillRect/>
          </a:stretch>
        </p:blipFill>
        <p:spPr bwMode="auto">
          <a:xfrm>
            <a:off x="3491880" y="3912646"/>
            <a:ext cx="3456384" cy="2600784"/>
          </a:xfrm>
          <a:prstGeom prst="rect">
            <a:avLst/>
          </a:prstGeom>
          <a:noFill/>
        </p:spPr>
      </p:pic>
      <p:pic>
        <p:nvPicPr>
          <p:cNvPr id="7" name="REC012.MP3">
            <a:hlinkClick r:id="" action="ppaction://media"/>
          </p:cNvPr>
          <p:cNvPicPr>
            <a:picLocks noRot="1" noChangeAspect="1"/>
          </p:cNvPicPr>
          <p:nvPr>
            <a:audioFile r:link="rId1"/>
          </p:nvPr>
        </p:nvPicPr>
        <p:blipFill>
          <a:blip r:embed="rId4"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5000" fill="hold"/>
                                        <p:tgtEl>
                                          <p:spTgt spid="1029"/>
                                        </p:tgtEl>
                                      </p:cBhvr>
                                      <p:by x="150000" y="150000"/>
                                    </p:animScale>
                                  </p:childTnLst>
                                </p:cTn>
                              </p:par>
                            </p:childTnLst>
                          </p:cTn>
                        </p:par>
                        <p:par>
                          <p:cTn id="7" fill="hold">
                            <p:stCondLst>
                              <p:cond delay="5000"/>
                            </p:stCondLst>
                            <p:childTnLst>
                              <p:par>
                                <p:cTn id="8" presetID="1" presetClass="mediacall" presetSubtype="0" fill="hold" nodeType="afterEffect">
                                  <p:stCondLst>
                                    <p:cond delay="0"/>
                                  </p:stCondLst>
                                  <p:childTnLst>
                                    <p:cmd type="call" cmd="playFrom(0.0)">
                                      <p:cBhvr>
                                        <p:cTn id="9" dur="2304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5400" smtClean="0"/>
              <a:t>FORESTS</a:t>
            </a:r>
            <a:endParaRPr lang="es-ES_tradnl" sz="5400" dirty="0"/>
          </a:p>
        </p:txBody>
      </p:sp>
      <p:sp>
        <p:nvSpPr>
          <p:cNvPr id="3" name="2 Marcador de contenido"/>
          <p:cNvSpPr>
            <a:spLocks noGrp="1"/>
          </p:cNvSpPr>
          <p:nvPr>
            <p:ph idx="1"/>
          </p:nvPr>
        </p:nvSpPr>
        <p:spPr/>
        <p:txBody>
          <a:bodyPr/>
          <a:lstStyle/>
          <a:p>
            <a:r>
              <a:rPr lang="en-US" b="1" smtClean="0">
                <a:effectLst>
                  <a:outerShdw blurRad="38100" dist="38100" dir="2700000" algn="tl">
                    <a:srgbClr val="000000"/>
                  </a:outerShdw>
                </a:effectLst>
              </a:rPr>
              <a:t>Forests also provide wood, which is useful both as a construction material and as a fuel source.</a:t>
            </a:r>
            <a:endParaRPr lang="es-ES_tradnl" dirty="0"/>
          </a:p>
        </p:txBody>
      </p:sp>
      <p:pic>
        <p:nvPicPr>
          <p:cNvPr id="4" name="Picture 6" descr="wood building frame"/>
          <p:cNvPicPr>
            <a:picLocks noChangeAspect="1" noChangeArrowheads="1"/>
          </p:cNvPicPr>
          <p:nvPr/>
        </p:nvPicPr>
        <p:blipFill>
          <a:blip r:embed="rId6" cstate="print"/>
          <a:srcRect/>
          <a:stretch>
            <a:fillRect/>
          </a:stretch>
        </p:blipFill>
        <p:spPr bwMode="auto">
          <a:xfrm>
            <a:off x="5724128" y="3068960"/>
            <a:ext cx="3237566" cy="2304256"/>
          </a:xfrm>
          <a:prstGeom prst="rect">
            <a:avLst/>
          </a:prstGeom>
          <a:noFill/>
        </p:spPr>
      </p:pic>
      <p:pic>
        <p:nvPicPr>
          <p:cNvPr id="14338" name="Picture 2" descr="Resultado de imagen de CONSTRUCCIONES DE MADERA ECOLOGIA"/>
          <p:cNvPicPr>
            <a:picLocks noChangeAspect="1" noChangeArrowheads="1"/>
          </p:cNvPicPr>
          <p:nvPr/>
        </p:nvPicPr>
        <p:blipFill>
          <a:blip r:embed="rId7" cstate="print"/>
          <a:srcRect/>
          <a:stretch>
            <a:fillRect/>
          </a:stretch>
        </p:blipFill>
        <p:spPr bwMode="auto">
          <a:xfrm>
            <a:off x="3131840" y="4437112"/>
            <a:ext cx="2466975" cy="1847851"/>
          </a:xfrm>
          <a:prstGeom prst="rect">
            <a:avLst/>
          </a:prstGeom>
          <a:noFill/>
        </p:spPr>
      </p:pic>
      <p:pic>
        <p:nvPicPr>
          <p:cNvPr id="14340" name="Picture 4" descr="Resultado de imagen de wood as renewable energy source"/>
          <p:cNvPicPr>
            <a:picLocks noChangeAspect="1" noChangeArrowheads="1"/>
          </p:cNvPicPr>
          <p:nvPr/>
        </p:nvPicPr>
        <p:blipFill>
          <a:blip r:embed="rId8" cstate="print"/>
          <a:srcRect/>
          <a:stretch>
            <a:fillRect/>
          </a:stretch>
        </p:blipFill>
        <p:spPr bwMode="auto">
          <a:xfrm>
            <a:off x="251520" y="3284984"/>
            <a:ext cx="2592288" cy="2808312"/>
          </a:xfrm>
          <a:prstGeom prst="rect">
            <a:avLst/>
          </a:prstGeom>
          <a:noFill/>
        </p:spPr>
      </p:pic>
      <p:pic>
        <p:nvPicPr>
          <p:cNvPr id="8" name="REC013.MP3">
            <a:hlinkClick r:id="" action="ppaction://media"/>
          </p:cNvPr>
          <p:cNvPicPr>
            <a:picLocks noRot="1" noChangeAspect="1"/>
          </p:cNvPicPr>
          <p:nvPr>
            <a:audioFile r:link="rId1"/>
          </p:nvPr>
        </p:nvPicPr>
        <p:blipFill>
          <a:blip r:embed="rId9" cstate="print"/>
          <a:stretch>
            <a:fillRect/>
          </a:stretch>
        </p:blipFill>
        <p:spPr>
          <a:xfrm>
            <a:off x="4449763" y="3306763"/>
            <a:ext cx="244475" cy="244475"/>
          </a:xfrm>
          <a:prstGeom prst="rect">
            <a:avLst/>
          </a:prstGeom>
        </p:spPr>
      </p:pic>
      <p:pic>
        <p:nvPicPr>
          <p:cNvPr id="9" name="REC013.MP3">
            <a:hlinkClick r:id="" action="ppaction://media"/>
          </p:cNvPr>
          <p:cNvPicPr>
            <a:picLocks noRot="1" noChangeAspect="1"/>
          </p:cNvPicPr>
          <p:nvPr>
            <a:audioFile r:link="rId1"/>
          </p:nvPr>
        </p:nvPicPr>
        <p:blipFill>
          <a:blip r:embed="rId10" cstate="print"/>
          <a:stretch>
            <a:fillRect/>
          </a:stretch>
        </p:blipFill>
        <p:spPr>
          <a:xfrm>
            <a:off x="4449763" y="3306763"/>
            <a:ext cx="244475" cy="244475"/>
          </a:xfrm>
          <a:prstGeom prst="rect">
            <a:avLst/>
          </a:prstGeom>
        </p:spPr>
      </p:pic>
      <p:pic>
        <p:nvPicPr>
          <p:cNvPr id="10" name="REC015.MP3">
            <a:hlinkClick r:id="" action="ppaction://media"/>
          </p:cNvPr>
          <p:cNvPicPr>
            <a:picLocks noRot="1" noChangeAspect="1"/>
          </p:cNvPicPr>
          <p:nvPr>
            <a:audioFile r:link="rId2"/>
          </p:nvPr>
        </p:nvPicPr>
        <p:blipFill>
          <a:blip r:embed="rId11" cstate="print"/>
          <a:stretch>
            <a:fillRect/>
          </a:stretch>
        </p:blipFill>
        <p:spPr>
          <a:xfrm>
            <a:off x="4449763" y="3306763"/>
            <a:ext cx="244475" cy="244475"/>
          </a:xfrm>
          <a:prstGeom prst="rect">
            <a:avLst/>
          </a:prstGeom>
        </p:spPr>
      </p:pic>
      <p:pic>
        <p:nvPicPr>
          <p:cNvPr id="11" name="REC017.MP3">
            <a:hlinkClick r:id="" action="ppaction://media"/>
          </p:cNvPr>
          <p:cNvPicPr>
            <a:picLocks noRot="1" noChangeAspect="1"/>
          </p:cNvPicPr>
          <p:nvPr>
            <a:audioFile r:link="rId3"/>
          </p:nvPr>
        </p:nvPicPr>
        <p:blipFill>
          <a:blip r:embed="rId9" cstate="print"/>
          <a:stretch>
            <a:fillRect/>
          </a:stretch>
        </p:blipFill>
        <p:spPr>
          <a:xfrm>
            <a:off x="4449763" y="3306763"/>
            <a:ext cx="244475" cy="244475"/>
          </a:xfrm>
          <a:prstGeom prst="rect">
            <a:avLst/>
          </a:prstGeom>
        </p:spPr>
      </p:pic>
    </p:spTree>
  </p:cSld>
  <p:clrMapOvr>
    <a:masterClrMapping/>
  </p:clrMapOvr>
  <p:transition spd="med" advClick="0" advTm="7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0"/>
                                        <p:tgtEl>
                                          <p:spTgt spid="4"/>
                                        </p:tgtEl>
                                        <p:attrNameLst>
                                          <p:attrName>ppt_x</p:attrName>
                                        </p:attrNameLst>
                                      </p:cBhvr>
                                      <p:tavLst>
                                        <p:tav tm="0">
                                          <p:val>
                                            <p:strVal val="ppt_x"/>
                                          </p:val>
                                        </p:tav>
                                        <p:tav tm="100000">
                                          <p:val>
                                            <p:strVal val="ppt_x"/>
                                          </p:val>
                                        </p:tav>
                                      </p:tavLst>
                                    </p:anim>
                                    <p:anim calcmode="lin" valueType="num">
                                      <p:cBhvr additive="base">
                                        <p:cTn id="7" dur="5000"/>
                                        <p:tgtEl>
                                          <p:spTgt spid="4"/>
                                        </p:tgtEl>
                                        <p:attrNameLst>
                                          <p:attrName>ppt_y</p:attrName>
                                        </p:attrNameLst>
                                      </p:cBhvr>
                                      <p:tavLst>
                                        <p:tav tm="0">
                                          <p:val>
                                            <p:strVal val="ppt_y"/>
                                          </p:val>
                                        </p:tav>
                                        <p:tav tm="100000">
                                          <p:val>
                                            <p:strVal val="1+ppt_h/2"/>
                                          </p:val>
                                        </p:tav>
                                      </p:tavLst>
                                    </p:anim>
                                    <p:set>
                                      <p:cBhvr>
                                        <p:cTn id="8" dur="1" fill="hold">
                                          <p:stCondLst>
                                            <p:cond delay="4999"/>
                                          </p:stCondLst>
                                        </p:cTn>
                                        <p:tgtEl>
                                          <p:spTgt spid="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nodeType="clickEffect">
                                  <p:stCondLst>
                                    <p:cond delay="0"/>
                                  </p:stCondLst>
                                  <p:childTnLst>
                                    <p:animRot by="21600000">
                                      <p:cBhvr>
                                        <p:cTn id="12" dur="2000" fill="hold"/>
                                        <p:tgtEl>
                                          <p:spTgt spid="14338"/>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6" presetClass="emph" presetSubtype="0" fill="hold" nodeType="clickEffect">
                                  <p:stCondLst>
                                    <p:cond delay="0"/>
                                  </p:stCondLst>
                                  <p:childTnLst>
                                    <p:animScale>
                                      <p:cBhvr>
                                        <p:cTn id="16" dur="2000" fill="hold"/>
                                        <p:tgtEl>
                                          <p:spTgt spid="14340"/>
                                        </p:tgtEl>
                                      </p:cBhvr>
                                      <p:by x="150000" y="150000"/>
                                    </p:animScale>
                                  </p:childTnLst>
                                </p:cTn>
                              </p:par>
                            </p:childTnLst>
                          </p:cTn>
                        </p:par>
                        <p:par>
                          <p:cTn id="17" fill="hold">
                            <p:stCondLst>
                              <p:cond delay="2000"/>
                            </p:stCondLst>
                            <p:childTnLst>
                              <p:par>
                                <p:cTn id="18" presetID="1" presetClass="mediacall" presetSubtype="0" fill="hold" nodeType="afterEffect">
                                  <p:stCondLst>
                                    <p:cond delay="0"/>
                                  </p:stCondLst>
                                  <p:childTnLst>
                                    <p:cmd type="call" cmd="playFrom(0.0)">
                                      <p:cBhvr>
                                        <p:cTn id="19" dur="18496"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audio>
              <p:cMediaNode>
                <p:cTn id="21"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audio>
              <p:cMediaNode>
                <p:cTn id="22"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audio>
              <p:cMediaNode>
                <p:cTn id="23" fill="hold" display="0">
                  <p:stCondLst>
                    <p:cond delay="indefinite"/>
                  </p:stCondLst>
                  <p:endCondLst>
                    <p:cond evt="onNext" delay="0">
                      <p:tgtEl>
                        <p:sldTgt/>
                      </p:tgtEl>
                    </p:cond>
                    <p:cond evt="onPrev" delay="0">
                      <p:tgtEl>
                        <p:sldTgt/>
                      </p:tgtEl>
                    </p:cond>
                    <p:cond evt="onStopAudio" delay="0">
                      <p:tgtEl>
                        <p:sldTgt/>
                      </p:tgtEl>
                    </p:cond>
                  </p:endCondLst>
                </p:cTn>
                <p:tgtEl>
                  <p:spTgt spid="11"/>
                </p:tgtEl>
              </p:cMediaNode>
            </p:audio>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6.7|5.7"/>
</p:tagLst>
</file>

<file path=ppt/tags/tag2.xml><?xml version="1.0" encoding="utf-8"?>
<p:tagLst xmlns:a="http://schemas.openxmlformats.org/drawingml/2006/main" xmlns:r="http://schemas.openxmlformats.org/officeDocument/2006/relationships" xmlns:p="http://schemas.openxmlformats.org/presentationml/2006/main">
  <p:tag name="TIMING" val="|25.4"/>
</p:tagLst>
</file>

<file path=ppt/tags/tag3.xml><?xml version="1.0" encoding="utf-8"?>
<p:tagLst xmlns:a="http://schemas.openxmlformats.org/drawingml/2006/main" xmlns:r="http://schemas.openxmlformats.org/officeDocument/2006/relationships" xmlns:p="http://schemas.openxmlformats.org/presentationml/2006/main">
  <p:tag name="TIMING" val="|5.9|15.5|11.2|1.7"/>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1100</TotalTime>
  <Words>675</Words>
  <Application>Microsoft Office PowerPoint</Application>
  <PresentationFormat>Presentación en pantalla (4:3)</PresentationFormat>
  <Paragraphs>34</Paragraphs>
  <Slides>10</Slides>
  <Notes>7</Notes>
  <HiddenSlides>0</HiddenSlides>
  <MMClips>13</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HUMAN IMPACT IN THE ENVIRONMENT.</vt:lpstr>
      <vt:lpstr>Forests</vt:lpstr>
      <vt:lpstr> TYPES  OF  FORESTS</vt:lpstr>
      <vt:lpstr>Forests</vt:lpstr>
      <vt:lpstr> FORESTS</vt:lpstr>
      <vt:lpstr>FORESTS</vt:lpstr>
      <vt:lpstr>FORESTS</vt:lpstr>
      <vt:lpstr>FORESTS</vt:lpstr>
      <vt:lpstr>FORESTS</vt:lpstr>
      <vt:lpstr>HUMAN IMPACT IN THE ENVIRONMENT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ENVIRONMENT</dc:title>
  <dc:creator>Carmen Montero García</dc:creator>
  <cp:lastModifiedBy>CEIP</cp:lastModifiedBy>
  <cp:revision>111</cp:revision>
  <dcterms:created xsi:type="dcterms:W3CDTF">2016-11-29T16:12:15Z</dcterms:created>
  <dcterms:modified xsi:type="dcterms:W3CDTF">2018-04-23T20:29:00Z</dcterms:modified>
</cp:coreProperties>
</file>