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2" r:id="rId2"/>
    <p:sldMasterId id="2147483648" r:id="rId3"/>
  </p:sldMasterIdLst>
  <p:notesMasterIdLst>
    <p:notesMasterId r:id="rId24"/>
  </p:notesMasterIdLst>
  <p:sldIdLst>
    <p:sldId id="258" r:id="rId4"/>
    <p:sldId id="260" r:id="rId5"/>
    <p:sldId id="256" r:id="rId6"/>
    <p:sldId id="261" r:id="rId7"/>
    <p:sldId id="262" r:id="rId8"/>
    <p:sldId id="263" r:id="rId9"/>
    <p:sldId id="264" r:id="rId10"/>
    <p:sldId id="277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8" r:id="rId20"/>
    <p:sldId id="280" r:id="rId21"/>
    <p:sldId id="275" r:id="rId22"/>
    <p:sldId id="279" r:id="rId2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4398"/>
    <a:srgbClr val="FF2C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0326CD-FA83-4F4D-B934-5245C1B48E71}" v="674" dt="2021-05-06T20:36:02.0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7"/>
    <p:restoredTop sz="94649"/>
  </p:normalViewPr>
  <p:slideViewPr>
    <p:cSldViewPr snapToGrid="0" snapToObjects="1">
      <p:cViewPr varScale="1">
        <p:scale>
          <a:sx n="58" d="100"/>
          <a:sy n="58" d="100"/>
        </p:scale>
        <p:origin x="7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E3BA38-AD40-406E-AF55-ACED617159C0}" type="doc">
      <dgm:prSet loTypeId="urn:microsoft.com/office/officeart/2005/8/layout/list1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EAF24B24-23CB-4153-864D-692C549786D5}">
      <dgm:prSet/>
      <dgm:spPr/>
      <dgm:t>
        <a:bodyPr/>
        <a:lstStyle/>
        <a:p>
          <a:r>
            <a:rPr lang="es-ES"/>
            <a:t>Plataformas:</a:t>
          </a:r>
          <a:endParaRPr lang="en-US"/>
        </a:p>
      </dgm:t>
    </dgm:pt>
    <dgm:pt modelId="{6BD5D27D-C947-4B1A-B2A1-28ED767C54D0}" type="parTrans" cxnId="{B6082F86-94F4-470C-8279-46455DBFF2A1}">
      <dgm:prSet/>
      <dgm:spPr/>
      <dgm:t>
        <a:bodyPr/>
        <a:lstStyle/>
        <a:p>
          <a:endParaRPr lang="en-US"/>
        </a:p>
      </dgm:t>
    </dgm:pt>
    <dgm:pt modelId="{DAC0FFE5-C436-42DF-B074-FD84C52B9678}" type="sibTrans" cxnId="{B6082F86-94F4-470C-8279-46455DBFF2A1}">
      <dgm:prSet/>
      <dgm:spPr/>
      <dgm:t>
        <a:bodyPr/>
        <a:lstStyle/>
        <a:p>
          <a:endParaRPr lang="en-US"/>
        </a:p>
      </dgm:t>
    </dgm:pt>
    <dgm:pt modelId="{AA56EBDC-FB5C-440A-AA6F-D33C1B568830}">
      <dgm:prSet/>
      <dgm:spPr/>
      <dgm:t>
        <a:bodyPr/>
        <a:lstStyle/>
        <a:p>
          <a:r>
            <a:rPr lang="es-ES"/>
            <a:t>EducaMadrid</a:t>
          </a:r>
          <a:endParaRPr lang="en-US"/>
        </a:p>
      </dgm:t>
    </dgm:pt>
    <dgm:pt modelId="{307EFDEE-73CE-4965-94C6-755E561710B0}" type="parTrans" cxnId="{18C23AF9-DCE0-4906-B692-A62783368035}">
      <dgm:prSet/>
      <dgm:spPr/>
      <dgm:t>
        <a:bodyPr/>
        <a:lstStyle/>
        <a:p>
          <a:endParaRPr lang="en-US"/>
        </a:p>
      </dgm:t>
    </dgm:pt>
    <dgm:pt modelId="{0E956801-3F16-4B7F-82BD-E0D79E87F5D3}" type="sibTrans" cxnId="{18C23AF9-DCE0-4906-B692-A62783368035}">
      <dgm:prSet/>
      <dgm:spPr/>
      <dgm:t>
        <a:bodyPr/>
        <a:lstStyle/>
        <a:p>
          <a:endParaRPr lang="en-US"/>
        </a:p>
      </dgm:t>
    </dgm:pt>
    <dgm:pt modelId="{C5D0C41F-BF9E-493D-8534-B52166049C96}">
      <dgm:prSet/>
      <dgm:spPr/>
      <dgm:t>
        <a:bodyPr/>
        <a:lstStyle/>
        <a:p>
          <a:r>
            <a:rPr lang="es-ES"/>
            <a:t>Microsoft Teams</a:t>
          </a:r>
          <a:endParaRPr lang="en-US"/>
        </a:p>
      </dgm:t>
    </dgm:pt>
    <dgm:pt modelId="{C815B79D-8436-4B48-A7B9-1B56261B0DA7}" type="parTrans" cxnId="{0413C8A4-E721-4B58-8836-D7ABEF6E39A9}">
      <dgm:prSet/>
      <dgm:spPr/>
      <dgm:t>
        <a:bodyPr/>
        <a:lstStyle/>
        <a:p>
          <a:endParaRPr lang="en-US"/>
        </a:p>
      </dgm:t>
    </dgm:pt>
    <dgm:pt modelId="{E1183350-525F-4F5D-B1A9-7224D6CD6628}" type="sibTrans" cxnId="{0413C8A4-E721-4B58-8836-D7ABEF6E39A9}">
      <dgm:prSet/>
      <dgm:spPr/>
      <dgm:t>
        <a:bodyPr/>
        <a:lstStyle/>
        <a:p>
          <a:endParaRPr lang="en-US"/>
        </a:p>
      </dgm:t>
    </dgm:pt>
    <dgm:pt modelId="{598F9520-B0AA-4323-8927-68D40D1D759F}">
      <dgm:prSet/>
      <dgm:spPr/>
      <dgm:t>
        <a:bodyPr/>
        <a:lstStyle/>
        <a:p>
          <a:r>
            <a:rPr lang="es-ES"/>
            <a:t>Google Suite for Education</a:t>
          </a:r>
          <a:endParaRPr lang="en-US"/>
        </a:p>
      </dgm:t>
    </dgm:pt>
    <dgm:pt modelId="{C74F8E54-5537-49DA-9967-5D416E1171D9}" type="parTrans" cxnId="{13F396E2-FDEB-4379-B770-309A21A8D67B}">
      <dgm:prSet/>
      <dgm:spPr/>
      <dgm:t>
        <a:bodyPr/>
        <a:lstStyle/>
        <a:p>
          <a:endParaRPr lang="en-US"/>
        </a:p>
      </dgm:t>
    </dgm:pt>
    <dgm:pt modelId="{4A8F4B73-0F57-4C04-AF53-7CFDFE36EAE6}" type="sibTrans" cxnId="{13F396E2-FDEB-4379-B770-309A21A8D67B}">
      <dgm:prSet/>
      <dgm:spPr/>
      <dgm:t>
        <a:bodyPr/>
        <a:lstStyle/>
        <a:p>
          <a:endParaRPr lang="en-US"/>
        </a:p>
      </dgm:t>
    </dgm:pt>
    <dgm:pt modelId="{C977EDB7-CDC2-4AFB-98E6-A099306A300D}">
      <dgm:prSet/>
      <dgm:spPr/>
      <dgm:t>
        <a:bodyPr/>
        <a:lstStyle/>
        <a:p>
          <a:r>
            <a:rPr lang="es-ES"/>
            <a:t>Recursos digitales de la Comunidad de Madrid:</a:t>
          </a:r>
          <a:endParaRPr lang="en-US"/>
        </a:p>
      </dgm:t>
    </dgm:pt>
    <dgm:pt modelId="{7641165D-CA40-4B05-92D7-4B5EC245BA3A}" type="parTrans" cxnId="{A4555E91-2BFF-4A4E-95A0-25FFF64CBBA8}">
      <dgm:prSet/>
      <dgm:spPr/>
      <dgm:t>
        <a:bodyPr/>
        <a:lstStyle/>
        <a:p>
          <a:endParaRPr lang="en-US"/>
        </a:p>
      </dgm:t>
    </dgm:pt>
    <dgm:pt modelId="{E6BACCDB-C2C7-4E74-A0E7-C01F838CEC71}" type="sibTrans" cxnId="{A4555E91-2BFF-4A4E-95A0-25FFF64CBBA8}">
      <dgm:prSet/>
      <dgm:spPr/>
      <dgm:t>
        <a:bodyPr/>
        <a:lstStyle/>
        <a:p>
          <a:endParaRPr lang="en-US"/>
        </a:p>
      </dgm:t>
    </dgm:pt>
    <dgm:pt modelId="{B6335B31-1043-4A97-88E2-8877E286DD7A}">
      <dgm:prSet/>
      <dgm:spPr/>
      <dgm:t>
        <a:bodyPr/>
        <a:lstStyle/>
        <a:p>
          <a:r>
            <a:rPr lang="es-ES"/>
            <a:t>Aula Planeta </a:t>
          </a:r>
          <a:endParaRPr lang="en-US"/>
        </a:p>
      </dgm:t>
    </dgm:pt>
    <dgm:pt modelId="{7C74E93E-540D-4D53-9217-14CBDDC8BFE3}" type="parTrans" cxnId="{E5C72E76-50FD-404E-9B7F-9AC08EBCFDB1}">
      <dgm:prSet/>
      <dgm:spPr/>
      <dgm:t>
        <a:bodyPr/>
        <a:lstStyle/>
        <a:p>
          <a:endParaRPr lang="en-US"/>
        </a:p>
      </dgm:t>
    </dgm:pt>
    <dgm:pt modelId="{BACE57DA-97F2-4ED4-92CA-DB5AB2120EC9}" type="sibTrans" cxnId="{E5C72E76-50FD-404E-9B7F-9AC08EBCFDB1}">
      <dgm:prSet/>
      <dgm:spPr/>
      <dgm:t>
        <a:bodyPr/>
        <a:lstStyle/>
        <a:p>
          <a:endParaRPr lang="en-US"/>
        </a:p>
      </dgm:t>
    </dgm:pt>
    <dgm:pt modelId="{07F5B791-0E62-471B-991B-F0791490967E}">
      <dgm:prSet/>
      <dgm:spPr/>
      <dgm:t>
        <a:bodyPr/>
        <a:lstStyle/>
        <a:p>
          <a:r>
            <a:rPr lang="es-ES"/>
            <a:t>Edebé</a:t>
          </a:r>
          <a:endParaRPr lang="en-US"/>
        </a:p>
      </dgm:t>
    </dgm:pt>
    <dgm:pt modelId="{6C2765CB-E841-4E9A-988F-DC36D6316507}" type="parTrans" cxnId="{7B2116DA-59A4-478F-A3FB-D1B41C7694BE}">
      <dgm:prSet/>
      <dgm:spPr/>
      <dgm:t>
        <a:bodyPr/>
        <a:lstStyle/>
        <a:p>
          <a:endParaRPr lang="en-US"/>
        </a:p>
      </dgm:t>
    </dgm:pt>
    <dgm:pt modelId="{6496CA20-49E4-415E-8BB8-8F8018B64ADB}" type="sibTrans" cxnId="{7B2116DA-59A4-478F-A3FB-D1B41C7694BE}">
      <dgm:prSet/>
      <dgm:spPr/>
      <dgm:t>
        <a:bodyPr/>
        <a:lstStyle/>
        <a:p>
          <a:endParaRPr lang="en-US"/>
        </a:p>
      </dgm:t>
    </dgm:pt>
    <dgm:pt modelId="{16A8E99E-9B4C-40BA-BD99-340D469FA1A6}">
      <dgm:prSet/>
      <dgm:spPr/>
      <dgm:t>
        <a:bodyPr/>
        <a:lstStyle/>
        <a:p>
          <a:r>
            <a:rPr lang="es-ES"/>
            <a:t>MadRead</a:t>
          </a:r>
          <a:endParaRPr lang="en-US"/>
        </a:p>
      </dgm:t>
    </dgm:pt>
    <dgm:pt modelId="{4B57475C-8568-4C60-91FE-3BDE98F7D075}" type="parTrans" cxnId="{71619646-82F8-4604-8EE6-EFA85EAD1F8C}">
      <dgm:prSet/>
      <dgm:spPr/>
      <dgm:t>
        <a:bodyPr/>
        <a:lstStyle/>
        <a:p>
          <a:endParaRPr lang="en-US"/>
        </a:p>
      </dgm:t>
    </dgm:pt>
    <dgm:pt modelId="{6C7CB8A9-56FE-4D9D-B645-5E996A4E54BF}" type="sibTrans" cxnId="{71619646-82F8-4604-8EE6-EFA85EAD1F8C}">
      <dgm:prSet/>
      <dgm:spPr/>
      <dgm:t>
        <a:bodyPr/>
        <a:lstStyle/>
        <a:p>
          <a:endParaRPr lang="en-US"/>
        </a:p>
      </dgm:t>
    </dgm:pt>
    <dgm:pt modelId="{12C2DF18-BDD3-4893-9FD7-D6B853AE0376}">
      <dgm:prSet/>
      <dgm:spPr/>
      <dgm:t>
        <a:bodyPr/>
        <a:lstStyle/>
        <a:p>
          <a:r>
            <a:rPr lang="es-ES"/>
            <a:t>Otros:</a:t>
          </a:r>
          <a:endParaRPr lang="en-US"/>
        </a:p>
      </dgm:t>
    </dgm:pt>
    <dgm:pt modelId="{7B944244-FE1A-4754-B27B-5A8B80A313F3}" type="parTrans" cxnId="{9B1980F1-CA3E-46CB-8E60-0970C91CC5CE}">
      <dgm:prSet/>
      <dgm:spPr/>
      <dgm:t>
        <a:bodyPr/>
        <a:lstStyle/>
        <a:p>
          <a:endParaRPr lang="en-US"/>
        </a:p>
      </dgm:t>
    </dgm:pt>
    <dgm:pt modelId="{94AD3BD2-3A3B-4154-B45C-43904256781B}" type="sibTrans" cxnId="{9B1980F1-CA3E-46CB-8E60-0970C91CC5CE}">
      <dgm:prSet/>
      <dgm:spPr/>
      <dgm:t>
        <a:bodyPr/>
        <a:lstStyle/>
        <a:p>
          <a:endParaRPr lang="en-US"/>
        </a:p>
      </dgm:t>
    </dgm:pt>
    <dgm:pt modelId="{181C9BD7-8BF6-4E33-89EC-ED8D5DE63415}">
      <dgm:prSet/>
      <dgm:spPr/>
      <dgm:t>
        <a:bodyPr/>
        <a:lstStyle/>
        <a:p>
          <a:r>
            <a:rPr lang="es-ES"/>
            <a:t>RTVE</a:t>
          </a:r>
          <a:endParaRPr lang="en-US"/>
        </a:p>
      </dgm:t>
    </dgm:pt>
    <dgm:pt modelId="{AF127BBF-FEC0-46F1-B4B7-C5F3F69678AF}" type="parTrans" cxnId="{7E2363E5-030E-422A-9D94-CA2B4CC433F2}">
      <dgm:prSet/>
      <dgm:spPr/>
      <dgm:t>
        <a:bodyPr/>
        <a:lstStyle/>
        <a:p>
          <a:endParaRPr lang="en-US"/>
        </a:p>
      </dgm:t>
    </dgm:pt>
    <dgm:pt modelId="{B2318AB2-A028-4145-8E69-21DD364C1BE7}" type="sibTrans" cxnId="{7E2363E5-030E-422A-9D94-CA2B4CC433F2}">
      <dgm:prSet/>
      <dgm:spPr/>
      <dgm:t>
        <a:bodyPr/>
        <a:lstStyle/>
        <a:p>
          <a:endParaRPr lang="en-US"/>
        </a:p>
      </dgm:t>
    </dgm:pt>
    <dgm:pt modelId="{4CD57E21-CB57-474E-85B5-06E14476B321}">
      <dgm:prSet/>
      <dgm:spPr/>
      <dgm:t>
        <a:bodyPr/>
        <a:lstStyle/>
        <a:p>
          <a:r>
            <a:rPr lang="es-ES"/>
            <a:t>BNEscolar</a:t>
          </a:r>
          <a:endParaRPr lang="en-US"/>
        </a:p>
      </dgm:t>
    </dgm:pt>
    <dgm:pt modelId="{FAEDB89A-367B-4F2F-A297-491A331EF4CD}" type="parTrans" cxnId="{0938DB21-FC23-4FC9-8CA9-2800D1209752}">
      <dgm:prSet/>
      <dgm:spPr/>
      <dgm:t>
        <a:bodyPr/>
        <a:lstStyle/>
        <a:p>
          <a:endParaRPr lang="en-US"/>
        </a:p>
      </dgm:t>
    </dgm:pt>
    <dgm:pt modelId="{6BA5685B-ECFD-4214-B3CC-E51BFDDBB4C1}" type="sibTrans" cxnId="{0938DB21-FC23-4FC9-8CA9-2800D1209752}">
      <dgm:prSet/>
      <dgm:spPr/>
      <dgm:t>
        <a:bodyPr/>
        <a:lstStyle/>
        <a:p>
          <a:endParaRPr lang="en-US"/>
        </a:p>
      </dgm:t>
    </dgm:pt>
    <dgm:pt modelId="{BCD25BA5-94DB-47F6-A174-D5E89BAB4D42}">
      <dgm:prSet/>
      <dgm:spPr/>
      <dgm:t>
        <a:bodyPr/>
        <a:lstStyle/>
        <a:p>
          <a:r>
            <a:rPr lang="es-ES"/>
            <a:t>INTEF</a:t>
          </a:r>
          <a:endParaRPr lang="en-US"/>
        </a:p>
      </dgm:t>
    </dgm:pt>
    <dgm:pt modelId="{C82B95B8-B50D-437C-8590-0233BE425383}" type="parTrans" cxnId="{F2F5D6FB-D118-487B-AE9E-1772EBEA9A67}">
      <dgm:prSet/>
      <dgm:spPr/>
      <dgm:t>
        <a:bodyPr/>
        <a:lstStyle/>
        <a:p>
          <a:endParaRPr lang="en-US"/>
        </a:p>
      </dgm:t>
    </dgm:pt>
    <dgm:pt modelId="{73505280-0CB3-4455-9DE8-356502F5B1F5}" type="sibTrans" cxnId="{F2F5D6FB-D118-487B-AE9E-1772EBEA9A67}">
      <dgm:prSet/>
      <dgm:spPr/>
      <dgm:t>
        <a:bodyPr/>
        <a:lstStyle/>
        <a:p>
          <a:endParaRPr lang="en-US"/>
        </a:p>
      </dgm:t>
    </dgm:pt>
    <dgm:pt modelId="{A4350040-6714-43BC-BA7A-80A85013F37B}">
      <dgm:prSet/>
      <dgm:spPr/>
      <dgm:t>
        <a:bodyPr/>
        <a:lstStyle/>
        <a:p>
          <a:r>
            <a:rPr lang="es-ES"/>
            <a:t>Europeana</a:t>
          </a:r>
          <a:endParaRPr lang="en-US"/>
        </a:p>
      </dgm:t>
    </dgm:pt>
    <dgm:pt modelId="{4AE85183-018D-4F4F-B030-FFF67265075C}" type="parTrans" cxnId="{93E0FC8F-38C3-45E4-B613-144AF64C0479}">
      <dgm:prSet/>
      <dgm:spPr/>
      <dgm:t>
        <a:bodyPr/>
        <a:lstStyle/>
        <a:p>
          <a:endParaRPr lang="en-US"/>
        </a:p>
      </dgm:t>
    </dgm:pt>
    <dgm:pt modelId="{86906576-AF6F-41CB-9C33-F91286B34785}" type="sibTrans" cxnId="{93E0FC8F-38C3-45E4-B613-144AF64C0479}">
      <dgm:prSet/>
      <dgm:spPr/>
      <dgm:t>
        <a:bodyPr/>
        <a:lstStyle/>
        <a:p>
          <a:endParaRPr lang="en-US"/>
        </a:p>
      </dgm:t>
    </dgm:pt>
    <dgm:pt modelId="{28EE52F3-9481-43EC-ABDB-95B99E3AE145}" type="pres">
      <dgm:prSet presAssocID="{3DE3BA38-AD40-406E-AF55-ACED617159C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EFC13FE-01EE-4BB6-A99C-0160BE93F1DE}" type="pres">
      <dgm:prSet presAssocID="{EAF24B24-23CB-4153-864D-692C549786D5}" presName="parentLin" presStyleCnt="0"/>
      <dgm:spPr/>
    </dgm:pt>
    <dgm:pt modelId="{2814B5C3-9001-495E-9988-497271C8DB5A}" type="pres">
      <dgm:prSet presAssocID="{EAF24B24-23CB-4153-864D-692C549786D5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FB8463B1-D41B-4001-A99D-00AE8AD92B41}" type="pres">
      <dgm:prSet presAssocID="{EAF24B24-23CB-4153-864D-692C549786D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8752F30-3C87-46B5-88FF-5283F63725C9}" type="pres">
      <dgm:prSet presAssocID="{EAF24B24-23CB-4153-864D-692C549786D5}" presName="negativeSpace" presStyleCnt="0"/>
      <dgm:spPr/>
    </dgm:pt>
    <dgm:pt modelId="{3C0CA51C-DA70-4C60-A48E-757CC619EFD4}" type="pres">
      <dgm:prSet presAssocID="{EAF24B24-23CB-4153-864D-692C549786D5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EADE6A4-3743-48B5-8E8E-15D1B62177EC}" type="pres">
      <dgm:prSet presAssocID="{DAC0FFE5-C436-42DF-B074-FD84C52B9678}" presName="spaceBetweenRectangles" presStyleCnt="0"/>
      <dgm:spPr/>
    </dgm:pt>
    <dgm:pt modelId="{42924FD5-3C23-46CB-BB38-0BF189A61CDD}" type="pres">
      <dgm:prSet presAssocID="{C977EDB7-CDC2-4AFB-98E6-A099306A300D}" presName="parentLin" presStyleCnt="0"/>
      <dgm:spPr/>
    </dgm:pt>
    <dgm:pt modelId="{B46E17FF-8342-489C-A304-4A23024DADD8}" type="pres">
      <dgm:prSet presAssocID="{C977EDB7-CDC2-4AFB-98E6-A099306A300D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841C313D-ECF8-45DD-88E4-E7BBA858BF45}" type="pres">
      <dgm:prSet presAssocID="{C977EDB7-CDC2-4AFB-98E6-A099306A300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4492EDC-E9D3-46D8-9393-1C7BF95336AB}" type="pres">
      <dgm:prSet presAssocID="{C977EDB7-CDC2-4AFB-98E6-A099306A300D}" presName="negativeSpace" presStyleCnt="0"/>
      <dgm:spPr/>
    </dgm:pt>
    <dgm:pt modelId="{2F7E0059-A383-4915-8189-D9081CCE6F12}" type="pres">
      <dgm:prSet presAssocID="{C977EDB7-CDC2-4AFB-98E6-A099306A300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319A9D8-A644-421C-B737-771FC7C2D880}" type="pres">
      <dgm:prSet presAssocID="{E6BACCDB-C2C7-4E74-A0E7-C01F838CEC71}" presName="spaceBetweenRectangles" presStyleCnt="0"/>
      <dgm:spPr/>
    </dgm:pt>
    <dgm:pt modelId="{7FD0AC29-1C4E-49E5-BA2B-2CFE0DACD27B}" type="pres">
      <dgm:prSet presAssocID="{12C2DF18-BDD3-4893-9FD7-D6B853AE0376}" presName="parentLin" presStyleCnt="0"/>
      <dgm:spPr/>
    </dgm:pt>
    <dgm:pt modelId="{F3670981-ADE5-4A0E-9B4F-AB522B6BB97D}" type="pres">
      <dgm:prSet presAssocID="{12C2DF18-BDD3-4893-9FD7-D6B853AE0376}" presName="parentLeftMargin" presStyleLbl="node1" presStyleIdx="1" presStyleCnt="3"/>
      <dgm:spPr/>
      <dgm:t>
        <a:bodyPr/>
        <a:lstStyle/>
        <a:p>
          <a:endParaRPr lang="es-ES"/>
        </a:p>
      </dgm:t>
    </dgm:pt>
    <dgm:pt modelId="{91B234C4-A2AE-4AAD-84C0-8B336CA4264A}" type="pres">
      <dgm:prSet presAssocID="{12C2DF18-BDD3-4893-9FD7-D6B853AE0376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13EFD1C-5A92-43B7-88B8-47AD3B14C70D}" type="pres">
      <dgm:prSet presAssocID="{12C2DF18-BDD3-4893-9FD7-D6B853AE0376}" presName="negativeSpace" presStyleCnt="0"/>
      <dgm:spPr/>
    </dgm:pt>
    <dgm:pt modelId="{684FA287-D093-40EC-9A2E-819EBFB1C345}" type="pres">
      <dgm:prSet presAssocID="{12C2DF18-BDD3-4893-9FD7-D6B853AE0376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B8516BF-C3B5-46C2-B99E-62745A5B4DAE}" type="presOf" srcId="{07F5B791-0E62-471B-991B-F0791490967E}" destId="{2F7E0059-A383-4915-8189-D9081CCE6F12}" srcOrd="0" destOrd="1" presId="urn:microsoft.com/office/officeart/2005/8/layout/list1"/>
    <dgm:cxn modelId="{7B2116DA-59A4-478F-A3FB-D1B41C7694BE}" srcId="{C977EDB7-CDC2-4AFB-98E6-A099306A300D}" destId="{07F5B791-0E62-471B-991B-F0791490967E}" srcOrd="1" destOrd="0" parTransId="{6C2765CB-E841-4E9A-988F-DC36D6316507}" sibTransId="{6496CA20-49E4-415E-8BB8-8F8018B64ADB}"/>
    <dgm:cxn modelId="{72F114FD-7212-4ACD-A2F4-FC398DE82D0D}" type="presOf" srcId="{3DE3BA38-AD40-406E-AF55-ACED617159C0}" destId="{28EE52F3-9481-43EC-ABDB-95B99E3AE145}" srcOrd="0" destOrd="0" presId="urn:microsoft.com/office/officeart/2005/8/layout/list1"/>
    <dgm:cxn modelId="{28A5AF57-A8F1-40F4-8611-8BA45C039E1D}" type="presOf" srcId="{A4350040-6714-43BC-BA7A-80A85013F37B}" destId="{684FA287-D093-40EC-9A2E-819EBFB1C345}" srcOrd="0" destOrd="3" presId="urn:microsoft.com/office/officeart/2005/8/layout/list1"/>
    <dgm:cxn modelId="{E3AD2721-22A2-4AC5-AC82-EB20A822056C}" type="presOf" srcId="{12C2DF18-BDD3-4893-9FD7-D6B853AE0376}" destId="{F3670981-ADE5-4A0E-9B4F-AB522B6BB97D}" srcOrd="0" destOrd="0" presId="urn:microsoft.com/office/officeart/2005/8/layout/list1"/>
    <dgm:cxn modelId="{B8EFF2BF-F681-4F1D-96BC-6374F68645DE}" type="presOf" srcId="{598F9520-B0AA-4323-8927-68D40D1D759F}" destId="{3C0CA51C-DA70-4C60-A48E-757CC619EFD4}" srcOrd="0" destOrd="2" presId="urn:microsoft.com/office/officeart/2005/8/layout/list1"/>
    <dgm:cxn modelId="{71619646-82F8-4604-8EE6-EFA85EAD1F8C}" srcId="{C977EDB7-CDC2-4AFB-98E6-A099306A300D}" destId="{16A8E99E-9B4C-40BA-BD99-340D469FA1A6}" srcOrd="2" destOrd="0" parTransId="{4B57475C-8568-4C60-91FE-3BDE98F7D075}" sibTransId="{6C7CB8A9-56FE-4D9D-B645-5E996A4E54BF}"/>
    <dgm:cxn modelId="{3B57BB09-ADE0-491B-80B9-A21F6631F76D}" type="presOf" srcId="{C977EDB7-CDC2-4AFB-98E6-A099306A300D}" destId="{841C313D-ECF8-45DD-88E4-E7BBA858BF45}" srcOrd="1" destOrd="0" presId="urn:microsoft.com/office/officeart/2005/8/layout/list1"/>
    <dgm:cxn modelId="{F34B221D-986A-4C38-9E6A-B4FBEC4734BD}" type="presOf" srcId="{BCD25BA5-94DB-47F6-A174-D5E89BAB4D42}" destId="{684FA287-D093-40EC-9A2E-819EBFB1C345}" srcOrd="0" destOrd="2" presId="urn:microsoft.com/office/officeart/2005/8/layout/list1"/>
    <dgm:cxn modelId="{1E90D6A1-9AF7-431E-8CB1-F21C527129E6}" type="presOf" srcId="{B6335B31-1043-4A97-88E2-8877E286DD7A}" destId="{2F7E0059-A383-4915-8189-D9081CCE6F12}" srcOrd="0" destOrd="0" presId="urn:microsoft.com/office/officeart/2005/8/layout/list1"/>
    <dgm:cxn modelId="{1596BF2C-7C18-4346-8FAB-62C31C1E6035}" type="presOf" srcId="{C977EDB7-CDC2-4AFB-98E6-A099306A300D}" destId="{B46E17FF-8342-489C-A304-4A23024DADD8}" srcOrd="0" destOrd="0" presId="urn:microsoft.com/office/officeart/2005/8/layout/list1"/>
    <dgm:cxn modelId="{0413C8A4-E721-4B58-8836-D7ABEF6E39A9}" srcId="{EAF24B24-23CB-4153-864D-692C549786D5}" destId="{C5D0C41F-BF9E-493D-8534-B52166049C96}" srcOrd="1" destOrd="0" parTransId="{C815B79D-8436-4B48-A7B9-1B56261B0DA7}" sibTransId="{E1183350-525F-4F5D-B1A9-7224D6CD6628}"/>
    <dgm:cxn modelId="{B6082F86-94F4-470C-8279-46455DBFF2A1}" srcId="{3DE3BA38-AD40-406E-AF55-ACED617159C0}" destId="{EAF24B24-23CB-4153-864D-692C549786D5}" srcOrd="0" destOrd="0" parTransId="{6BD5D27D-C947-4B1A-B2A1-28ED767C54D0}" sibTransId="{DAC0FFE5-C436-42DF-B074-FD84C52B9678}"/>
    <dgm:cxn modelId="{F2F5D6FB-D118-487B-AE9E-1772EBEA9A67}" srcId="{12C2DF18-BDD3-4893-9FD7-D6B853AE0376}" destId="{BCD25BA5-94DB-47F6-A174-D5E89BAB4D42}" srcOrd="2" destOrd="0" parTransId="{C82B95B8-B50D-437C-8590-0233BE425383}" sibTransId="{73505280-0CB3-4455-9DE8-356502F5B1F5}"/>
    <dgm:cxn modelId="{7E2363E5-030E-422A-9D94-CA2B4CC433F2}" srcId="{12C2DF18-BDD3-4893-9FD7-D6B853AE0376}" destId="{181C9BD7-8BF6-4E33-89EC-ED8D5DE63415}" srcOrd="0" destOrd="0" parTransId="{AF127BBF-FEC0-46F1-B4B7-C5F3F69678AF}" sibTransId="{B2318AB2-A028-4145-8E69-21DD364C1BE7}"/>
    <dgm:cxn modelId="{E5C72E76-50FD-404E-9B7F-9AC08EBCFDB1}" srcId="{C977EDB7-CDC2-4AFB-98E6-A099306A300D}" destId="{B6335B31-1043-4A97-88E2-8877E286DD7A}" srcOrd="0" destOrd="0" parTransId="{7C74E93E-540D-4D53-9217-14CBDDC8BFE3}" sibTransId="{BACE57DA-97F2-4ED4-92CA-DB5AB2120EC9}"/>
    <dgm:cxn modelId="{18C23AF9-DCE0-4906-B692-A62783368035}" srcId="{EAF24B24-23CB-4153-864D-692C549786D5}" destId="{AA56EBDC-FB5C-440A-AA6F-D33C1B568830}" srcOrd="0" destOrd="0" parTransId="{307EFDEE-73CE-4965-94C6-755E561710B0}" sibTransId="{0E956801-3F16-4B7F-82BD-E0D79E87F5D3}"/>
    <dgm:cxn modelId="{B7F76404-585A-4EF3-A418-A288DBBABDDB}" type="presOf" srcId="{16A8E99E-9B4C-40BA-BD99-340D469FA1A6}" destId="{2F7E0059-A383-4915-8189-D9081CCE6F12}" srcOrd="0" destOrd="2" presId="urn:microsoft.com/office/officeart/2005/8/layout/list1"/>
    <dgm:cxn modelId="{0938DB21-FC23-4FC9-8CA9-2800D1209752}" srcId="{12C2DF18-BDD3-4893-9FD7-D6B853AE0376}" destId="{4CD57E21-CB57-474E-85B5-06E14476B321}" srcOrd="1" destOrd="0" parTransId="{FAEDB89A-367B-4F2F-A297-491A331EF4CD}" sibTransId="{6BA5685B-ECFD-4214-B3CC-E51BFDDBB4C1}"/>
    <dgm:cxn modelId="{F245DCF7-5DA5-44D9-AF73-4BE13E4A921F}" type="presOf" srcId="{4CD57E21-CB57-474E-85B5-06E14476B321}" destId="{684FA287-D093-40EC-9A2E-819EBFB1C345}" srcOrd="0" destOrd="1" presId="urn:microsoft.com/office/officeart/2005/8/layout/list1"/>
    <dgm:cxn modelId="{31EDD324-CBA6-43F5-83AE-958F49F08B13}" type="presOf" srcId="{12C2DF18-BDD3-4893-9FD7-D6B853AE0376}" destId="{91B234C4-A2AE-4AAD-84C0-8B336CA4264A}" srcOrd="1" destOrd="0" presId="urn:microsoft.com/office/officeart/2005/8/layout/list1"/>
    <dgm:cxn modelId="{E3D80BA4-BC1C-4261-8FD6-DD4FD0F3537C}" type="presOf" srcId="{EAF24B24-23CB-4153-864D-692C549786D5}" destId="{FB8463B1-D41B-4001-A99D-00AE8AD92B41}" srcOrd="1" destOrd="0" presId="urn:microsoft.com/office/officeart/2005/8/layout/list1"/>
    <dgm:cxn modelId="{29FE982D-7D65-467B-8B3D-1B8FF0F717FF}" type="presOf" srcId="{AA56EBDC-FB5C-440A-AA6F-D33C1B568830}" destId="{3C0CA51C-DA70-4C60-A48E-757CC619EFD4}" srcOrd="0" destOrd="0" presId="urn:microsoft.com/office/officeart/2005/8/layout/list1"/>
    <dgm:cxn modelId="{EE94B4F7-D16A-4919-BF85-E74DB30D821F}" type="presOf" srcId="{181C9BD7-8BF6-4E33-89EC-ED8D5DE63415}" destId="{684FA287-D093-40EC-9A2E-819EBFB1C345}" srcOrd="0" destOrd="0" presId="urn:microsoft.com/office/officeart/2005/8/layout/list1"/>
    <dgm:cxn modelId="{9B1980F1-CA3E-46CB-8E60-0970C91CC5CE}" srcId="{3DE3BA38-AD40-406E-AF55-ACED617159C0}" destId="{12C2DF18-BDD3-4893-9FD7-D6B853AE0376}" srcOrd="2" destOrd="0" parTransId="{7B944244-FE1A-4754-B27B-5A8B80A313F3}" sibTransId="{94AD3BD2-3A3B-4154-B45C-43904256781B}"/>
    <dgm:cxn modelId="{596DA53C-7780-402A-B913-7C273F81F670}" type="presOf" srcId="{C5D0C41F-BF9E-493D-8534-B52166049C96}" destId="{3C0CA51C-DA70-4C60-A48E-757CC619EFD4}" srcOrd="0" destOrd="1" presId="urn:microsoft.com/office/officeart/2005/8/layout/list1"/>
    <dgm:cxn modelId="{A4555E91-2BFF-4A4E-95A0-25FFF64CBBA8}" srcId="{3DE3BA38-AD40-406E-AF55-ACED617159C0}" destId="{C977EDB7-CDC2-4AFB-98E6-A099306A300D}" srcOrd="1" destOrd="0" parTransId="{7641165D-CA40-4B05-92D7-4B5EC245BA3A}" sibTransId="{E6BACCDB-C2C7-4E74-A0E7-C01F838CEC71}"/>
    <dgm:cxn modelId="{601B8FF3-7EAA-4741-8989-109AD93F7121}" type="presOf" srcId="{EAF24B24-23CB-4153-864D-692C549786D5}" destId="{2814B5C3-9001-495E-9988-497271C8DB5A}" srcOrd="0" destOrd="0" presId="urn:microsoft.com/office/officeart/2005/8/layout/list1"/>
    <dgm:cxn modelId="{93E0FC8F-38C3-45E4-B613-144AF64C0479}" srcId="{12C2DF18-BDD3-4893-9FD7-D6B853AE0376}" destId="{A4350040-6714-43BC-BA7A-80A85013F37B}" srcOrd="3" destOrd="0" parTransId="{4AE85183-018D-4F4F-B030-FFF67265075C}" sibTransId="{86906576-AF6F-41CB-9C33-F91286B34785}"/>
    <dgm:cxn modelId="{13F396E2-FDEB-4379-B770-309A21A8D67B}" srcId="{EAF24B24-23CB-4153-864D-692C549786D5}" destId="{598F9520-B0AA-4323-8927-68D40D1D759F}" srcOrd="2" destOrd="0" parTransId="{C74F8E54-5537-49DA-9967-5D416E1171D9}" sibTransId="{4A8F4B73-0F57-4C04-AF53-7CFDFE36EAE6}"/>
    <dgm:cxn modelId="{64091C83-6A53-424D-A174-D962B6713B0D}" type="presParOf" srcId="{28EE52F3-9481-43EC-ABDB-95B99E3AE145}" destId="{3EFC13FE-01EE-4BB6-A99C-0160BE93F1DE}" srcOrd="0" destOrd="0" presId="urn:microsoft.com/office/officeart/2005/8/layout/list1"/>
    <dgm:cxn modelId="{EF34E376-44CE-45BB-8512-F18A55A93698}" type="presParOf" srcId="{3EFC13FE-01EE-4BB6-A99C-0160BE93F1DE}" destId="{2814B5C3-9001-495E-9988-497271C8DB5A}" srcOrd="0" destOrd="0" presId="urn:microsoft.com/office/officeart/2005/8/layout/list1"/>
    <dgm:cxn modelId="{1C023E0D-CF52-430D-976C-5D5F5F486F31}" type="presParOf" srcId="{3EFC13FE-01EE-4BB6-A99C-0160BE93F1DE}" destId="{FB8463B1-D41B-4001-A99D-00AE8AD92B41}" srcOrd="1" destOrd="0" presId="urn:microsoft.com/office/officeart/2005/8/layout/list1"/>
    <dgm:cxn modelId="{A9BED3BF-C49D-4CAA-A1A7-65C54A541118}" type="presParOf" srcId="{28EE52F3-9481-43EC-ABDB-95B99E3AE145}" destId="{B8752F30-3C87-46B5-88FF-5283F63725C9}" srcOrd="1" destOrd="0" presId="urn:microsoft.com/office/officeart/2005/8/layout/list1"/>
    <dgm:cxn modelId="{960D3F5C-5448-4080-934B-3F2141B53084}" type="presParOf" srcId="{28EE52F3-9481-43EC-ABDB-95B99E3AE145}" destId="{3C0CA51C-DA70-4C60-A48E-757CC619EFD4}" srcOrd="2" destOrd="0" presId="urn:microsoft.com/office/officeart/2005/8/layout/list1"/>
    <dgm:cxn modelId="{0243C3C2-4639-4876-9D33-3C77D9142C93}" type="presParOf" srcId="{28EE52F3-9481-43EC-ABDB-95B99E3AE145}" destId="{BEADE6A4-3743-48B5-8E8E-15D1B62177EC}" srcOrd="3" destOrd="0" presId="urn:microsoft.com/office/officeart/2005/8/layout/list1"/>
    <dgm:cxn modelId="{A77BE7C7-5546-422E-AA6F-83DB2A13ECD9}" type="presParOf" srcId="{28EE52F3-9481-43EC-ABDB-95B99E3AE145}" destId="{42924FD5-3C23-46CB-BB38-0BF189A61CDD}" srcOrd="4" destOrd="0" presId="urn:microsoft.com/office/officeart/2005/8/layout/list1"/>
    <dgm:cxn modelId="{A59E0BEF-2BEC-430E-BB1E-9FDF56657BC7}" type="presParOf" srcId="{42924FD5-3C23-46CB-BB38-0BF189A61CDD}" destId="{B46E17FF-8342-489C-A304-4A23024DADD8}" srcOrd="0" destOrd="0" presId="urn:microsoft.com/office/officeart/2005/8/layout/list1"/>
    <dgm:cxn modelId="{64322EB8-F6B5-4814-92BD-1BDF92DCAB73}" type="presParOf" srcId="{42924FD5-3C23-46CB-BB38-0BF189A61CDD}" destId="{841C313D-ECF8-45DD-88E4-E7BBA858BF45}" srcOrd="1" destOrd="0" presId="urn:microsoft.com/office/officeart/2005/8/layout/list1"/>
    <dgm:cxn modelId="{AA27AF57-01DB-4AA9-A20C-003F6799C0D6}" type="presParOf" srcId="{28EE52F3-9481-43EC-ABDB-95B99E3AE145}" destId="{14492EDC-E9D3-46D8-9393-1C7BF95336AB}" srcOrd="5" destOrd="0" presId="urn:microsoft.com/office/officeart/2005/8/layout/list1"/>
    <dgm:cxn modelId="{25C8BC5F-B1C5-4C55-9040-A28AA4F5A2B2}" type="presParOf" srcId="{28EE52F3-9481-43EC-ABDB-95B99E3AE145}" destId="{2F7E0059-A383-4915-8189-D9081CCE6F12}" srcOrd="6" destOrd="0" presId="urn:microsoft.com/office/officeart/2005/8/layout/list1"/>
    <dgm:cxn modelId="{7C04B3ED-1AE3-4716-99D9-280B943CEC82}" type="presParOf" srcId="{28EE52F3-9481-43EC-ABDB-95B99E3AE145}" destId="{A319A9D8-A644-421C-B737-771FC7C2D880}" srcOrd="7" destOrd="0" presId="urn:microsoft.com/office/officeart/2005/8/layout/list1"/>
    <dgm:cxn modelId="{070ABF89-13A6-4908-84D1-184357BE0B10}" type="presParOf" srcId="{28EE52F3-9481-43EC-ABDB-95B99E3AE145}" destId="{7FD0AC29-1C4E-49E5-BA2B-2CFE0DACD27B}" srcOrd="8" destOrd="0" presId="urn:microsoft.com/office/officeart/2005/8/layout/list1"/>
    <dgm:cxn modelId="{65A0F253-80FA-47C2-93F8-86E5C05CE8BC}" type="presParOf" srcId="{7FD0AC29-1C4E-49E5-BA2B-2CFE0DACD27B}" destId="{F3670981-ADE5-4A0E-9B4F-AB522B6BB97D}" srcOrd="0" destOrd="0" presId="urn:microsoft.com/office/officeart/2005/8/layout/list1"/>
    <dgm:cxn modelId="{DDEBD012-BFC5-4102-999D-B22857420B78}" type="presParOf" srcId="{7FD0AC29-1C4E-49E5-BA2B-2CFE0DACD27B}" destId="{91B234C4-A2AE-4AAD-84C0-8B336CA4264A}" srcOrd="1" destOrd="0" presId="urn:microsoft.com/office/officeart/2005/8/layout/list1"/>
    <dgm:cxn modelId="{7BB5E72E-A0F2-4380-9FC9-16174916D32B}" type="presParOf" srcId="{28EE52F3-9481-43EC-ABDB-95B99E3AE145}" destId="{B13EFD1C-5A92-43B7-88B8-47AD3B14C70D}" srcOrd="9" destOrd="0" presId="urn:microsoft.com/office/officeart/2005/8/layout/list1"/>
    <dgm:cxn modelId="{DBCEF03F-6E64-4F67-9A67-E0BD2F14C704}" type="presParOf" srcId="{28EE52F3-9481-43EC-ABDB-95B99E3AE145}" destId="{684FA287-D093-40EC-9A2E-819EBFB1C34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E3BA38-AD40-406E-AF55-ACED617159C0}" type="doc">
      <dgm:prSet loTypeId="urn:microsoft.com/office/officeart/2005/8/layout/list1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AA56EBDC-FB5C-440A-AA6F-D33C1B568830}">
      <dgm:prSet/>
      <dgm:spPr/>
      <dgm:t>
        <a:bodyPr/>
        <a:lstStyle/>
        <a:p>
          <a:r>
            <a:rPr lang="es-ES" dirty="0"/>
            <a:t>Equipo Directivo</a:t>
          </a:r>
          <a:endParaRPr lang="en-US" dirty="0"/>
        </a:p>
      </dgm:t>
    </dgm:pt>
    <dgm:pt modelId="{307EFDEE-73CE-4965-94C6-755E561710B0}" type="parTrans" cxnId="{18C23AF9-DCE0-4906-B692-A62783368035}">
      <dgm:prSet/>
      <dgm:spPr/>
      <dgm:t>
        <a:bodyPr/>
        <a:lstStyle/>
        <a:p>
          <a:endParaRPr lang="en-US"/>
        </a:p>
      </dgm:t>
    </dgm:pt>
    <dgm:pt modelId="{0E956801-3F16-4B7F-82BD-E0D79E87F5D3}" type="sibTrans" cxnId="{18C23AF9-DCE0-4906-B692-A62783368035}">
      <dgm:prSet/>
      <dgm:spPr/>
      <dgm:t>
        <a:bodyPr/>
        <a:lstStyle/>
        <a:p>
          <a:endParaRPr lang="en-US"/>
        </a:p>
      </dgm:t>
    </dgm:pt>
    <dgm:pt modelId="{C977EDB7-CDC2-4AFB-98E6-A099306A300D}">
      <dgm:prSet/>
      <dgm:spPr/>
      <dgm:t>
        <a:bodyPr/>
        <a:lstStyle/>
        <a:p>
          <a:r>
            <a:rPr lang="es-ES" dirty="0"/>
            <a:t>Órganos de decisión y deliberación:</a:t>
          </a:r>
          <a:endParaRPr lang="en-US" dirty="0"/>
        </a:p>
      </dgm:t>
    </dgm:pt>
    <dgm:pt modelId="{7641165D-CA40-4B05-92D7-4B5EC245BA3A}" type="parTrans" cxnId="{A4555E91-2BFF-4A4E-95A0-25FFF64CBBA8}">
      <dgm:prSet/>
      <dgm:spPr/>
      <dgm:t>
        <a:bodyPr/>
        <a:lstStyle/>
        <a:p>
          <a:endParaRPr lang="en-US"/>
        </a:p>
      </dgm:t>
    </dgm:pt>
    <dgm:pt modelId="{E6BACCDB-C2C7-4E74-A0E7-C01F838CEC71}" type="sibTrans" cxnId="{A4555E91-2BFF-4A4E-95A0-25FFF64CBBA8}">
      <dgm:prSet/>
      <dgm:spPr/>
      <dgm:t>
        <a:bodyPr/>
        <a:lstStyle/>
        <a:p>
          <a:endParaRPr lang="en-US"/>
        </a:p>
      </dgm:t>
    </dgm:pt>
    <dgm:pt modelId="{B6335B31-1043-4A97-88E2-8877E286DD7A}">
      <dgm:prSet/>
      <dgm:spPr/>
      <dgm:t>
        <a:bodyPr/>
        <a:lstStyle/>
        <a:p>
          <a:r>
            <a:rPr lang="es-ES" dirty="0"/>
            <a:t>Departamentos </a:t>
          </a:r>
          <a:endParaRPr lang="en-US" dirty="0"/>
        </a:p>
      </dgm:t>
    </dgm:pt>
    <dgm:pt modelId="{7C74E93E-540D-4D53-9217-14CBDDC8BFE3}" type="parTrans" cxnId="{E5C72E76-50FD-404E-9B7F-9AC08EBCFDB1}">
      <dgm:prSet/>
      <dgm:spPr/>
      <dgm:t>
        <a:bodyPr/>
        <a:lstStyle/>
        <a:p>
          <a:endParaRPr lang="en-US"/>
        </a:p>
      </dgm:t>
    </dgm:pt>
    <dgm:pt modelId="{BACE57DA-97F2-4ED4-92CA-DB5AB2120EC9}" type="sibTrans" cxnId="{E5C72E76-50FD-404E-9B7F-9AC08EBCFDB1}">
      <dgm:prSet/>
      <dgm:spPr/>
      <dgm:t>
        <a:bodyPr/>
        <a:lstStyle/>
        <a:p>
          <a:endParaRPr lang="en-US"/>
        </a:p>
      </dgm:t>
    </dgm:pt>
    <dgm:pt modelId="{07F5B791-0E62-471B-991B-F0791490967E}">
      <dgm:prSet/>
      <dgm:spPr/>
      <dgm:t>
        <a:bodyPr/>
        <a:lstStyle/>
        <a:p>
          <a:r>
            <a:rPr lang="en-US" dirty="0"/>
            <a:t>CCP</a:t>
          </a:r>
        </a:p>
      </dgm:t>
    </dgm:pt>
    <dgm:pt modelId="{6C2765CB-E841-4E9A-988F-DC36D6316507}" type="parTrans" cxnId="{7B2116DA-59A4-478F-A3FB-D1B41C7694BE}">
      <dgm:prSet/>
      <dgm:spPr/>
      <dgm:t>
        <a:bodyPr/>
        <a:lstStyle/>
        <a:p>
          <a:endParaRPr lang="en-US"/>
        </a:p>
      </dgm:t>
    </dgm:pt>
    <dgm:pt modelId="{6496CA20-49E4-415E-8BB8-8F8018B64ADB}" type="sibTrans" cxnId="{7B2116DA-59A4-478F-A3FB-D1B41C7694BE}">
      <dgm:prSet/>
      <dgm:spPr/>
      <dgm:t>
        <a:bodyPr/>
        <a:lstStyle/>
        <a:p>
          <a:endParaRPr lang="en-US"/>
        </a:p>
      </dgm:t>
    </dgm:pt>
    <dgm:pt modelId="{16A8E99E-9B4C-40BA-BD99-340D469FA1A6}">
      <dgm:prSet/>
      <dgm:spPr/>
      <dgm:t>
        <a:bodyPr/>
        <a:lstStyle/>
        <a:p>
          <a:r>
            <a:rPr lang="en-US" dirty="0" err="1"/>
            <a:t>Claustro</a:t>
          </a:r>
          <a:endParaRPr lang="en-US" dirty="0"/>
        </a:p>
      </dgm:t>
    </dgm:pt>
    <dgm:pt modelId="{4B57475C-8568-4C60-91FE-3BDE98F7D075}" type="parTrans" cxnId="{71619646-82F8-4604-8EE6-EFA85EAD1F8C}">
      <dgm:prSet/>
      <dgm:spPr/>
      <dgm:t>
        <a:bodyPr/>
        <a:lstStyle/>
        <a:p>
          <a:endParaRPr lang="en-US"/>
        </a:p>
      </dgm:t>
    </dgm:pt>
    <dgm:pt modelId="{6C7CB8A9-56FE-4D9D-B645-5E996A4E54BF}" type="sibTrans" cxnId="{71619646-82F8-4604-8EE6-EFA85EAD1F8C}">
      <dgm:prSet/>
      <dgm:spPr/>
      <dgm:t>
        <a:bodyPr/>
        <a:lstStyle/>
        <a:p>
          <a:endParaRPr lang="en-US"/>
        </a:p>
      </dgm:t>
    </dgm:pt>
    <dgm:pt modelId="{12C2DF18-BDD3-4893-9FD7-D6B853AE0376}">
      <dgm:prSet/>
      <dgm:spPr/>
      <dgm:t>
        <a:bodyPr/>
        <a:lstStyle/>
        <a:p>
          <a:r>
            <a:rPr lang="en-US" dirty="0" err="1"/>
            <a:t>Coordinación</a:t>
          </a:r>
          <a:r>
            <a:rPr lang="en-US" dirty="0"/>
            <a:t> TIC</a:t>
          </a:r>
        </a:p>
      </dgm:t>
    </dgm:pt>
    <dgm:pt modelId="{7B944244-FE1A-4754-B27B-5A8B80A313F3}" type="parTrans" cxnId="{9B1980F1-CA3E-46CB-8E60-0970C91CC5CE}">
      <dgm:prSet/>
      <dgm:spPr/>
      <dgm:t>
        <a:bodyPr/>
        <a:lstStyle/>
        <a:p>
          <a:endParaRPr lang="en-US"/>
        </a:p>
      </dgm:t>
    </dgm:pt>
    <dgm:pt modelId="{94AD3BD2-3A3B-4154-B45C-43904256781B}" type="sibTrans" cxnId="{9B1980F1-CA3E-46CB-8E60-0970C91CC5CE}">
      <dgm:prSet/>
      <dgm:spPr/>
      <dgm:t>
        <a:bodyPr/>
        <a:lstStyle/>
        <a:p>
          <a:endParaRPr lang="en-US"/>
        </a:p>
      </dgm:t>
    </dgm:pt>
    <dgm:pt modelId="{181C9BD7-8BF6-4E33-89EC-ED8D5DE63415}">
      <dgm:prSet/>
      <dgm:spPr/>
      <dgm:t>
        <a:bodyPr/>
        <a:lstStyle/>
        <a:p>
          <a:r>
            <a:rPr lang="es-ES" dirty="0"/>
            <a:t>Especial relevancia de la </a:t>
          </a:r>
          <a:r>
            <a:rPr lang="es-ES" b="1" dirty="0"/>
            <a:t>Coordinación TIC </a:t>
          </a:r>
          <a:r>
            <a:rPr lang="es-ES" dirty="0"/>
            <a:t>en el proceso, aportando ideas y soluciones a los problemas que se van planteando. </a:t>
          </a:r>
          <a:endParaRPr lang="en-US" dirty="0"/>
        </a:p>
      </dgm:t>
    </dgm:pt>
    <dgm:pt modelId="{AF127BBF-FEC0-46F1-B4B7-C5F3F69678AF}" type="parTrans" cxnId="{7E2363E5-030E-422A-9D94-CA2B4CC433F2}">
      <dgm:prSet/>
      <dgm:spPr/>
      <dgm:t>
        <a:bodyPr/>
        <a:lstStyle/>
        <a:p>
          <a:endParaRPr lang="en-US"/>
        </a:p>
      </dgm:t>
    </dgm:pt>
    <dgm:pt modelId="{B2318AB2-A028-4145-8E69-21DD364C1BE7}" type="sibTrans" cxnId="{7E2363E5-030E-422A-9D94-CA2B4CC433F2}">
      <dgm:prSet/>
      <dgm:spPr/>
      <dgm:t>
        <a:bodyPr/>
        <a:lstStyle/>
        <a:p>
          <a:endParaRPr lang="en-US"/>
        </a:p>
      </dgm:t>
    </dgm:pt>
    <dgm:pt modelId="{EAF24B24-23CB-4153-864D-692C549786D5}">
      <dgm:prSet/>
      <dgm:spPr/>
      <dgm:t>
        <a:bodyPr/>
        <a:lstStyle/>
        <a:p>
          <a:r>
            <a:rPr lang="es-ES" dirty="0"/>
            <a:t>Órgano de gestión:</a:t>
          </a:r>
          <a:endParaRPr lang="en-US" dirty="0"/>
        </a:p>
      </dgm:t>
    </dgm:pt>
    <dgm:pt modelId="{DAC0FFE5-C436-42DF-B074-FD84C52B9678}" type="sibTrans" cxnId="{B6082F86-94F4-470C-8279-46455DBFF2A1}">
      <dgm:prSet/>
      <dgm:spPr/>
      <dgm:t>
        <a:bodyPr/>
        <a:lstStyle/>
        <a:p>
          <a:endParaRPr lang="en-US"/>
        </a:p>
      </dgm:t>
    </dgm:pt>
    <dgm:pt modelId="{6BD5D27D-C947-4B1A-B2A1-28ED767C54D0}" type="parTrans" cxnId="{B6082F86-94F4-470C-8279-46455DBFF2A1}">
      <dgm:prSet/>
      <dgm:spPr/>
      <dgm:t>
        <a:bodyPr/>
        <a:lstStyle/>
        <a:p>
          <a:endParaRPr lang="en-US"/>
        </a:p>
      </dgm:t>
    </dgm:pt>
    <dgm:pt modelId="{30E2C550-3D58-46E0-8EED-9508E016E222}">
      <dgm:prSet/>
      <dgm:spPr/>
      <dgm:t>
        <a:bodyPr/>
        <a:lstStyle/>
        <a:p>
          <a:r>
            <a:rPr lang="en-US" dirty="0" err="1"/>
            <a:t>Consejo</a:t>
          </a:r>
          <a:r>
            <a:rPr lang="en-US" dirty="0"/>
            <a:t> Escolar</a:t>
          </a:r>
        </a:p>
      </dgm:t>
    </dgm:pt>
    <dgm:pt modelId="{7C651652-5B01-4264-BA7F-18C763A723DC}" type="parTrans" cxnId="{0F9EA05B-9E43-4FDE-BDF7-41F2B780E280}">
      <dgm:prSet/>
      <dgm:spPr/>
    </dgm:pt>
    <dgm:pt modelId="{5D0BA963-D3BC-4174-8F22-4FDDE603A0B2}" type="sibTrans" cxnId="{0F9EA05B-9E43-4FDE-BDF7-41F2B780E280}">
      <dgm:prSet/>
      <dgm:spPr/>
    </dgm:pt>
    <dgm:pt modelId="{DAAEC925-1B0B-4971-87D8-6600C13D9C60}">
      <dgm:prSet/>
      <dgm:spPr/>
      <dgm:t>
        <a:bodyPr/>
        <a:lstStyle/>
        <a:p>
          <a:r>
            <a:rPr lang="en-US" dirty="0" err="1"/>
            <a:t>Necesidad</a:t>
          </a:r>
          <a:r>
            <a:rPr lang="en-US" dirty="0"/>
            <a:t> de </a:t>
          </a:r>
          <a:r>
            <a:rPr lang="en-US" dirty="0" err="1"/>
            <a:t>revisar</a:t>
          </a:r>
          <a:r>
            <a:rPr lang="en-US" dirty="0"/>
            <a:t> </a:t>
          </a:r>
          <a:r>
            <a:rPr lang="en-US" dirty="0" err="1"/>
            <a:t>dedicación</a:t>
          </a:r>
          <a:r>
            <a:rPr lang="en-US" dirty="0"/>
            <a:t> y </a:t>
          </a:r>
          <a:r>
            <a:rPr lang="en-US" dirty="0" err="1"/>
            <a:t>recursos</a:t>
          </a:r>
          <a:r>
            <a:rPr lang="en-US" dirty="0"/>
            <a:t>.</a:t>
          </a:r>
        </a:p>
      </dgm:t>
    </dgm:pt>
    <dgm:pt modelId="{82AE3A09-A25D-49CC-B419-44D2A416672D}" type="parTrans" cxnId="{1DA219FF-3480-4C1D-A375-F698473D1F4F}">
      <dgm:prSet/>
      <dgm:spPr/>
    </dgm:pt>
    <dgm:pt modelId="{9BB0EDB4-7A99-4341-A21E-986F33895027}" type="sibTrans" cxnId="{1DA219FF-3480-4C1D-A375-F698473D1F4F}">
      <dgm:prSet/>
      <dgm:spPr/>
    </dgm:pt>
    <dgm:pt modelId="{28EE52F3-9481-43EC-ABDB-95B99E3AE145}" type="pres">
      <dgm:prSet presAssocID="{3DE3BA38-AD40-406E-AF55-ACED617159C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EFC13FE-01EE-4BB6-A99C-0160BE93F1DE}" type="pres">
      <dgm:prSet presAssocID="{EAF24B24-23CB-4153-864D-692C549786D5}" presName="parentLin" presStyleCnt="0"/>
      <dgm:spPr/>
    </dgm:pt>
    <dgm:pt modelId="{2814B5C3-9001-495E-9988-497271C8DB5A}" type="pres">
      <dgm:prSet presAssocID="{EAF24B24-23CB-4153-864D-692C549786D5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FB8463B1-D41B-4001-A99D-00AE8AD92B41}" type="pres">
      <dgm:prSet presAssocID="{EAF24B24-23CB-4153-864D-692C549786D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8752F30-3C87-46B5-88FF-5283F63725C9}" type="pres">
      <dgm:prSet presAssocID="{EAF24B24-23CB-4153-864D-692C549786D5}" presName="negativeSpace" presStyleCnt="0"/>
      <dgm:spPr/>
    </dgm:pt>
    <dgm:pt modelId="{3C0CA51C-DA70-4C60-A48E-757CC619EFD4}" type="pres">
      <dgm:prSet presAssocID="{EAF24B24-23CB-4153-864D-692C549786D5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EADE6A4-3743-48B5-8E8E-15D1B62177EC}" type="pres">
      <dgm:prSet presAssocID="{DAC0FFE5-C436-42DF-B074-FD84C52B9678}" presName="spaceBetweenRectangles" presStyleCnt="0"/>
      <dgm:spPr/>
    </dgm:pt>
    <dgm:pt modelId="{42924FD5-3C23-46CB-BB38-0BF189A61CDD}" type="pres">
      <dgm:prSet presAssocID="{C977EDB7-CDC2-4AFB-98E6-A099306A300D}" presName="parentLin" presStyleCnt="0"/>
      <dgm:spPr/>
    </dgm:pt>
    <dgm:pt modelId="{B46E17FF-8342-489C-A304-4A23024DADD8}" type="pres">
      <dgm:prSet presAssocID="{C977EDB7-CDC2-4AFB-98E6-A099306A300D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841C313D-ECF8-45DD-88E4-E7BBA858BF45}" type="pres">
      <dgm:prSet presAssocID="{C977EDB7-CDC2-4AFB-98E6-A099306A300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4492EDC-E9D3-46D8-9393-1C7BF95336AB}" type="pres">
      <dgm:prSet presAssocID="{C977EDB7-CDC2-4AFB-98E6-A099306A300D}" presName="negativeSpace" presStyleCnt="0"/>
      <dgm:spPr/>
    </dgm:pt>
    <dgm:pt modelId="{2F7E0059-A383-4915-8189-D9081CCE6F12}" type="pres">
      <dgm:prSet presAssocID="{C977EDB7-CDC2-4AFB-98E6-A099306A300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319A9D8-A644-421C-B737-771FC7C2D880}" type="pres">
      <dgm:prSet presAssocID="{E6BACCDB-C2C7-4E74-A0E7-C01F838CEC71}" presName="spaceBetweenRectangles" presStyleCnt="0"/>
      <dgm:spPr/>
    </dgm:pt>
    <dgm:pt modelId="{7FD0AC29-1C4E-49E5-BA2B-2CFE0DACD27B}" type="pres">
      <dgm:prSet presAssocID="{12C2DF18-BDD3-4893-9FD7-D6B853AE0376}" presName="parentLin" presStyleCnt="0"/>
      <dgm:spPr/>
    </dgm:pt>
    <dgm:pt modelId="{F3670981-ADE5-4A0E-9B4F-AB522B6BB97D}" type="pres">
      <dgm:prSet presAssocID="{12C2DF18-BDD3-4893-9FD7-D6B853AE0376}" presName="parentLeftMargin" presStyleLbl="node1" presStyleIdx="1" presStyleCnt="3"/>
      <dgm:spPr/>
      <dgm:t>
        <a:bodyPr/>
        <a:lstStyle/>
        <a:p>
          <a:endParaRPr lang="es-ES"/>
        </a:p>
      </dgm:t>
    </dgm:pt>
    <dgm:pt modelId="{91B234C4-A2AE-4AAD-84C0-8B336CA4264A}" type="pres">
      <dgm:prSet presAssocID="{12C2DF18-BDD3-4893-9FD7-D6B853AE0376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13EFD1C-5A92-43B7-88B8-47AD3B14C70D}" type="pres">
      <dgm:prSet presAssocID="{12C2DF18-BDD3-4893-9FD7-D6B853AE0376}" presName="negativeSpace" presStyleCnt="0"/>
      <dgm:spPr/>
    </dgm:pt>
    <dgm:pt modelId="{684FA287-D093-40EC-9A2E-819EBFB1C345}" type="pres">
      <dgm:prSet presAssocID="{12C2DF18-BDD3-4893-9FD7-D6B853AE0376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B8516BF-C3B5-46C2-B99E-62745A5B4DAE}" type="presOf" srcId="{07F5B791-0E62-471B-991B-F0791490967E}" destId="{2F7E0059-A383-4915-8189-D9081CCE6F12}" srcOrd="0" destOrd="1" presId="urn:microsoft.com/office/officeart/2005/8/layout/list1"/>
    <dgm:cxn modelId="{7B2116DA-59A4-478F-A3FB-D1B41C7694BE}" srcId="{C977EDB7-CDC2-4AFB-98E6-A099306A300D}" destId="{07F5B791-0E62-471B-991B-F0791490967E}" srcOrd="1" destOrd="0" parTransId="{6C2765CB-E841-4E9A-988F-DC36D6316507}" sibTransId="{6496CA20-49E4-415E-8BB8-8F8018B64ADB}"/>
    <dgm:cxn modelId="{72F114FD-7212-4ACD-A2F4-FC398DE82D0D}" type="presOf" srcId="{3DE3BA38-AD40-406E-AF55-ACED617159C0}" destId="{28EE52F3-9481-43EC-ABDB-95B99E3AE145}" srcOrd="0" destOrd="0" presId="urn:microsoft.com/office/officeart/2005/8/layout/list1"/>
    <dgm:cxn modelId="{E3AD2721-22A2-4AC5-AC82-EB20A822056C}" type="presOf" srcId="{12C2DF18-BDD3-4893-9FD7-D6B853AE0376}" destId="{F3670981-ADE5-4A0E-9B4F-AB522B6BB97D}" srcOrd="0" destOrd="0" presId="urn:microsoft.com/office/officeart/2005/8/layout/list1"/>
    <dgm:cxn modelId="{71619646-82F8-4604-8EE6-EFA85EAD1F8C}" srcId="{C977EDB7-CDC2-4AFB-98E6-A099306A300D}" destId="{16A8E99E-9B4C-40BA-BD99-340D469FA1A6}" srcOrd="2" destOrd="0" parTransId="{4B57475C-8568-4C60-91FE-3BDE98F7D075}" sibTransId="{6C7CB8A9-56FE-4D9D-B645-5E996A4E54BF}"/>
    <dgm:cxn modelId="{3B57BB09-ADE0-491B-80B9-A21F6631F76D}" type="presOf" srcId="{C977EDB7-CDC2-4AFB-98E6-A099306A300D}" destId="{841C313D-ECF8-45DD-88E4-E7BBA858BF45}" srcOrd="1" destOrd="0" presId="urn:microsoft.com/office/officeart/2005/8/layout/list1"/>
    <dgm:cxn modelId="{A9CF6861-FF4A-4E59-A187-38FE0983FB42}" type="presOf" srcId="{30E2C550-3D58-46E0-8EED-9508E016E222}" destId="{2F7E0059-A383-4915-8189-D9081CCE6F12}" srcOrd="0" destOrd="3" presId="urn:microsoft.com/office/officeart/2005/8/layout/list1"/>
    <dgm:cxn modelId="{1E90D6A1-9AF7-431E-8CB1-F21C527129E6}" type="presOf" srcId="{B6335B31-1043-4A97-88E2-8877E286DD7A}" destId="{2F7E0059-A383-4915-8189-D9081CCE6F12}" srcOrd="0" destOrd="0" presId="urn:microsoft.com/office/officeart/2005/8/layout/list1"/>
    <dgm:cxn modelId="{1596BF2C-7C18-4346-8FAB-62C31C1E6035}" type="presOf" srcId="{C977EDB7-CDC2-4AFB-98E6-A099306A300D}" destId="{B46E17FF-8342-489C-A304-4A23024DADD8}" srcOrd="0" destOrd="0" presId="urn:microsoft.com/office/officeart/2005/8/layout/list1"/>
    <dgm:cxn modelId="{B6082F86-94F4-470C-8279-46455DBFF2A1}" srcId="{3DE3BA38-AD40-406E-AF55-ACED617159C0}" destId="{EAF24B24-23CB-4153-864D-692C549786D5}" srcOrd="0" destOrd="0" parTransId="{6BD5D27D-C947-4B1A-B2A1-28ED767C54D0}" sibTransId="{DAC0FFE5-C436-42DF-B074-FD84C52B9678}"/>
    <dgm:cxn modelId="{9AB3CE56-F1F1-413B-B133-B3A577022F14}" type="presOf" srcId="{DAAEC925-1B0B-4971-87D8-6600C13D9C60}" destId="{684FA287-D093-40EC-9A2E-819EBFB1C345}" srcOrd="0" destOrd="1" presId="urn:microsoft.com/office/officeart/2005/8/layout/list1"/>
    <dgm:cxn modelId="{7E2363E5-030E-422A-9D94-CA2B4CC433F2}" srcId="{12C2DF18-BDD3-4893-9FD7-D6B853AE0376}" destId="{181C9BD7-8BF6-4E33-89EC-ED8D5DE63415}" srcOrd="0" destOrd="0" parTransId="{AF127BBF-FEC0-46F1-B4B7-C5F3F69678AF}" sibTransId="{B2318AB2-A028-4145-8E69-21DD364C1BE7}"/>
    <dgm:cxn modelId="{E5C72E76-50FD-404E-9B7F-9AC08EBCFDB1}" srcId="{C977EDB7-CDC2-4AFB-98E6-A099306A300D}" destId="{B6335B31-1043-4A97-88E2-8877E286DD7A}" srcOrd="0" destOrd="0" parTransId="{7C74E93E-540D-4D53-9217-14CBDDC8BFE3}" sibTransId="{BACE57DA-97F2-4ED4-92CA-DB5AB2120EC9}"/>
    <dgm:cxn modelId="{18C23AF9-DCE0-4906-B692-A62783368035}" srcId="{EAF24B24-23CB-4153-864D-692C549786D5}" destId="{AA56EBDC-FB5C-440A-AA6F-D33C1B568830}" srcOrd="0" destOrd="0" parTransId="{307EFDEE-73CE-4965-94C6-755E561710B0}" sibTransId="{0E956801-3F16-4B7F-82BD-E0D79E87F5D3}"/>
    <dgm:cxn modelId="{B7F76404-585A-4EF3-A418-A288DBBABDDB}" type="presOf" srcId="{16A8E99E-9B4C-40BA-BD99-340D469FA1A6}" destId="{2F7E0059-A383-4915-8189-D9081CCE6F12}" srcOrd="0" destOrd="2" presId="urn:microsoft.com/office/officeart/2005/8/layout/list1"/>
    <dgm:cxn modelId="{1DA219FF-3480-4C1D-A375-F698473D1F4F}" srcId="{12C2DF18-BDD3-4893-9FD7-D6B853AE0376}" destId="{DAAEC925-1B0B-4971-87D8-6600C13D9C60}" srcOrd="1" destOrd="0" parTransId="{82AE3A09-A25D-49CC-B419-44D2A416672D}" sibTransId="{9BB0EDB4-7A99-4341-A21E-986F33895027}"/>
    <dgm:cxn modelId="{31EDD324-CBA6-43F5-83AE-958F49F08B13}" type="presOf" srcId="{12C2DF18-BDD3-4893-9FD7-D6B853AE0376}" destId="{91B234C4-A2AE-4AAD-84C0-8B336CA4264A}" srcOrd="1" destOrd="0" presId="urn:microsoft.com/office/officeart/2005/8/layout/list1"/>
    <dgm:cxn modelId="{E3D80BA4-BC1C-4261-8FD6-DD4FD0F3537C}" type="presOf" srcId="{EAF24B24-23CB-4153-864D-692C549786D5}" destId="{FB8463B1-D41B-4001-A99D-00AE8AD92B41}" srcOrd="1" destOrd="0" presId="urn:microsoft.com/office/officeart/2005/8/layout/list1"/>
    <dgm:cxn modelId="{29FE982D-7D65-467B-8B3D-1B8FF0F717FF}" type="presOf" srcId="{AA56EBDC-FB5C-440A-AA6F-D33C1B568830}" destId="{3C0CA51C-DA70-4C60-A48E-757CC619EFD4}" srcOrd="0" destOrd="0" presId="urn:microsoft.com/office/officeart/2005/8/layout/list1"/>
    <dgm:cxn modelId="{EE94B4F7-D16A-4919-BF85-E74DB30D821F}" type="presOf" srcId="{181C9BD7-8BF6-4E33-89EC-ED8D5DE63415}" destId="{684FA287-D093-40EC-9A2E-819EBFB1C345}" srcOrd="0" destOrd="0" presId="urn:microsoft.com/office/officeart/2005/8/layout/list1"/>
    <dgm:cxn modelId="{9B1980F1-CA3E-46CB-8E60-0970C91CC5CE}" srcId="{3DE3BA38-AD40-406E-AF55-ACED617159C0}" destId="{12C2DF18-BDD3-4893-9FD7-D6B853AE0376}" srcOrd="2" destOrd="0" parTransId="{7B944244-FE1A-4754-B27B-5A8B80A313F3}" sibTransId="{94AD3BD2-3A3B-4154-B45C-43904256781B}"/>
    <dgm:cxn modelId="{A4555E91-2BFF-4A4E-95A0-25FFF64CBBA8}" srcId="{3DE3BA38-AD40-406E-AF55-ACED617159C0}" destId="{C977EDB7-CDC2-4AFB-98E6-A099306A300D}" srcOrd="1" destOrd="0" parTransId="{7641165D-CA40-4B05-92D7-4B5EC245BA3A}" sibTransId="{E6BACCDB-C2C7-4E74-A0E7-C01F838CEC71}"/>
    <dgm:cxn modelId="{601B8FF3-7EAA-4741-8989-109AD93F7121}" type="presOf" srcId="{EAF24B24-23CB-4153-864D-692C549786D5}" destId="{2814B5C3-9001-495E-9988-497271C8DB5A}" srcOrd="0" destOrd="0" presId="urn:microsoft.com/office/officeart/2005/8/layout/list1"/>
    <dgm:cxn modelId="{0F9EA05B-9E43-4FDE-BDF7-41F2B780E280}" srcId="{C977EDB7-CDC2-4AFB-98E6-A099306A300D}" destId="{30E2C550-3D58-46E0-8EED-9508E016E222}" srcOrd="3" destOrd="0" parTransId="{7C651652-5B01-4264-BA7F-18C763A723DC}" sibTransId="{5D0BA963-D3BC-4174-8F22-4FDDE603A0B2}"/>
    <dgm:cxn modelId="{64091C83-6A53-424D-A174-D962B6713B0D}" type="presParOf" srcId="{28EE52F3-9481-43EC-ABDB-95B99E3AE145}" destId="{3EFC13FE-01EE-4BB6-A99C-0160BE93F1DE}" srcOrd="0" destOrd="0" presId="urn:microsoft.com/office/officeart/2005/8/layout/list1"/>
    <dgm:cxn modelId="{EF34E376-44CE-45BB-8512-F18A55A93698}" type="presParOf" srcId="{3EFC13FE-01EE-4BB6-A99C-0160BE93F1DE}" destId="{2814B5C3-9001-495E-9988-497271C8DB5A}" srcOrd="0" destOrd="0" presId="urn:microsoft.com/office/officeart/2005/8/layout/list1"/>
    <dgm:cxn modelId="{1C023E0D-CF52-430D-976C-5D5F5F486F31}" type="presParOf" srcId="{3EFC13FE-01EE-4BB6-A99C-0160BE93F1DE}" destId="{FB8463B1-D41B-4001-A99D-00AE8AD92B41}" srcOrd="1" destOrd="0" presId="urn:microsoft.com/office/officeart/2005/8/layout/list1"/>
    <dgm:cxn modelId="{A9BED3BF-C49D-4CAA-A1A7-65C54A541118}" type="presParOf" srcId="{28EE52F3-9481-43EC-ABDB-95B99E3AE145}" destId="{B8752F30-3C87-46B5-88FF-5283F63725C9}" srcOrd="1" destOrd="0" presId="urn:microsoft.com/office/officeart/2005/8/layout/list1"/>
    <dgm:cxn modelId="{960D3F5C-5448-4080-934B-3F2141B53084}" type="presParOf" srcId="{28EE52F3-9481-43EC-ABDB-95B99E3AE145}" destId="{3C0CA51C-DA70-4C60-A48E-757CC619EFD4}" srcOrd="2" destOrd="0" presId="urn:microsoft.com/office/officeart/2005/8/layout/list1"/>
    <dgm:cxn modelId="{0243C3C2-4639-4876-9D33-3C77D9142C93}" type="presParOf" srcId="{28EE52F3-9481-43EC-ABDB-95B99E3AE145}" destId="{BEADE6A4-3743-48B5-8E8E-15D1B62177EC}" srcOrd="3" destOrd="0" presId="urn:microsoft.com/office/officeart/2005/8/layout/list1"/>
    <dgm:cxn modelId="{A77BE7C7-5546-422E-AA6F-83DB2A13ECD9}" type="presParOf" srcId="{28EE52F3-9481-43EC-ABDB-95B99E3AE145}" destId="{42924FD5-3C23-46CB-BB38-0BF189A61CDD}" srcOrd="4" destOrd="0" presId="urn:microsoft.com/office/officeart/2005/8/layout/list1"/>
    <dgm:cxn modelId="{A59E0BEF-2BEC-430E-BB1E-9FDF56657BC7}" type="presParOf" srcId="{42924FD5-3C23-46CB-BB38-0BF189A61CDD}" destId="{B46E17FF-8342-489C-A304-4A23024DADD8}" srcOrd="0" destOrd="0" presId="urn:microsoft.com/office/officeart/2005/8/layout/list1"/>
    <dgm:cxn modelId="{64322EB8-F6B5-4814-92BD-1BDF92DCAB73}" type="presParOf" srcId="{42924FD5-3C23-46CB-BB38-0BF189A61CDD}" destId="{841C313D-ECF8-45DD-88E4-E7BBA858BF45}" srcOrd="1" destOrd="0" presId="urn:microsoft.com/office/officeart/2005/8/layout/list1"/>
    <dgm:cxn modelId="{AA27AF57-01DB-4AA9-A20C-003F6799C0D6}" type="presParOf" srcId="{28EE52F3-9481-43EC-ABDB-95B99E3AE145}" destId="{14492EDC-E9D3-46D8-9393-1C7BF95336AB}" srcOrd="5" destOrd="0" presId="urn:microsoft.com/office/officeart/2005/8/layout/list1"/>
    <dgm:cxn modelId="{25C8BC5F-B1C5-4C55-9040-A28AA4F5A2B2}" type="presParOf" srcId="{28EE52F3-9481-43EC-ABDB-95B99E3AE145}" destId="{2F7E0059-A383-4915-8189-D9081CCE6F12}" srcOrd="6" destOrd="0" presId="urn:microsoft.com/office/officeart/2005/8/layout/list1"/>
    <dgm:cxn modelId="{7C04B3ED-1AE3-4716-99D9-280B943CEC82}" type="presParOf" srcId="{28EE52F3-9481-43EC-ABDB-95B99E3AE145}" destId="{A319A9D8-A644-421C-B737-771FC7C2D880}" srcOrd="7" destOrd="0" presId="urn:microsoft.com/office/officeart/2005/8/layout/list1"/>
    <dgm:cxn modelId="{070ABF89-13A6-4908-84D1-184357BE0B10}" type="presParOf" srcId="{28EE52F3-9481-43EC-ABDB-95B99E3AE145}" destId="{7FD0AC29-1C4E-49E5-BA2B-2CFE0DACD27B}" srcOrd="8" destOrd="0" presId="urn:microsoft.com/office/officeart/2005/8/layout/list1"/>
    <dgm:cxn modelId="{65A0F253-80FA-47C2-93F8-86E5C05CE8BC}" type="presParOf" srcId="{7FD0AC29-1C4E-49E5-BA2B-2CFE0DACD27B}" destId="{F3670981-ADE5-4A0E-9B4F-AB522B6BB97D}" srcOrd="0" destOrd="0" presId="urn:microsoft.com/office/officeart/2005/8/layout/list1"/>
    <dgm:cxn modelId="{DDEBD012-BFC5-4102-999D-B22857420B78}" type="presParOf" srcId="{7FD0AC29-1C4E-49E5-BA2B-2CFE0DACD27B}" destId="{91B234C4-A2AE-4AAD-84C0-8B336CA4264A}" srcOrd="1" destOrd="0" presId="urn:microsoft.com/office/officeart/2005/8/layout/list1"/>
    <dgm:cxn modelId="{7BB5E72E-A0F2-4380-9FC9-16174916D32B}" type="presParOf" srcId="{28EE52F3-9481-43EC-ABDB-95B99E3AE145}" destId="{B13EFD1C-5A92-43B7-88B8-47AD3B14C70D}" srcOrd="9" destOrd="0" presId="urn:microsoft.com/office/officeart/2005/8/layout/list1"/>
    <dgm:cxn modelId="{DBCEF03F-6E64-4F67-9A67-E0BD2F14C704}" type="presParOf" srcId="{28EE52F3-9481-43EC-ABDB-95B99E3AE145}" destId="{684FA287-D093-40EC-9A2E-819EBFB1C34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E061DC-FE84-4150-85F3-60BDFD69E65D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A92F2F-7BFC-4FFC-8C7B-05964CD43EB1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s-ES"/>
            <a:t>¿Cómo incorporar la competencia digital en las programaciones didácticas?</a:t>
          </a:r>
          <a:endParaRPr lang="en-US"/>
        </a:p>
      </dgm:t>
    </dgm:pt>
    <dgm:pt modelId="{39AE2239-53D0-4C56-958D-8676375177A0}" type="parTrans" cxnId="{3C83953C-963A-4835-92C6-31F923228088}">
      <dgm:prSet/>
      <dgm:spPr/>
      <dgm:t>
        <a:bodyPr/>
        <a:lstStyle/>
        <a:p>
          <a:endParaRPr lang="en-US"/>
        </a:p>
      </dgm:t>
    </dgm:pt>
    <dgm:pt modelId="{786392BD-5553-4BB3-B2A1-6666D982B42D}" type="sibTrans" cxnId="{3C83953C-963A-4835-92C6-31F923228088}">
      <dgm:prSet/>
      <dgm:spPr/>
      <dgm:t>
        <a:bodyPr/>
        <a:lstStyle/>
        <a:p>
          <a:endParaRPr lang="en-US"/>
        </a:p>
      </dgm:t>
    </dgm:pt>
    <dgm:pt modelId="{6900311A-C42C-497B-A89C-9A2DA05AAF49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s-ES" dirty="0"/>
            <a:t>Cinco áreas competenciales</a:t>
          </a:r>
          <a:endParaRPr lang="en-US" dirty="0"/>
        </a:p>
      </dgm:t>
    </dgm:pt>
    <dgm:pt modelId="{88EFB851-A168-4874-BEFD-E6CEF349B2AC}" type="parTrans" cxnId="{E52809EF-398F-46A7-84DC-C4B898B84FDF}">
      <dgm:prSet/>
      <dgm:spPr/>
      <dgm:t>
        <a:bodyPr/>
        <a:lstStyle/>
        <a:p>
          <a:endParaRPr lang="en-US"/>
        </a:p>
      </dgm:t>
    </dgm:pt>
    <dgm:pt modelId="{36ECEF34-2747-40A9-A469-2C1E6C6FEBB1}" type="sibTrans" cxnId="{E52809EF-398F-46A7-84DC-C4B898B84FDF}">
      <dgm:prSet/>
      <dgm:spPr/>
      <dgm:t>
        <a:bodyPr/>
        <a:lstStyle/>
        <a:p>
          <a:endParaRPr lang="en-US"/>
        </a:p>
      </dgm:t>
    </dgm:pt>
    <dgm:pt modelId="{517B878F-E7EA-4D03-B9A1-98E2506E352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600" b="1" dirty="0"/>
            <a:t>Área 1 Información</a:t>
          </a:r>
          <a:endParaRPr lang="en-US" sz="1600" b="1" dirty="0"/>
        </a:p>
      </dgm:t>
    </dgm:pt>
    <dgm:pt modelId="{3D8E9F16-7FEF-419C-A1C9-5F1747571575}" type="parTrans" cxnId="{0DBA8939-21AC-40CA-B9D9-3EDA7CD7E4F6}">
      <dgm:prSet/>
      <dgm:spPr/>
      <dgm:t>
        <a:bodyPr/>
        <a:lstStyle/>
        <a:p>
          <a:endParaRPr lang="en-US"/>
        </a:p>
      </dgm:t>
    </dgm:pt>
    <dgm:pt modelId="{B922E6A7-8E76-470B-B869-7C0D8F79B187}" type="sibTrans" cxnId="{0DBA8939-21AC-40CA-B9D9-3EDA7CD7E4F6}">
      <dgm:prSet/>
      <dgm:spPr/>
      <dgm:t>
        <a:bodyPr/>
        <a:lstStyle/>
        <a:p>
          <a:endParaRPr lang="en-US"/>
        </a:p>
      </dgm:t>
    </dgm:pt>
    <dgm:pt modelId="{5A76623A-54AF-45ED-9280-D090FEA2663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600" b="1" dirty="0"/>
            <a:t>Área 2 Comunicación</a:t>
          </a:r>
          <a:endParaRPr lang="en-US" sz="1600" b="1" dirty="0"/>
        </a:p>
      </dgm:t>
    </dgm:pt>
    <dgm:pt modelId="{CE7A5DB8-E584-4269-B281-2F855EAEF91E}" type="parTrans" cxnId="{09458630-B257-4855-99E4-83604CA9E85E}">
      <dgm:prSet/>
      <dgm:spPr/>
      <dgm:t>
        <a:bodyPr/>
        <a:lstStyle/>
        <a:p>
          <a:endParaRPr lang="en-US"/>
        </a:p>
      </dgm:t>
    </dgm:pt>
    <dgm:pt modelId="{2392ADA9-C2EA-4506-AC52-1FA7013BF037}" type="sibTrans" cxnId="{09458630-B257-4855-99E4-83604CA9E85E}">
      <dgm:prSet/>
      <dgm:spPr/>
      <dgm:t>
        <a:bodyPr/>
        <a:lstStyle/>
        <a:p>
          <a:endParaRPr lang="en-US"/>
        </a:p>
      </dgm:t>
    </dgm:pt>
    <dgm:pt modelId="{036E6C2C-F4A8-4BD1-9605-5D79FA1E68B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600" b="1" dirty="0"/>
            <a:t>Área 3 Creación de contenidos</a:t>
          </a:r>
          <a:endParaRPr lang="en-US" sz="1600" b="1" dirty="0"/>
        </a:p>
      </dgm:t>
    </dgm:pt>
    <dgm:pt modelId="{723B9FC7-D400-478C-BDB7-E7178BBFCFDD}" type="parTrans" cxnId="{299B6E17-1632-4CFF-994D-B41523D33020}">
      <dgm:prSet/>
      <dgm:spPr/>
      <dgm:t>
        <a:bodyPr/>
        <a:lstStyle/>
        <a:p>
          <a:endParaRPr lang="en-US"/>
        </a:p>
      </dgm:t>
    </dgm:pt>
    <dgm:pt modelId="{6760BFD1-E858-4D80-A127-55A89628B88D}" type="sibTrans" cxnId="{299B6E17-1632-4CFF-994D-B41523D33020}">
      <dgm:prSet/>
      <dgm:spPr/>
      <dgm:t>
        <a:bodyPr/>
        <a:lstStyle/>
        <a:p>
          <a:endParaRPr lang="en-US"/>
        </a:p>
      </dgm:t>
    </dgm:pt>
    <dgm:pt modelId="{DCD1613E-FB36-4270-9CEF-DD34876C5A0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600" b="1" dirty="0"/>
            <a:t>Área 4 Seguridad</a:t>
          </a:r>
          <a:endParaRPr lang="en-US" sz="1600" b="1" dirty="0"/>
        </a:p>
      </dgm:t>
    </dgm:pt>
    <dgm:pt modelId="{54CC5134-C5C6-498D-86DC-394B6559A1ED}" type="parTrans" cxnId="{4BBC9319-D0EA-4346-8602-B75F5F41CC58}">
      <dgm:prSet/>
      <dgm:spPr/>
      <dgm:t>
        <a:bodyPr/>
        <a:lstStyle/>
        <a:p>
          <a:endParaRPr lang="en-US"/>
        </a:p>
      </dgm:t>
    </dgm:pt>
    <dgm:pt modelId="{421E47C4-35BA-4A1E-AFC9-701A1854B472}" type="sibTrans" cxnId="{4BBC9319-D0EA-4346-8602-B75F5F41CC58}">
      <dgm:prSet/>
      <dgm:spPr/>
      <dgm:t>
        <a:bodyPr/>
        <a:lstStyle/>
        <a:p>
          <a:endParaRPr lang="en-US"/>
        </a:p>
      </dgm:t>
    </dgm:pt>
    <dgm:pt modelId="{41007DBB-F635-43BD-9B5B-29B240CEE03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600" b="1" dirty="0"/>
            <a:t>Área 5 Resolución de problemas</a:t>
          </a:r>
          <a:endParaRPr lang="en-US" sz="1600" b="1" dirty="0"/>
        </a:p>
      </dgm:t>
    </dgm:pt>
    <dgm:pt modelId="{ADE210D3-E636-4176-9ADF-73B008C1D1D4}" type="parTrans" cxnId="{05D12FE3-C3C4-4985-9E63-F44752CFFD23}">
      <dgm:prSet/>
      <dgm:spPr/>
      <dgm:t>
        <a:bodyPr/>
        <a:lstStyle/>
        <a:p>
          <a:endParaRPr lang="en-US"/>
        </a:p>
      </dgm:t>
    </dgm:pt>
    <dgm:pt modelId="{EB9904F9-4153-40EA-ADC9-A0A3AC88F6E8}" type="sibTrans" cxnId="{05D12FE3-C3C4-4985-9E63-F44752CFFD23}">
      <dgm:prSet/>
      <dgm:spPr/>
      <dgm:t>
        <a:bodyPr/>
        <a:lstStyle/>
        <a:p>
          <a:endParaRPr lang="en-US"/>
        </a:p>
      </dgm:t>
    </dgm:pt>
    <dgm:pt modelId="{17B90574-1ABA-4CD9-8EE4-DFD2F61B5547}">
      <dgm:prSet/>
      <dgm:spPr/>
      <dgm:t>
        <a:bodyPr/>
        <a:lstStyle/>
        <a:p>
          <a:pPr>
            <a:lnSpc>
              <a:spcPct val="100000"/>
            </a:lnSpc>
          </a:pPr>
          <a:r>
            <a:rPr lang="es-ES" sz="1500" i="1" dirty="0"/>
            <a:t> </a:t>
          </a:r>
          <a:endParaRPr lang="en-US" sz="1500" dirty="0"/>
        </a:p>
      </dgm:t>
    </dgm:pt>
    <dgm:pt modelId="{C6332C83-C527-49E6-BF57-D0F109A05907}" type="parTrans" cxnId="{96ED0263-917A-4123-A1E5-6CCE8C1683FC}">
      <dgm:prSet/>
      <dgm:spPr/>
      <dgm:t>
        <a:bodyPr/>
        <a:lstStyle/>
        <a:p>
          <a:endParaRPr lang="en-US"/>
        </a:p>
      </dgm:t>
    </dgm:pt>
    <dgm:pt modelId="{024CE9EB-89C2-4CC3-A958-5C2FDC54C246}" type="sibTrans" cxnId="{96ED0263-917A-4123-A1E5-6CCE8C1683FC}">
      <dgm:prSet/>
      <dgm:spPr/>
      <dgm:t>
        <a:bodyPr/>
        <a:lstStyle/>
        <a:p>
          <a:endParaRPr lang="en-US"/>
        </a:p>
      </dgm:t>
    </dgm:pt>
    <dgm:pt modelId="{4891AF09-0AF5-46F9-B9F9-447674FC9362}" type="pres">
      <dgm:prSet presAssocID="{32E061DC-FE84-4150-85F3-60BDFD69E65D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B4A64B8-D364-49E7-B19C-CCC36F3C636C}" type="pres">
      <dgm:prSet presAssocID="{0FA92F2F-7BFC-4FFC-8C7B-05964CD43EB1}" presName="compNode" presStyleCnt="0"/>
      <dgm:spPr/>
    </dgm:pt>
    <dgm:pt modelId="{A8BA5BBD-F7B9-4C5B-8925-B9E0A573E532}" type="pres">
      <dgm:prSet presAssocID="{0FA92F2F-7BFC-4FFC-8C7B-05964CD43EB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Japanese Dolls"/>
        </a:ext>
      </dgm:extLst>
    </dgm:pt>
    <dgm:pt modelId="{BD29F139-8C46-428D-BD58-558209E3DBC6}" type="pres">
      <dgm:prSet presAssocID="{0FA92F2F-7BFC-4FFC-8C7B-05964CD43EB1}" presName="iconSpace" presStyleCnt="0"/>
      <dgm:spPr/>
    </dgm:pt>
    <dgm:pt modelId="{4B9EB9E6-94B3-401B-8B31-D6E3F3E30090}" type="pres">
      <dgm:prSet presAssocID="{0FA92F2F-7BFC-4FFC-8C7B-05964CD43EB1}" presName="parTx" presStyleLbl="revTx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EE17E252-6F93-4696-88EF-E0EAC028F523}" type="pres">
      <dgm:prSet presAssocID="{0FA92F2F-7BFC-4FFC-8C7B-05964CD43EB1}" presName="txSpace" presStyleCnt="0"/>
      <dgm:spPr/>
    </dgm:pt>
    <dgm:pt modelId="{25EB1C9A-5742-4318-AED3-DAC7683F9840}" type="pres">
      <dgm:prSet presAssocID="{0FA92F2F-7BFC-4FFC-8C7B-05964CD43EB1}" presName="desTx" presStyleLbl="revTx" presStyleIdx="1" presStyleCnt="4">
        <dgm:presLayoutVars/>
      </dgm:prSet>
      <dgm:spPr/>
    </dgm:pt>
    <dgm:pt modelId="{FD6B6F88-6799-4353-96F1-C6625FBB7CAE}" type="pres">
      <dgm:prSet presAssocID="{786392BD-5553-4BB3-B2A1-6666D982B42D}" presName="sibTrans" presStyleCnt="0"/>
      <dgm:spPr/>
    </dgm:pt>
    <dgm:pt modelId="{49997D4D-ACE1-49A3-B199-543BB2B44E99}" type="pres">
      <dgm:prSet presAssocID="{6900311A-C42C-497B-A89C-9A2DA05AAF49}" presName="compNode" presStyleCnt="0"/>
      <dgm:spPr/>
    </dgm:pt>
    <dgm:pt modelId="{A338529F-EEFD-4D2F-A71F-972FD4C3B804}" type="pres">
      <dgm:prSet presAssocID="{6900311A-C42C-497B-A89C-9A2DA05AAF49}" presName="iconRect" presStyleLbl="node1" presStyleIdx="1" presStyleCnt="2" custLinFactX="100000" custLinFactNeighborX="116652" custLinFactNeighborY="-1621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ca de verificación"/>
        </a:ext>
      </dgm:extLst>
    </dgm:pt>
    <dgm:pt modelId="{ED666185-6E8E-407D-8A26-48E46D5CF200}" type="pres">
      <dgm:prSet presAssocID="{6900311A-C42C-497B-A89C-9A2DA05AAF49}" presName="iconSpace" presStyleCnt="0"/>
      <dgm:spPr/>
    </dgm:pt>
    <dgm:pt modelId="{4084679A-DF73-43A4-8217-7A312D3991AF}" type="pres">
      <dgm:prSet presAssocID="{6900311A-C42C-497B-A89C-9A2DA05AAF49}" presName="parTx" presStyleLbl="revTx" presStyleIdx="2" presStyleCnt="4" custLinFactY="-38734" custLinFactNeighborX="-1455" custLinFactNeighborY="-100000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56327448-C1A0-4D70-9D8C-10D7B887F752}" type="pres">
      <dgm:prSet presAssocID="{6900311A-C42C-497B-A89C-9A2DA05AAF49}" presName="txSpace" presStyleCnt="0"/>
      <dgm:spPr/>
    </dgm:pt>
    <dgm:pt modelId="{343B0B93-FCEF-43FC-A2DD-3D57C409E243}" type="pres">
      <dgm:prSet presAssocID="{6900311A-C42C-497B-A89C-9A2DA05AAF49}" presName="desTx" presStyleLbl="revTx" presStyleIdx="3" presStyleCnt="4" custLinFactNeighborX="279" custLinFactNeighborY="-31706">
        <dgm:presLayoutVars/>
      </dgm:prSet>
      <dgm:spPr/>
      <dgm:t>
        <a:bodyPr/>
        <a:lstStyle/>
        <a:p>
          <a:endParaRPr lang="es-ES"/>
        </a:p>
      </dgm:t>
    </dgm:pt>
  </dgm:ptLst>
  <dgm:cxnLst>
    <dgm:cxn modelId="{945F8654-FC24-4DED-9B64-29298DE7EA0B}" type="presOf" srcId="{41007DBB-F635-43BD-9B5B-29B240CEE039}" destId="{343B0B93-FCEF-43FC-A2DD-3D57C409E243}" srcOrd="0" destOrd="4" presId="urn:microsoft.com/office/officeart/2018/2/layout/IconLabelDescriptionList"/>
    <dgm:cxn modelId="{299B6E17-1632-4CFF-994D-B41523D33020}" srcId="{6900311A-C42C-497B-A89C-9A2DA05AAF49}" destId="{036E6C2C-F4A8-4BD1-9605-5D79FA1E68B9}" srcOrd="2" destOrd="0" parTransId="{723B9FC7-D400-478C-BDB7-E7178BBFCFDD}" sibTransId="{6760BFD1-E858-4D80-A127-55A89628B88D}"/>
    <dgm:cxn modelId="{E52809EF-398F-46A7-84DC-C4B898B84FDF}" srcId="{32E061DC-FE84-4150-85F3-60BDFD69E65D}" destId="{6900311A-C42C-497B-A89C-9A2DA05AAF49}" srcOrd="1" destOrd="0" parTransId="{88EFB851-A168-4874-BEFD-E6CEF349B2AC}" sibTransId="{36ECEF34-2747-40A9-A469-2C1E6C6FEBB1}"/>
    <dgm:cxn modelId="{4BBC9319-D0EA-4346-8602-B75F5F41CC58}" srcId="{6900311A-C42C-497B-A89C-9A2DA05AAF49}" destId="{DCD1613E-FB36-4270-9CEF-DD34876C5A02}" srcOrd="3" destOrd="0" parTransId="{54CC5134-C5C6-498D-86DC-394B6559A1ED}" sibTransId="{421E47C4-35BA-4A1E-AFC9-701A1854B472}"/>
    <dgm:cxn modelId="{15684E87-0EAB-47E1-9B54-ABAF1CA34AF5}" type="presOf" srcId="{6900311A-C42C-497B-A89C-9A2DA05AAF49}" destId="{4084679A-DF73-43A4-8217-7A312D3991AF}" srcOrd="0" destOrd="0" presId="urn:microsoft.com/office/officeart/2018/2/layout/IconLabelDescriptionList"/>
    <dgm:cxn modelId="{96ED0263-917A-4123-A1E5-6CCE8C1683FC}" srcId="{6900311A-C42C-497B-A89C-9A2DA05AAF49}" destId="{17B90574-1ABA-4CD9-8EE4-DFD2F61B5547}" srcOrd="5" destOrd="0" parTransId="{C6332C83-C527-49E6-BF57-D0F109A05907}" sibTransId="{024CE9EB-89C2-4CC3-A958-5C2FDC54C246}"/>
    <dgm:cxn modelId="{3C83953C-963A-4835-92C6-31F923228088}" srcId="{32E061DC-FE84-4150-85F3-60BDFD69E65D}" destId="{0FA92F2F-7BFC-4FFC-8C7B-05964CD43EB1}" srcOrd="0" destOrd="0" parTransId="{39AE2239-53D0-4C56-958D-8676375177A0}" sibTransId="{786392BD-5553-4BB3-B2A1-6666D982B42D}"/>
    <dgm:cxn modelId="{05D12FE3-C3C4-4985-9E63-F44752CFFD23}" srcId="{6900311A-C42C-497B-A89C-9A2DA05AAF49}" destId="{41007DBB-F635-43BD-9B5B-29B240CEE039}" srcOrd="4" destOrd="0" parTransId="{ADE210D3-E636-4176-9ADF-73B008C1D1D4}" sibTransId="{EB9904F9-4153-40EA-ADC9-A0A3AC88F6E8}"/>
    <dgm:cxn modelId="{09458630-B257-4855-99E4-83604CA9E85E}" srcId="{6900311A-C42C-497B-A89C-9A2DA05AAF49}" destId="{5A76623A-54AF-45ED-9280-D090FEA26639}" srcOrd="1" destOrd="0" parTransId="{CE7A5DB8-E584-4269-B281-2F855EAEF91E}" sibTransId="{2392ADA9-C2EA-4506-AC52-1FA7013BF037}"/>
    <dgm:cxn modelId="{F23B28AE-979F-4203-B4E0-78B3AE60F883}" type="presOf" srcId="{5A76623A-54AF-45ED-9280-D090FEA26639}" destId="{343B0B93-FCEF-43FC-A2DD-3D57C409E243}" srcOrd="0" destOrd="1" presId="urn:microsoft.com/office/officeart/2018/2/layout/IconLabelDescriptionList"/>
    <dgm:cxn modelId="{F9103805-B602-4CCA-B498-8C60633F8BA4}" type="presOf" srcId="{036E6C2C-F4A8-4BD1-9605-5D79FA1E68B9}" destId="{343B0B93-FCEF-43FC-A2DD-3D57C409E243}" srcOrd="0" destOrd="2" presId="urn:microsoft.com/office/officeart/2018/2/layout/IconLabelDescriptionList"/>
    <dgm:cxn modelId="{5299F0D1-CA25-4B56-BE99-909697FD3676}" type="presOf" srcId="{DCD1613E-FB36-4270-9CEF-DD34876C5A02}" destId="{343B0B93-FCEF-43FC-A2DD-3D57C409E243}" srcOrd="0" destOrd="3" presId="urn:microsoft.com/office/officeart/2018/2/layout/IconLabelDescriptionList"/>
    <dgm:cxn modelId="{7C1C644D-6C06-4F26-9445-55642E0B7980}" type="presOf" srcId="{0FA92F2F-7BFC-4FFC-8C7B-05964CD43EB1}" destId="{4B9EB9E6-94B3-401B-8B31-D6E3F3E30090}" srcOrd="0" destOrd="0" presId="urn:microsoft.com/office/officeart/2018/2/layout/IconLabelDescriptionList"/>
    <dgm:cxn modelId="{178E0963-FD6B-4821-8BE2-CC4C69101830}" type="presOf" srcId="{32E061DC-FE84-4150-85F3-60BDFD69E65D}" destId="{4891AF09-0AF5-46F9-B9F9-447674FC9362}" srcOrd="0" destOrd="0" presId="urn:microsoft.com/office/officeart/2018/2/layout/IconLabelDescriptionList"/>
    <dgm:cxn modelId="{53066CA1-F6EA-46E5-9C30-EB1BB1BB2FCC}" type="presOf" srcId="{17B90574-1ABA-4CD9-8EE4-DFD2F61B5547}" destId="{343B0B93-FCEF-43FC-A2DD-3D57C409E243}" srcOrd="0" destOrd="5" presId="urn:microsoft.com/office/officeart/2018/2/layout/IconLabelDescriptionList"/>
    <dgm:cxn modelId="{0DBA8939-21AC-40CA-B9D9-3EDA7CD7E4F6}" srcId="{6900311A-C42C-497B-A89C-9A2DA05AAF49}" destId="{517B878F-E7EA-4D03-B9A1-98E2506E3527}" srcOrd="0" destOrd="0" parTransId="{3D8E9F16-7FEF-419C-A1C9-5F1747571575}" sibTransId="{B922E6A7-8E76-470B-B869-7C0D8F79B187}"/>
    <dgm:cxn modelId="{98159A3C-960F-4A15-8642-A46171C5F684}" type="presOf" srcId="{517B878F-E7EA-4D03-B9A1-98E2506E3527}" destId="{343B0B93-FCEF-43FC-A2DD-3D57C409E243}" srcOrd="0" destOrd="0" presId="urn:microsoft.com/office/officeart/2018/2/layout/IconLabelDescriptionList"/>
    <dgm:cxn modelId="{BA63C58A-8715-48AD-A254-220FEA2841DD}" type="presParOf" srcId="{4891AF09-0AF5-46F9-B9F9-447674FC9362}" destId="{FB4A64B8-D364-49E7-B19C-CCC36F3C636C}" srcOrd="0" destOrd="0" presId="urn:microsoft.com/office/officeart/2018/2/layout/IconLabelDescriptionList"/>
    <dgm:cxn modelId="{9F70522E-7D77-4183-B2EE-53F823350426}" type="presParOf" srcId="{FB4A64B8-D364-49E7-B19C-CCC36F3C636C}" destId="{A8BA5BBD-F7B9-4C5B-8925-B9E0A573E532}" srcOrd="0" destOrd="0" presId="urn:microsoft.com/office/officeart/2018/2/layout/IconLabelDescriptionList"/>
    <dgm:cxn modelId="{CBC5B32F-3E00-4E88-84DE-D90D07BCE94A}" type="presParOf" srcId="{FB4A64B8-D364-49E7-B19C-CCC36F3C636C}" destId="{BD29F139-8C46-428D-BD58-558209E3DBC6}" srcOrd="1" destOrd="0" presId="urn:microsoft.com/office/officeart/2018/2/layout/IconLabelDescriptionList"/>
    <dgm:cxn modelId="{5B4C4D0B-653C-40F6-9C45-A18BBC6DAEBB}" type="presParOf" srcId="{FB4A64B8-D364-49E7-B19C-CCC36F3C636C}" destId="{4B9EB9E6-94B3-401B-8B31-D6E3F3E30090}" srcOrd="2" destOrd="0" presId="urn:microsoft.com/office/officeart/2018/2/layout/IconLabelDescriptionList"/>
    <dgm:cxn modelId="{CBD61469-564B-428B-82D6-777F41565C0D}" type="presParOf" srcId="{FB4A64B8-D364-49E7-B19C-CCC36F3C636C}" destId="{EE17E252-6F93-4696-88EF-E0EAC028F523}" srcOrd="3" destOrd="0" presId="urn:microsoft.com/office/officeart/2018/2/layout/IconLabelDescriptionList"/>
    <dgm:cxn modelId="{35C1BBC6-D962-4D19-90F7-22E14EF9BEB4}" type="presParOf" srcId="{FB4A64B8-D364-49E7-B19C-CCC36F3C636C}" destId="{25EB1C9A-5742-4318-AED3-DAC7683F9840}" srcOrd="4" destOrd="0" presId="urn:microsoft.com/office/officeart/2018/2/layout/IconLabelDescriptionList"/>
    <dgm:cxn modelId="{28725855-EC2E-4772-A9BB-86358F761637}" type="presParOf" srcId="{4891AF09-0AF5-46F9-B9F9-447674FC9362}" destId="{FD6B6F88-6799-4353-96F1-C6625FBB7CAE}" srcOrd="1" destOrd="0" presId="urn:microsoft.com/office/officeart/2018/2/layout/IconLabelDescriptionList"/>
    <dgm:cxn modelId="{40FB3093-2D31-4AEE-B909-B27C5EFB1E65}" type="presParOf" srcId="{4891AF09-0AF5-46F9-B9F9-447674FC9362}" destId="{49997D4D-ACE1-49A3-B199-543BB2B44E99}" srcOrd="2" destOrd="0" presId="urn:microsoft.com/office/officeart/2018/2/layout/IconLabelDescriptionList"/>
    <dgm:cxn modelId="{AF3A4D5C-3422-44E9-885E-B1BF9154E1D1}" type="presParOf" srcId="{49997D4D-ACE1-49A3-B199-543BB2B44E99}" destId="{A338529F-EEFD-4D2F-A71F-972FD4C3B804}" srcOrd="0" destOrd="0" presId="urn:microsoft.com/office/officeart/2018/2/layout/IconLabelDescriptionList"/>
    <dgm:cxn modelId="{A5FD1BD3-FCDC-4803-81E7-94260E4B0CDF}" type="presParOf" srcId="{49997D4D-ACE1-49A3-B199-543BB2B44E99}" destId="{ED666185-6E8E-407D-8A26-48E46D5CF200}" srcOrd="1" destOrd="0" presId="urn:microsoft.com/office/officeart/2018/2/layout/IconLabelDescriptionList"/>
    <dgm:cxn modelId="{1665556F-E900-4EA3-91DB-86FF40373C97}" type="presParOf" srcId="{49997D4D-ACE1-49A3-B199-543BB2B44E99}" destId="{4084679A-DF73-43A4-8217-7A312D3991AF}" srcOrd="2" destOrd="0" presId="urn:microsoft.com/office/officeart/2018/2/layout/IconLabelDescriptionList"/>
    <dgm:cxn modelId="{EAFC4A49-0006-4716-B32A-92D3F9367C23}" type="presParOf" srcId="{49997D4D-ACE1-49A3-B199-543BB2B44E99}" destId="{56327448-C1A0-4D70-9D8C-10D7B887F752}" srcOrd="3" destOrd="0" presId="urn:microsoft.com/office/officeart/2018/2/layout/IconLabelDescriptionList"/>
    <dgm:cxn modelId="{13CACA4D-FED6-4F82-9A18-16933D7AE59E}" type="presParOf" srcId="{49997D4D-ACE1-49A3-B199-543BB2B44E99}" destId="{343B0B93-FCEF-43FC-A2DD-3D57C409E243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D14C9-7EAC-D34B-9145-E37B13218A43}" type="datetimeFigureOut">
              <a:rPr lang="es-ES_tradnl" smtClean="0"/>
              <a:t>10/05/2021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2C893C-170F-3F49-819B-7F459AA9F70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67610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C893C-170F-3F49-819B-7F459AA9F708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68436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texto 14">
            <a:extLst>
              <a:ext uri="{FF2B5EF4-FFF2-40B4-BE49-F238E27FC236}">
                <a16:creationId xmlns:a16="http://schemas.microsoft.com/office/drawing/2014/main" xmlns="" id="{5857A615-97E6-7840-AB03-018F8F0CCA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55136" y="2574871"/>
            <a:ext cx="6611937" cy="639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FF2C3E"/>
                </a:solidFill>
              </a:defRPr>
            </a:lvl1pPr>
          </a:lstStyle>
          <a:p>
            <a:r>
              <a:rPr lang="es-ES" dirty="0"/>
              <a:t>TÍTULO DE LA PRESENTACIÓN</a:t>
            </a:r>
            <a:endParaRPr lang="es-ES_tradnl" dirty="0"/>
          </a:p>
        </p:txBody>
      </p:sp>
      <p:sp>
        <p:nvSpPr>
          <p:cNvPr id="18" name="Marcador de texto 14">
            <a:extLst>
              <a:ext uri="{FF2B5EF4-FFF2-40B4-BE49-F238E27FC236}">
                <a16:creationId xmlns:a16="http://schemas.microsoft.com/office/drawing/2014/main" xmlns="" id="{730C4FC1-07D8-1F4A-ACD6-9EFBFE3D08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55135" y="3214632"/>
            <a:ext cx="6611937" cy="1366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rgbClr val="104398"/>
                </a:solidFill>
              </a:defRPr>
            </a:lvl1pPr>
          </a:lstStyle>
          <a:p>
            <a:r>
              <a:rPr lang="es-ES" dirty="0"/>
              <a:t>Subtítulo</a:t>
            </a:r>
            <a:endParaRPr lang="es-ES_tradnl" dirty="0"/>
          </a:p>
        </p:txBody>
      </p:sp>
      <p:sp>
        <p:nvSpPr>
          <p:cNvPr id="22" name="Marcador de posición de imagen 20">
            <a:extLst>
              <a:ext uri="{FF2B5EF4-FFF2-40B4-BE49-F238E27FC236}">
                <a16:creationId xmlns:a16="http://schemas.microsoft.com/office/drawing/2014/main" xmlns="" id="{0EC8556C-A83F-4F4D-9E1C-CA0FF0E7E9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4620037" cy="6858000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32004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72449FC-BC77-2440-A280-B3D5FFD7B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69997"/>
            <a:ext cx="12192000" cy="613283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/>
              <a:t>TÍTULO DE LA SECCIÓN</a:t>
            </a:r>
            <a:endParaRPr lang="es-ES_tradnl" dirty="0"/>
          </a:p>
        </p:txBody>
      </p:sp>
      <p:sp>
        <p:nvSpPr>
          <p:cNvPr id="6" name="Marcador de texto 4">
            <a:extLst>
              <a:ext uri="{FF2B5EF4-FFF2-40B4-BE49-F238E27FC236}">
                <a16:creationId xmlns:a16="http://schemas.microsoft.com/office/drawing/2014/main" xmlns="" id="{6D00B64B-83E9-054A-85B6-42546A9192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511296"/>
            <a:ext cx="12192000" cy="704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Subtítulo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4161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EED8F0B0-34D7-844F-9E82-24D910DF3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40" y="291973"/>
            <a:ext cx="8878824" cy="463931"/>
          </a:xfrm>
          <a:prstGeom prst="rect">
            <a:avLst/>
          </a:prstGeom>
        </p:spPr>
        <p:txBody>
          <a:bodyPr/>
          <a:lstStyle>
            <a:lvl1pPr>
              <a:defRPr sz="2200" b="1">
                <a:solidFill>
                  <a:srgbClr val="FF2C3E"/>
                </a:solidFill>
                <a:latin typeface="+mn-lt"/>
              </a:defRPr>
            </a:lvl1pPr>
          </a:lstStyle>
          <a:p>
            <a:r>
              <a:rPr lang="es-ES" dirty="0"/>
              <a:t>Título de la diapositiva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740700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0CFB8EA-B10D-B649-AD44-B088577C3C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15042" y="282094"/>
            <a:ext cx="4267532" cy="94610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2F763382-E50C-114A-90E7-5CBDFA5600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94598" y="5946188"/>
            <a:ext cx="2124586" cy="3368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21887603-D5A5-D24E-80D0-EFCE974E30B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50583" y="5877021"/>
            <a:ext cx="1754790" cy="62418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27DB9E44-BA3D-CA49-AECC-851015A1F09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180064" y="5633694"/>
            <a:ext cx="729623" cy="97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5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B5ED8F35-FAFF-774E-8B0C-A4687F9282B4}"/>
              </a:ext>
            </a:extLst>
          </p:cNvPr>
          <p:cNvSpPr/>
          <p:nvPr userDrawn="1"/>
        </p:nvSpPr>
        <p:spPr>
          <a:xfrm>
            <a:off x="0" y="1563624"/>
            <a:ext cx="12192000" cy="3849624"/>
          </a:xfrm>
          <a:prstGeom prst="rect">
            <a:avLst/>
          </a:prstGeom>
          <a:solidFill>
            <a:srgbClr val="FF2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0CFB8EA-B10D-B649-AD44-B088577C3C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2234" y="355853"/>
            <a:ext cx="4267532" cy="94610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2F763382-E50C-114A-90E7-5CBDFA5600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5087" y="5948017"/>
            <a:ext cx="2124586" cy="3368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21887603-D5A5-D24E-80D0-EFCE974E30B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72512" y="5878850"/>
            <a:ext cx="1754790" cy="62418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27DB9E44-BA3D-CA49-AECC-851015A1F09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180064" y="5633694"/>
            <a:ext cx="729623" cy="97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79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0CFB8EA-B10D-B649-AD44-B088577C3C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32593" y="182026"/>
            <a:ext cx="2517302" cy="55808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2F763382-E50C-114A-90E7-5CBDFA5600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338035" y="6291353"/>
            <a:ext cx="1400869" cy="2220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21887603-D5A5-D24E-80D0-EFCE974E30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2138355" y="6257550"/>
            <a:ext cx="1157040" cy="41156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27DB9E44-BA3D-CA49-AECC-851015A1F09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11513946" y="6046079"/>
            <a:ext cx="481085" cy="643614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250970B9-5420-B844-AEE3-9142A780BCE6}"/>
              </a:ext>
            </a:extLst>
          </p:cNvPr>
          <p:cNvSpPr/>
          <p:nvPr userDrawn="1"/>
        </p:nvSpPr>
        <p:spPr>
          <a:xfrm>
            <a:off x="0" y="927370"/>
            <a:ext cx="12192000" cy="51881"/>
          </a:xfrm>
          <a:prstGeom prst="rect">
            <a:avLst/>
          </a:prstGeom>
          <a:solidFill>
            <a:srgbClr val="FF2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20787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aescuelaloprimero.cotec.es/manos-a-la-tiza-virtual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xmlns="" id="{1B6E70A8-BB7F-734F-BFB4-AB2E8D3E62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1772" y="2574871"/>
            <a:ext cx="8142514" cy="639762"/>
          </a:xfrm>
        </p:spPr>
        <p:txBody>
          <a:bodyPr/>
          <a:lstStyle/>
          <a:p>
            <a:pPr algn="ctr"/>
            <a:r>
              <a:rPr lang="es-ES_tradnl" dirty="0"/>
              <a:t>Lo que la pandemia no se llevó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AB79A23-7689-D24D-96C8-11398BBDD1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_tradnl" dirty="0"/>
              <a:t>El reto de integrar la digitalización en el Proyecto Educativo de Centro</a:t>
            </a:r>
          </a:p>
        </p:txBody>
      </p:sp>
      <p:pic>
        <p:nvPicPr>
          <p:cNvPr id="10" name="Imagen 9" descr="Diagrama&#10;&#10;Descripción generada automáticamente">
            <a:extLst>
              <a:ext uri="{FF2B5EF4-FFF2-40B4-BE49-F238E27FC236}">
                <a16:creationId xmlns:a16="http://schemas.microsoft.com/office/drawing/2014/main" xmlns="" id="{C1347D10-7311-47C5-B931-0432A8157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27" y="2095118"/>
            <a:ext cx="384810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97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79D177F-95E6-9845-BAEA-F347BC31B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Transformación digital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D2D4B43-F9AD-7348-9EB7-4598A5CFA0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_tradnl" dirty="0"/>
              <a:t>Cambio de paradigma del aprendizaje curricular al aprendizaje colaborativo y competencial</a:t>
            </a:r>
          </a:p>
        </p:txBody>
      </p:sp>
      <p:pic>
        <p:nvPicPr>
          <p:cNvPr id="4" name="Imagen 3" descr="Diagrama&#10;&#10;Descripción generada automáticamente">
            <a:extLst>
              <a:ext uri="{FF2B5EF4-FFF2-40B4-BE49-F238E27FC236}">
                <a16:creationId xmlns:a16="http://schemas.microsoft.com/office/drawing/2014/main" xmlns="" id="{A8A9DA1F-1834-4E6F-8BF6-9C21CD132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33" y="250795"/>
            <a:ext cx="1224000" cy="79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75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0">
            <a:extLst>
              <a:ext uri="{FF2B5EF4-FFF2-40B4-BE49-F238E27FC236}">
                <a16:creationId xmlns:a16="http://schemas.microsoft.com/office/drawing/2014/main" xmlns="" id="{B430338F-E2FD-4573-B0B7-E2EB12CC92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FB3C2C-A8FF-6B47-82B7-8ECF00DFB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Cambios en el modelo de aprendizaje</a:t>
            </a:r>
          </a:p>
        </p:txBody>
      </p:sp>
      <p:sp>
        <p:nvSpPr>
          <p:cNvPr id="26" name="Rectangle 12">
            <a:extLst>
              <a:ext uri="{FF2B5EF4-FFF2-40B4-BE49-F238E27FC236}">
                <a16:creationId xmlns:a16="http://schemas.microsoft.com/office/drawing/2014/main" xmlns="" id="{95C8260E-968F-44E8-A823-ABB4313119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4">
            <a:extLst>
              <a:ext uri="{FF2B5EF4-FFF2-40B4-BE49-F238E27FC236}">
                <a16:creationId xmlns:a16="http://schemas.microsoft.com/office/drawing/2014/main" xmlns="" id="{2C1BBA94-3F40-40AA-8BB9-E69E25E537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Un grupo de personas en una sala&#10;&#10;Descripción generada automáticamente con confianza baja">
            <a:extLst>
              <a:ext uri="{FF2B5EF4-FFF2-40B4-BE49-F238E27FC236}">
                <a16:creationId xmlns:a16="http://schemas.microsoft.com/office/drawing/2014/main" xmlns="" id="{FC3800C3-0D90-4BC0-AECC-0122D8DD35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7" r="11611" b="-2"/>
          <a:stretch/>
        </p:blipFill>
        <p:spPr>
          <a:xfrm>
            <a:off x="838200" y="364143"/>
            <a:ext cx="5136795" cy="3426462"/>
          </a:xfrm>
          <a:prstGeom prst="rect">
            <a:avLst/>
          </a:prstGeom>
        </p:spPr>
      </p:pic>
      <p:pic>
        <p:nvPicPr>
          <p:cNvPr id="4" name="Imagen 3" descr="Diagrama&#10;&#10;Descripción generada automáticamente">
            <a:extLst>
              <a:ext uri="{FF2B5EF4-FFF2-40B4-BE49-F238E27FC236}">
                <a16:creationId xmlns:a16="http://schemas.microsoft.com/office/drawing/2014/main" xmlns="" id="{AC95F55A-4BD7-4ADE-9423-941C909126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4"/>
          <a:stretch/>
        </p:blipFill>
        <p:spPr>
          <a:xfrm>
            <a:off x="6297264" y="364142"/>
            <a:ext cx="5136795" cy="3426462"/>
          </a:xfrm>
          <a:prstGeom prst="rect">
            <a:avLst/>
          </a:prstGeom>
        </p:spPr>
      </p:pic>
      <p:sp>
        <p:nvSpPr>
          <p:cNvPr id="28" name="Rectangle 16">
            <a:extLst>
              <a:ext uri="{FF2B5EF4-FFF2-40B4-BE49-F238E27FC236}">
                <a16:creationId xmlns:a16="http://schemas.microsoft.com/office/drawing/2014/main" xmlns="" id="{FE43805F-24A6-46A4-B19B-54F2834735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7BF44B15-C93A-43ED-8234-8E4B804090D9}"/>
              </a:ext>
            </a:extLst>
          </p:cNvPr>
          <p:cNvSpPr txBox="1"/>
          <p:nvPr/>
        </p:nvSpPr>
        <p:spPr>
          <a:xfrm>
            <a:off x="5162719" y="4495568"/>
            <a:ext cx="6586915" cy="1905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Cambio metodológico: aprendizaje basado en proyectos, aprendizaje-servicio, aprendizaje cooperativo, proyectos multidisciplinares.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Nuevos espacios: Aula del Futuro, aulas de trabajo cooperativo, aulas de emprendimiento.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Colaboración con organismos e instituciones en programas y proyectos.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3390193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FB3C2C-A8FF-6B47-82B7-8ECF00DFB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Algunos proyectos del centro: Proyecto Órbita Cine con la ECAM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EF68FB45-D604-4B19-A840-CFCF51D925BE}"/>
              </a:ext>
            </a:extLst>
          </p:cNvPr>
          <p:cNvSpPr txBox="1"/>
          <p:nvPr/>
        </p:nvSpPr>
        <p:spPr>
          <a:xfrm>
            <a:off x="643469" y="1782981"/>
            <a:ext cx="4008384" cy="4393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2º y 3º de ESO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 err="1"/>
              <a:t>Departamentos</a:t>
            </a:r>
            <a:r>
              <a:rPr lang="en-US" sz="1700" dirty="0"/>
              <a:t> </a:t>
            </a:r>
            <a:r>
              <a:rPr lang="en-US" sz="1700" dirty="0" err="1"/>
              <a:t>implicados</a:t>
            </a:r>
            <a:r>
              <a:rPr lang="en-US" sz="1700" dirty="0"/>
              <a:t>: Música, </a:t>
            </a:r>
            <a:r>
              <a:rPr lang="en-US" sz="1700" dirty="0" err="1"/>
              <a:t>Inglés</a:t>
            </a:r>
            <a:r>
              <a:rPr lang="en-US" sz="1700" dirty="0"/>
              <a:t>, </a:t>
            </a:r>
            <a:r>
              <a:rPr lang="en-US" sz="1700" dirty="0" err="1"/>
              <a:t>Física</a:t>
            </a:r>
            <a:r>
              <a:rPr lang="en-US" sz="1700" dirty="0"/>
              <a:t> e Historia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 err="1"/>
              <a:t>Tema</a:t>
            </a:r>
            <a:r>
              <a:rPr lang="en-US" sz="1700" dirty="0"/>
              <a:t>: </a:t>
            </a:r>
            <a:r>
              <a:rPr lang="en-US" sz="1700" dirty="0" err="1"/>
              <a:t>universo</a:t>
            </a:r>
            <a:endParaRPr lang="en-US" sz="17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 err="1"/>
              <a:t>Apoyo</a:t>
            </a:r>
            <a:r>
              <a:rPr lang="en-US" sz="1700" dirty="0"/>
              <a:t> </a:t>
            </a:r>
            <a:r>
              <a:rPr lang="en-US" sz="1700" dirty="0" err="1"/>
              <a:t>técnico</a:t>
            </a:r>
            <a:r>
              <a:rPr lang="en-US" sz="1700" dirty="0"/>
              <a:t>, </a:t>
            </a:r>
            <a:r>
              <a:rPr lang="en-US" sz="1700" dirty="0" err="1"/>
              <a:t>formación</a:t>
            </a:r>
            <a:r>
              <a:rPr lang="en-US" sz="1700" dirty="0"/>
              <a:t>, material </a:t>
            </a:r>
            <a:r>
              <a:rPr lang="en-US" sz="1700" dirty="0" err="1"/>
              <a:t>didáctico</a:t>
            </a:r>
            <a:r>
              <a:rPr lang="en-US" sz="1700" dirty="0"/>
              <a:t>: ECAM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 err="1"/>
              <a:t>Microproyectos</a:t>
            </a:r>
            <a:r>
              <a:rPr lang="en-US" sz="1700" dirty="0"/>
              <a:t> </a:t>
            </a:r>
            <a:r>
              <a:rPr lang="en-US" sz="1700" dirty="0" err="1"/>
              <a:t>desde</a:t>
            </a:r>
            <a:r>
              <a:rPr lang="en-US" sz="1700" dirty="0"/>
              <a:t> </a:t>
            </a:r>
            <a:r>
              <a:rPr lang="en-US" sz="1700" dirty="0" err="1"/>
              <a:t>cada</a:t>
            </a:r>
            <a:r>
              <a:rPr lang="en-US" sz="1700" dirty="0"/>
              <a:t> </a:t>
            </a:r>
            <a:r>
              <a:rPr lang="en-US" sz="1700" dirty="0" err="1"/>
              <a:t>materia</a:t>
            </a:r>
            <a:endParaRPr lang="en-US" sz="17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Punto de </a:t>
            </a:r>
            <a:r>
              <a:rPr lang="en-US" sz="1700" dirty="0" err="1"/>
              <a:t>partida</a:t>
            </a:r>
            <a:r>
              <a:rPr lang="en-US" sz="1700" dirty="0"/>
              <a:t>: </a:t>
            </a:r>
            <a:r>
              <a:rPr lang="en-US" sz="1700" dirty="0" err="1"/>
              <a:t>preguntas</a:t>
            </a:r>
            <a:r>
              <a:rPr lang="en-US" sz="1700" dirty="0"/>
              <a:t> </a:t>
            </a:r>
            <a:r>
              <a:rPr lang="en-US" sz="1700" dirty="0" err="1"/>
              <a:t>guía</a:t>
            </a:r>
            <a:endParaRPr lang="en-US" sz="17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 err="1"/>
              <a:t>Tarea</a:t>
            </a:r>
            <a:r>
              <a:rPr lang="en-US" sz="1700" dirty="0"/>
              <a:t> de los </a:t>
            </a:r>
            <a:r>
              <a:rPr lang="en-US" sz="1700" dirty="0" err="1"/>
              <a:t>alumnos</a:t>
            </a:r>
            <a:r>
              <a:rPr lang="en-US" sz="1700" dirty="0"/>
              <a:t>: </a:t>
            </a:r>
            <a:r>
              <a:rPr lang="en-US" sz="1700" dirty="0" err="1"/>
              <a:t>producto</a:t>
            </a:r>
            <a:r>
              <a:rPr lang="en-US" sz="1700" dirty="0"/>
              <a:t> audiovisual (</a:t>
            </a:r>
            <a:r>
              <a:rPr lang="en-US" sz="1700" dirty="0" err="1"/>
              <a:t>paisaje</a:t>
            </a:r>
            <a:r>
              <a:rPr lang="en-US" sz="1700" dirty="0"/>
              <a:t> visual y </a:t>
            </a:r>
            <a:r>
              <a:rPr lang="en-US" sz="1700" dirty="0" err="1"/>
              <a:t>sonoro</a:t>
            </a:r>
            <a:r>
              <a:rPr lang="en-US" sz="1700" dirty="0"/>
              <a:t>, carta documental, </a:t>
            </a:r>
            <a:r>
              <a:rPr lang="en-US" sz="1700" dirty="0" err="1"/>
              <a:t>guion</a:t>
            </a:r>
            <a:r>
              <a:rPr lang="en-US" sz="1700" dirty="0"/>
              <a:t> con </a:t>
            </a:r>
            <a:r>
              <a:rPr lang="en-US" sz="1700" dirty="0" err="1"/>
              <a:t>marionetas</a:t>
            </a:r>
            <a:r>
              <a:rPr lang="en-US" sz="1700" dirty="0"/>
              <a:t>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	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28A5161-06F1-46CF-8AD7-844680A59E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xmlns="" id="{D3F51FEB-38FB-4F6C-9F7B-2F2AFAB654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1E547BA6-BAE0-43BB-A7CA-60F69CE252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E0222D6-5832-4C43-B330-63C97BF06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320" y="2213028"/>
            <a:ext cx="6253212" cy="350179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995D10D-E9C9-47DB-AE7E-801FEF38F5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CC1A72C6-3DE4-4EC3-9AD5-9E0D40D8CE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xmlns="" id="{0B0DA1F1-C391-4EDF-9FE0-23E86E1377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59681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B430338F-E2FD-4573-B0B7-E2EB12CC92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FB3C2C-A8FF-6B47-82B7-8ECF00DFB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Algunos proyectos del centro: Inteligencia Artificial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5C8260E-968F-44E8-A823-ABB4313119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C1BBA94-3F40-40AA-8BB9-E69E25E537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 descr="Imagen que contiene interior, tabla, artículos, comida&#10;&#10;Descripción generada automáticamente">
            <a:extLst>
              <a:ext uri="{FF2B5EF4-FFF2-40B4-BE49-F238E27FC236}">
                <a16:creationId xmlns:a16="http://schemas.microsoft.com/office/drawing/2014/main" xmlns="" id="{3E78DB6B-9305-4E00-8656-5C9966B759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81" b="20115"/>
          <a:stretch/>
        </p:blipFill>
        <p:spPr>
          <a:xfrm>
            <a:off x="838200" y="364143"/>
            <a:ext cx="5136795" cy="3426462"/>
          </a:xfrm>
          <a:prstGeom prst="rect">
            <a:avLst/>
          </a:prstGeom>
        </p:spPr>
      </p:pic>
      <p:pic>
        <p:nvPicPr>
          <p:cNvPr id="7" name="Imagen 6" descr="Un grupo de personas en una oficina&#10;&#10;Descripción generada automáticamente">
            <a:extLst>
              <a:ext uri="{FF2B5EF4-FFF2-40B4-BE49-F238E27FC236}">
                <a16:creationId xmlns:a16="http://schemas.microsoft.com/office/drawing/2014/main" xmlns="" id="{6753BFB8-406B-4CF0-B8FF-17CFE74801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61"/>
          <a:stretch/>
        </p:blipFill>
        <p:spPr>
          <a:xfrm>
            <a:off x="6297264" y="364142"/>
            <a:ext cx="5136795" cy="342646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E43805F-24A6-46A4-B19B-54F2834735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EF68FB45-D604-4B19-A840-CFCF51D925BE}"/>
              </a:ext>
            </a:extLst>
          </p:cNvPr>
          <p:cNvSpPr txBox="1"/>
          <p:nvPr/>
        </p:nvSpPr>
        <p:spPr>
          <a:xfrm>
            <a:off x="5162719" y="4748232"/>
            <a:ext cx="6586915" cy="1399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200" dirty="0" err="1"/>
              <a:t>Inicios</a:t>
            </a:r>
            <a:r>
              <a:rPr lang="en-US" sz="7200" dirty="0"/>
              <a:t>: “Watson </a:t>
            </a:r>
            <a:r>
              <a:rPr lang="en-US" sz="7200" dirty="0" err="1"/>
              <a:t>va</a:t>
            </a:r>
            <a:r>
              <a:rPr lang="en-US" sz="7200" dirty="0"/>
              <a:t> a </a:t>
            </a:r>
            <a:r>
              <a:rPr lang="en-US" sz="7200" dirty="0" err="1"/>
              <a:t>clase</a:t>
            </a:r>
            <a:r>
              <a:rPr lang="en-US" sz="7200" dirty="0"/>
              <a:t>”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200" dirty="0"/>
              <a:t>ESO  y </a:t>
            </a:r>
            <a:r>
              <a:rPr lang="en-US" sz="7200" dirty="0" err="1"/>
              <a:t>Bachillerato</a:t>
            </a:r>
            <a:endParaRPr lang="en-US" sz="7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200" dirty="0" err="1"/>
              <a:t>Departamento</a:t>
            </a:r>
            <a:r>
              <a:rPr lang="en-US" sz="7200" dirty="0"/>
              <a:t> </a:t>
            </a:r>
            <a:r>
              <a:rPr lang="en-US" sz="7200" dirty="0" err="1"/>
              <a:t>implicado</a:t>
            </a:r>
            <a:r>
              <a:rPr lang="en-US" sz="7200" dirty="0"/>
              <a:t>: </a:t>
            </a:r>
            <a:r>
              <a:rPr lang="en-US" sz="7200" dirty="0" err="1"/>
              <a:t>Tecnología</a:t>
            </a:r>
            <a:endParaRPr lang="en-US" sz="7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200" dirty="0" err="1"/>
              <a:t>Tema</a:t>
            </a:r>
            <a:r>
              <a:rPr lang="en-US" sz="7200" dirty="0"/>
              <a:t>: </a:t>
            </a:r>
            <a:r>
              <a:rPr lang="en-US" sz="7200" dirty="0" err="1"/>
              <a:t>aplicaciones</a:t>
            </a:r>
            <a:r>
              <a:rPr lang="en-US" sz="7200" dirty="0"/>
              <a:t> de </a:t>
            </a:r>
            <a:r>
              <a:rPr lang="en-US" sz="7200" dirty="0" err="1"/>
              <a:t>inteligencia</a:t>
            </a:r>
            <a:r>
              <a:rPr lang="en-US" sz="7200" dirty="0"/>
              <a:t> artificial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200" dirty="0" err="1"/>
              <a:t>Apoyo</a:t>
            </a:r>
            <a:r>
              <a:rPr lang="en-US" sz="7200" dirty="0"/>
              <a:t> </a:t>
            </a:r>
            <a:r>
              <a:rPr lang="en-US" sz="7200" dirty="0" err="1"/>
              <a:t>técnico</a:t>
            </a:r>
            <a:r>
              <a:rPr lang="en-US" sz="7200" dirty="0"/>
              <a:t>, </a:t>
            </a:r>
            <a:r>
              <a:rPr lang="en-US" sz="7200" dirty="0" err="1"/>
              <a:t>formación</a:t>
            </a:r>
            <a:r>
              <a:rPr lang="en-US" sz="7200" dirty="0"/>
              <a:t>: IBM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200" dirty="0" err="1"/>
              <a:t>Aplicaciones</a:t>
            </a:r>
            <a:r>
              <a:rPr lang="en-US" sz="7200" dirty="0"/>
              <a:t>: IA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067283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B430338F-E2FD-4573-B0B7-E2EB12CC92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FB3C2C-A8FF-6B47-82B7-8ECF00DFB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Algunos proyectos del centro: Proyecto de Bachillerato Humanista y Social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5C8260E-968F-44E8-A823-ABB4313119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C1BBA94-3F40-40AA-8BB9-E69E25E537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grupo de personas sentadas en una oficina&#10;&#10;Descripción generada automáticamente">
            <a:extLst>
              <a:ext uri="{FF2B5EF4-FFF2-40B4-BE49-F238E27FC236}">
                <a16:creationId xmlns:a16="http://schemas.microsoft.com/office/drawing/2014/main" xmlns="" id="{5BBD497E-6675-4A8E-B775-9CBEE936CB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40" b="8221"/>
          <a:stretch/>
        </p:blipFill>
        <p:spPr>
          <a:xfrm>
            <a:off x="838200" y="364143"/>
            <a:ext cx="5136795" cy="3426462"/>
          </a:xfrm>
          <a:prstGeom prst="rect">
            <a:avLst/>
          </a:prstGeom>
        </p:spPr>
      </p:pic>
      <p:pic>
        <p:nvPicPr>
          <p:cNvPr id="7" name="Imagen 6" descr="Un grupo de personas sentadas en una sala&#10;&#10;Descripción generada automáticamente con confianza media">
            <a:extLst>
              <a:ext uri="{FF2B5EF4-FFF2-40B4-BE49-F238E27FC236}">
                <a16:creationId xmlns:a16="http://schemas.microsoft.com/office/drawing/2014/main" xmlns="" id="{366354C6-2037-472E-9419-E08BE2A806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61"/>
          <a:stretch/>
        </p:blipFill>
        <p:spPr>
          <a:xfrm>
            <a:off x="6297264" y="364142"/>
            <a:ext cx="5136795" cy="34264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E43805F-24A6-46A4-B19B-54F2834735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EF68FB45-D604-4B19-A840-CFCF51D925BE}"/>
              </a:ext>
            </a:extLst>
          </p:cNvPr>
          <p:cNvSpPr txBox="1"/>
          <p:nvPr/>
        </p:nvSpPr>
        <p:spPr>
          <a:xfrm>
            <a:off x="5162719" y="4495568"/>
            <a:ext cx="6586915" cy="1905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Bachillerato</a:t>
            </a:r>
            <a:r>
              <a:rPr lang="en-US" dirty="0"/>
              <a:t> de </a:t>
            </a:r>
            <a:r>
              <a:rPr lang="en-US" dirty="0" err="1"/>
              <a:t>Humanidades</a:t>
            </a:r>
            <a:r>
              <a:rPr lang="en-US" dirty="0"/>
              <a:t> y </a:t>
            </a:r>
            <a:r>
              <a:rPr lang="en-US" dirty="0" err="1"/>
              <a:t>Ciencias</a:t>
            </a:r>
            <a:r>
              <a:rPr lang="en-US" dirty="0"/>
              <a:t> </a:t>
            </a:r>
            <a:r>
              <a:rPr lang="en-US" dirty="0" err="1"/>
              <a:t>Sociales</a:t>
            </a: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Departamentos</a:t>
            </a:r>
            <a:r>
              <a:rPr lang="en-US" dirty="0"/>
              <a:t> </a:t>
            </a:r>
            <a:r>
              <a:rPr lang="en-US" dirty="0" err="1"/>
              <a:t>implicados</a:t>
            </a:r>
            <a:r>
              <a:rPr lang="en-US" dirty="0"/>
              <a:t>: </a:t>
            </a:r>
            <a:r>
              <a:rPr lang="en-US" dirty="0" err="1"/>
              <a:t>Economía</a:t>
            </a:r>
            <a:r>
              <a:rPr lang="en-US" dirty="0"/>
              <a:t> y Griego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Objetivo</a:t>
            </a:r>
            <a:r>
              <a:rPr lang="en-US" dirty="0"/>
              <a:t>: </a:t>
            </a:r>
            <a:r>
              <a:rPr lang="en-US" dirty="0" err="1"/>
              <a:t>formación</a:t>
            </a:r>
            <a:r>
              <a:rPr lang="en-US" dirty="0"/>
              <a:t> para la </a:t>
            </a:r>
            <a:r>
              <a:rPr lang="en-US" dirty="0" err="1"/>
              <a:t>ciudadanía</a:t>
            </a:r>
            <a:r>
              <a:rPr lang="en-US" dirty="0"/>
              <a:t> global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Temas</a:t>
            </a:r>
            <a:r>
              <a:rPr lang="en-US" dirty="0"/>
              <a:t>: ODS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Apoyo</a:t>
            </a:r>
            <a:r>
              <a:rPr lang="en-US" dirty="0"/>
              <a:t> </a:t>
            </a:r>
            <a:r>
              <a:rPr lang="en-US" dirty="0" err="1"/>
              <a:t>técnico</a:t>
            </a:r>
            <a:r>
              <a:rPr lang="en-US" dirty="0"/>
              <a:t>, </a:t>
            </a:r>
            <a:r>
              <a:rPr lang="en-US" dirty="0" err="1"/>
              <a:t>formación</a:t>
            </a:r>
            <a:r>
              <a:rPr lang="en-US" dirty="0"/>
              <a:t>, </a:t>
            </a:r>
            <a:r>
              <a:rPr lang="en-US" dirty="0" err="1"/>
              <a:t>programas</a:t>
            </a:r>
            <a:r>
              <a:rPr lang="en-US" dirty="0"/>
              <a:t>: </a:t>
            </a:r>
            <a:r>
              <a:rPr lang="en-US" dirty="0" err="1"/>
              <a:t>EduCaixa</a:t>
            </a:r>
            <a:r>
              <a:rPr lang="en-US" dirty="0"/>
              <a:t>, Junior Achievement, UC3M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Ámbitos</a:t>
            </a:r>
            <a:r>
              <a:rPr lang="en-US" dirty="0"/>
              <a:t>: Big Data, Fake News, </a:t>
            </a:r>
            <a:r>
              <a:rPr lang="en-US" dirty="0" err="1"/>
              <a:t>Emprendimiento</a:t>
            </a:r>
            <a:r>
              <a:rPr lang="en-US" dirty="0"/>
              <a:t>, </a:t>
            </a:r>
            <a:r>
              <a:rPr lang="en-US" dirty="0" err="1"/>
              <a:t>Humanidades</a:t>
            </a:r>
            <a:r>
              <a:rPr lang="en-US" dirty="0"/>
              <a:t> </a:t>
            </a:r>
            <a:r>
              <a:rPr lang="en-US" dirty="0" err="1"/>
              <a:t>Digitales</a:t>
            </a:r>
            <a:r>
              <a:rPr lang="en-US" dirty="0"/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87944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4">
            <a:extLst>
              <a:ext uri="{FF2B5EF4-FFF2-40B4-BE49-F238E27FC236}">
                <a16:creationId xmlns:a16="http://schemas.microsoft.com/office/drawing/2014/main" xmlns="" id="{6166C6D1-23AC-49C4-BA07-238E4E9F8C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2058" y="450222"/>
            <a:ext cx="5242262" cy="2781866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4A84137-86AF-4E68-8D92-03BBFD2C5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699" y="762000"/>
            <a:ext cx="4646387" cy="21441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j-lt"/>
              </a:rPr>
              <a:t>Proyecto de </a:t>
            </a:r>
            <a:r>
              <a:rPr lang="en-US" sz="4000" dirty="0" err="1">
                <a:solidFill>
                  <a:srgbClr val="FFFFFF"/>
                </a:solidFill>
                <a:latin typeface="+mj-lt"/>
              </a:rPr>
              <a:t>aprendizaje</a:t>
            </a:r>
            <a:r>
              <a:rPr lang="en-US" sz="40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+mj-lt"/>
              </a:rPr>
              <a:t>servicio</a:t>
            </a:r>
            <a:r>
              <a:rPr lang="en-US" sz="40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4000" dirty="0">
                <a:solidFill>
                  <a:srgbClr val="FFFFFF"/>
                </a:solidFill>
                <a:effectLst/>
                <a:latin typeface="+mj-lt"/>
              </a:rPr>
              <a:t>@desenREDate</a:t>
            </a:r>
            <a:endParaRPr lang="en-US" sz="40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6" name="Rectangle 36">
            <a:extLst>
              <a:ext uri="{FF2B5EF4-FFF2-40B4-BE49-F238E27FC236}">
                <a16:creationId xmlns:a16="http://schemas.microsoft.com/office/drawing/2014/main" xmlns="" id="{2A8B9026-04DF-499B-A388-67FCB7435E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874405" y="459771"/>
            <a:ext cx="1294599" cy="1296997"/>
          </a:xfrm>
          <a:prstGeom prst="rect">
            <a:avLst/>
          </a:prstGeom>
          <a:solidFill>
            <a:srgbClr val="FF9F08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7" name="Rectangle 38">
            <a:extLst>
              <a:ext uri="{FF2B5EF4-FFF2-40B4-BE49-F238E27FC236}">
                <a16:creationId xmlns:a16="http://schemas.microsoft.com/office/drawing/2014/main" xmlns="" id="{05CC4153-3F0D-4F4C-8F12-E8FC3FA40A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868955" y="1935089"/>
            <a:ext cx="1294599" cy="1296998"/>
          </a:xfrm>
          <a:prstGeom prst="rect">
            <a:avLst/>
          </a:prstGeom>
          <a:solidFill>
            <a:srgbClr val="694170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8" name="Rectangle 40">
            <a:extLst>
              <a:ext uri="{FF2B5EF4-FFF2-40B4-BE49-F238E27FC236}">
                <a16:creationId xmlns:a16="http://schemas.microsoft.com/office/drawing/2014/main" xmlns="" id="{1C091803-41C2-48E0-9228-5148460C74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2058" y="3395974"/>
            <a:ext cx="6706946" cy="3006661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67F86B15-587C-4A9A-BBE4-30A1956865E7}"/>
              </a:ext>
            </a:extLst>
          </p:cNvPr>
          <p:cNvSpPr txBox="1"/>
          <p:nvPr/>
        </p:nvSpPr>
        <p:spPr>
          <a:xfrm>
            <a:off x="774698" y="3648548"/>
            <a:ext cx="6108726" cy="2481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1900" dirty="0">
                <a:effectLst/>
              </a:rPr>
              <a:t>El </a:t>
            </a:r>
            <a:r>
              <a:rPr lang="en-US" sz="1900" dirty="0" err="1">
                <a:effectLst/>
              </a:rPr>
              <a:t>servicio</a:t>
            </a:r>
            <a:r>
              <a:rPr lang="en-US" sz="1900" dirty="0">
                <a:effectLst/>
              </a:rPr>
              <a:t> que </a:t>
            </a:r>
            <a:r>
              <a:rPr lang="en-US" sz="1900" dirty="0" err="1">
                <a:effectLst/>
              </a:rPr>
              <a:t>realizarán</a:t>
            </a:r>
            <a:r>
              <a:rPr lang="en-US" sz="1900" dirty="0">
                <a:effectLst/>
              </a:rPr>
              <a:t> es una </a:t>
            </a:r>
            <a:r>
              <a:rPr lang="en-US" sz="1900" dirty="0" err="1">
                <a:effectLst/>
              </a:rPr>
              <a:t>campaña</a:t>
            </a:r>
            <a:r>
              <a:rPr lang="en-US" sz="1900" dirty="0">
                <a:effectLst/>
              </a:rPr>
              <a:t> de </a:t>
            </a:r>
            <a:r>
              <a:rPr lang="en-US" sz="1900" dirty="0" err="1">
                <a:effectLst/>
              </a:rPr>
              <a:t>sensibilización</a:t>
            </a:r>
            <a:r>
              <a:rPr lang="en-US" sz="1900" dirty="0">
                <a:effectLst/>
              </a:rPr>
              <a:t> y </a:t>
            </a:r>
            <a:r>
              <a:rPr lang="en-US" sz="1900" dirty="0" err="1">
                <a:effectLst/>
              </a:rPr>
              <a:t>movilización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en</a:t>
            </a:r>
            <a:r>
              <a:rPr lang="en-US" sz="1900" dirty="0">
                <a:effectLst/>
              </a:rPr>
              <a:t> el </a:t>
            </a:r>
            <a:r>
              <a:rPr lang="en-US" sz="1900" dirty="0" err="1">
                <a:effectLst/>
              </a:rPr>
              <a:t>centro</a:t>
            </a:r>
            <a:r>
              <a:rPr lang="en-US" sz="1900" dirty="0">
                <a:effectLst/>
              </a:rPr>
              <a:t> con </a:t>
            </a:r>
            <a:r>
              <a:rPr lang="en-US" sz="1900" dirty="0" err="1">
                <a:effectLst/>
              </a:rPr>
              <a:t>proyección</a:t>
            </a:r>
            <a:r>
              <a:rPr lang="en-US" sz="1900" dirty="0">
                <a:effectLst/>
              </a:rPr>
              <a:t> exterior, </a:t>
            </a:r>
            <a:r>
              <a:rPr lang="en-US" sz="1900" dirty="0" err="1">
                <a:effectLst/>
              </a:rPr>
              <a:t>en</a:t>
            </a:r>
            <a:r>
              <a:rPr lang="en-US" sz="1900" dirty="0">
                <a:effectLst/>
              </a:rPr>
              <a:t> contra de los </a:t>
            </a:r>
            <a:r>
              <a:rPr lang="en-US" sz="1900" dirty="0" err="1">
                <a:effectLst/>
              </a:rPr>
              <a:t>estereotipos</a:t>
            </a:r>
            <a:r>
              <a:rPr lang="en-US" sz="1900" dirty="0">
                <a:effectLst/>
              </a:rPr>
              <a:t>, la </a:t>
            </a:r>
            <a:r>
              <a:rPr lang="en-US" sz="1900" dirty="0" err="1">
                <a:effectLst/>
              </a:rPr>
              <a:t>generación</a:t>
            </a:r>
            <a:r>
              <a:rPr lang="en-US" sz="1900" dirty="0">
                <a:effectLst/>
              </a:rPr>
              <a:t> del </a:t>
            </a:r>
            <a:r>
              <a:rPr lang="en-US" sz="1900" dirty="0" err="1">
                <a:effectLst/>
              </a:rPr>
              <a:t>odio</a:t>
            </a:r>
            <a:r>
              <a:rPr lang="en-US" sz="1900" dirty="0">
                <a:effectLst/>
              </a:rPr>
              <a:t> y la </a:t>
            </a:r>
            <a:r>
              <a:rPr lang="en-US" sz="1900" dirty="0" err="1">
                <a:effectLst/>
              </a:rPr>
              <a:t>manipulación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en</a:t>
            </a:r>
            <a:r>
              <a:rPr lang="en-US" sz="1900" dirty="0">
                <a:effectLst/>
              </a:rPr>
              <a:t> las redes </a:t>
            </a:r>
            <a:r>
              <a:rPr lang="en-US" sz="1900" dirty="0" err="1">
                <a:effectLst/>
              </a:rPr>
              <a:t>sociales</a:t>
            </a:r>
            <a:r>
              <a:rPr lang="en-US" sz="1900" dirty="0">
                <a:effectLst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142 </a:t>
            </a:r>
            <a:r>
              <a:rPr lang="en-US" sz="1900" dirty="0" err="1"/>
              <a:t>alumnos</a:t>
            </a:r>
            <a:endParaRPr lang="en-US" sz="1900" dirty="0"/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effectLst/>
              </a:rPr>
              <a:t>18 </a:t>
            </a:r>
            <a:r>
              <a:rPr lang="en-US" sz="1900" dirty="0" err="1">
                <a:effectLst/>
              </a:rPr>
              <a:t>proyectos</a:t>
            </a:r>
            <a:endParaRPr lang="en-US" sz="190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55 </a:t>
            </a:r>
            <a:r>
              <a:rPr lang="en-US" sz="1900" dirty="0" err="1"/>
              <a:t>grupos</a:t>
            </a:r>
            <a:r>
              <a:rPr lang="en-US" sz="1900" dirty="0"/>
              <a:t> de </a:t>
            </a:r>
            <a:r>
              <a:rPr lang="en-US" sz="1900" dirty="0" err="1"/>
              <a:t>trabajo</a:t>
            </a:r>
            <a:endParaRPr lang="en-US" sz="1900" dirty="0">
              <a:effectLst/>
            </a:endParaRPr>
          </a:p>
        </p:txBody>
      </p:sp>
      <p:pic>
        <p:nvPicPr>
          <p:cNvPr id="5" name="Imagen 4" descr="Icono&#10;&#10;Descripción generada automáticamente con confianza media">
            <a:extLst>
              <a:ext uri="{FF2B5EF4-FFF2-40B4-BE49-F238E27FC236}">
                <a16:creationId xmlns:a16="http://schemas.microsoft.com/office/drawing/2014/main" xmlns="" id="{BA35EF0A-A621-4670-AFA6-CDA1A2A7006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" b="1162"/>
          <a:stretch/>
        </p:blipFill>
        <p:spPr bwMode="auto">
          <a:xfrm>
            <a:off x="7339089" y="1050801"/>
            <a:ext cx="4212000" cy="50874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6532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magen que contiene camino, edificio, calle, hombre&#10;&#10;Descripción generada automáticamente">
            <a:extLst>
              <a:ext uri="{FF2B5EF4-FFF2-40B4-BE49-F238E27FC236}">
                <a16:creationId xmlns:a16="http://schemas.microsoft.com/office/drawing/2014/main" xmlns="" id="{22E0E348-9837-4309-A492-14AAA0AEAA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68" b="21732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22C2A6F-D4E6-415B-99CD-EE96D36B0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>
                <a:solidFill>
                  <a:srgbClr val="262626"/>
                </a:solidFill>
                <a:latin typeface="+mj-lt"/>
              </a:rPr>
              <a:t>El cuaderno de Emelia: proyecto para el fomento de la creatividad y las disciplinas artísticas</a:t>
            </a:r>
          </a:p>
        </p:txBody>
      </p:sp>
    </p:spTree>
    <p:extLst>
      <p:ext uri="{BB962C8B-B14F-4D97-AF65-F5344CB8AC3E}">
        <p14:creationId xmlns:p14="http://schemas.microsoft.com/office/powerpoint/2010/main" val="49275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magen que contiene edificio, interior, tabla, barco&#10;&#10;Descripción generada automáticamente">
            <a:extLst>
              <a:ext uri="{FF2B5EF4-FFF2-40B4-BE49-F238E27FC236}">
                <a16:creationId xmlns:a16="http://schemas.microsoft.com/office/drawing/2014/main" xmlns="" id="{D31D78A2-8EBB-442F-9D01-78A7ACC0F5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27" b="147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22C2A6F-D4E6-415B-99CD-EE96D36B0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>
                <a:solidFill>
                  <a:srgbClr val="FFFFFF"/>
                </a:solidFill>
                <a:latin typeface="+mj-lt"/>
              </a:rPr>
              <a:t>El cuaderno de Emelia: proyecto para el fomento de la creatividad y las disciplinas artísticas</a:t>
            </a:r>
          </a:p>
        </p:txBody>
      </p:sp>
    </p:spTree>
    <p:extLst>
      <p:ext uri="{BB962C8B-B14F-4D97-AF65-F5344CB8AC3E}">
        <p14:creationId xmlns:p14="http://schemas.microsoft.com/office/powerpoint/2010/main" val="2398081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grupo de personas de pie&#10;&#10;Descripción generada automáticamente con confianza baja">
            <a:extLst>
              <a:ext uri="{FF2B5EF4-FFF2-40B4-BE49-F238E27FC236}">
                <a16:creationId xmlns:a16="http://schemas.microsoft.com/office/drawing/2014/main" xmlns="" id="{BE7A43C2-9941-405A-9B53-09AC568FBC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B5188E7-F9A4-427D-BDFC-D2629BE3D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Las hilanderas visitan el Gerardo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984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4D253B1-2359-49FB-84F0-33F509A04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Tareas pendientes y riesgos: evaluación y límites éticos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744186D4-CA7F-4641-AAC9-6EED9C39745C}"/>
              </a:ext>
            </a:extLst>
          </p:cNvPr>
          <p:cNvSpPr txBox="1"/>
          <p:nvPr/>
        </p:nvSpPr>
        <p:spPr>
          <a:xfrm>
            <a:off x="1313502" y="1778281"/>
            <a:ext cx="630481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“Homo, non deus ex machina. La Humanidad y las Humanidades ante la revolución 4.0”</a:t>
            </a:r>
          </a:p>
          <a:p>
            <a:endParaRPr lang="es-ES" dirty="0"/>
          </a:p>
          <a:p>
            <a:r>
              <a:rPr lang="es-ES" sz="1600" i="1" dirty="0"/>
              <a:t>Ponencia del profesor  José María Maestre ante la Comisión de Asuntos Económicos y Transformación Digital en el Senado</a:t>
            </a:r>
          </a:p>
        </p:txBody>
      </p:sp>
    </p:spTree>
    <p:extLst>
      <p:ext uri="{BB962C8B-B14F-4D97-AF65-F5344CB8AC3E}">
        <p14:creationId xmlns:p14="http://schemas.microsoft.com/office/powerpoint/2010/main" val="3344150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79D177F-95E6-9845-BAEA-F347BC31B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_tradnl" dirty="0"/>
              <a:t>Punto de partida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D2D4B43-F9AD-7348-9EB7-4598A5CFA0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/>
            <a:r>
              <a:rPr lang="es-ES_tradnl" dirty="0"/>
              <a:t>¿Por qué es necesaria la digitalización?</a:t>
            </a:r>
          </a:p>
        </p:txBody>
      </p:sp>
      <p:pic>
        <p:nvPicPr>
          <p:cNvPr id="4" name="Imagen 3" descr="Diagrama&#10;&#10;Descripción generada automáticamente">
            <a:extLst>
              <a:ext uri="{FF2B5EF4-FFF2-40B4-BE49-F238E27FC236}">
                <a16:creationId xmlns:a16="http://schemas.microsoft.com/office/drawing/2014/main" xmlns="" id="{0EA2F152-6E09-437B-ACBB-F859D20A4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647" y="2769997"/>
            <a:ext cx="384810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47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D09A4FF-E4B7-4722-AFA0-2C6A51FD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Despedida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17418750-5D07-489E-B095-D71DA6DAF77D}"/>
              </a:ext>
            </a:extLst>
          </p:cNvPr>
          <p:cNvSpPr txBox="1"/>
          <p:nvPr/>
        </p:nvSpPr>
        <p:spPr>
          <a:xfrm>
            <a:off x="1126321" y="1926912"/>
            <a:ext cx="58199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Muchas gracias por su atención</a:t>
            </a:r>
          </a:p>
          <a:p>
            <a:pPr algn="ctr"/>
            <a:endParaRPr lang="es-ES" dirty="0"/>
          </a:p>
          <a:p>
            <a:pPr algn="ctr"/>
            <a:r>
              <a:rPr lang="es-ES" sz="1200" dirty="0"/>
              <a:t>elaradominguez@educa.madrid.org</a:t>
            </a:r>
          </a:p>
        </p:txBody>
      </p:sp>
    </p:spTree>
    <p:extLst>
      <p:ext uri="{BB962C8B-B14F-4D97-AF65-F5344CB8AC3E}">
        <p14:creationId xmlns:p14="http://schemas.microsoft.com/office/powerpoint/2010/main" val="2055994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FB3C2C-A8FF-6B47-82B7-8ECF00DFB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" y="135563"/>
            <a:ext cx="8878824" cy="463931"/>
          </a:xfrm>
        </p:spPr>
        <p:txBody>
          <a:bodyPr/>
          <a:lstStyle/>
          <a:p>
            <a:r>
              <a:rPr lang="es-ES_tradnl" dirty="0"/>
              <a:t>¿Por qué necesita la escuela una transformación educativa? </a:t>
            </a:r>
            <a:br>
              <a:rPr lang="es-ES_tradnl" dirty="0"/>
            </a:br>
            <a:r>
              <a:rPr lang="es-ES_tradnl" sz="1600" i="1" dirty="0"/>
              <a:t>Instrucción del pueblo, memoria premiada por la Real Academia de Ciencias Morales y Políticas </a:t>
            </a:r>
            <a:br>
              <a:rPr lang="es-ES_tradnl" sz="1600" i="1" dirty="0"/>
            </a:br>
            <a:r>
              <a:rPr lang="es-ES_tradnl" sz="1600" i="1" dirty="0"/>
              <a:t>en el concurso de 1878</a:t>
            </a:r>
            <a:r>
              <a:rPr lang="es-ES_tradnl" sz="1600" dirty="0"/>
              <a:t>. Concepción Arenal</a:t>
            </a:r>
            <a:endParaRPr lang="es-ES_tradnl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C02E0573-9F50-4D03-9570-351503BA2443}"/>
              </a:ext>
            </a:extLst>
          </p:cNvPr>
          <p:cNvSpPr txBox="1"/>
          <p:nvPr/>
        </p:nvSpPr>
        <p:spPr>
          <a:xfrm>
            <a:off x="363621" y="1134979"/>
            <a:ext cx="11103429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“Hoy, en España, ¿qué remedio puede emplearse contra los males que nos afligen o nos amenazan? Ninguna dolencia social puede combatirse con un remedio solo; pero si se nos pidiera que señaláramos uno nada más, aquel que juzgásemos de mayor eficacia, responderíamos sin vacilar: </a:t>
            </a:r>
            <a:r>
              <a:rPr lang="es-ES" sz="1600" b="1" dirty="0"/>
              <a:t>LA INSTRUCCIÓN.”</a:t>
            </a:r>
          </a:p>
          <a:p>
            <a:r>
              <a:rPr lang="es-ES" sz="1600" dirty="0"/>
              <a:t>La reforma de la enseñanza primaria, que debe ser radical, no se conseguirá si no se adoptan medios propios para conseguirla […], los que tienen más directamente relación con el maestro:</a:t>
            </a:r>
          </a:p>
          <a:p>
            <a:endParaRPr lang="es-ES" sz="1600" dirty="0"/>
          </a:p>
          <a:p>
            <a:r>
              <a:rPr lang="es-ES" sz="1600" dirty="0"/>
              <a:t>1º </a:t>
            </a:r>
            <a:r>
              <a:rPr lang="es-ES" sz="1600" b="1" dirty="0"/>
              <a:t>Aumentar el número de escuelas para disminuir el de los alumnos</a:t>
            </a:r>
            <a:r>
              <a:rPr lang="es-ES" sz="1600" dirty="0"/>
              <a:t>, que, siendo con frecuencia excesivo, hace imposible la enseñanza y hasta el orden.</a:t>
            </a:r>
          </a:p>
          <a:p>
            <a:endParaRPr lang="es-ES" sz="1600" dirty="0"/>
          </a:p>
          <a:p>
            <a:r>
              <a:rPr lang="es-ES" sz="1600" dirty="0"/>
              <a:t>2º </a:t>
            </a:r>
            <a:r>
              <a:rPr lang="es-ES" sz="1600" b="1" dirty="0"/>
              <a:t>Mejorar los locales</a:t>
            </a:r>
            <a:r>
              <a:rPr lang="es-ES" sz="1600" dirty="0"/>
              <a:t>, que en la mayoría de las escuelas no son apropiados y hacen imposible la observancia de las reglas de higiene.</a:t>
            </a:r>
          </a:p>
          <a:p>
            <a:endParaRPr lang="es-ES" sz="1600" dirty="0"/>
          </a:p>
          <a:p>
            <a:r>
              <a:rPr lang="es-ES" sz="1600" dirty="0"/>
              <a:t>3º </a:t>
            </a:r>
            <a:r>
              <a:rPr lang="es-ES" sz="1600" b="1" dirty="0"/>
              <a:t>Proveer a las escuelas de los medios materiales de enseñanza, en armonía con los progresos de la ciencia y la pedagogía</a:t>
            </a:r>
            <a:r>
              <a:rPr lang="es-ES" sz="1600" dirty="0"/>
              <a:t>.</a:t>
            </a:r>
          </a:p>
          <a:p>
            <a:endParaRPr lang="es-ES" sz="1600" dirty="0"/>
          </a:p>
          <a:p>
            <a:r>
              <a:rPr lang="es-ES" sz="1600" dirty="0"/>
              <a:t>4º </a:t>
            </a:r>
            <a:r>
              <a:rPr lang="es-ES" sz="1600" b="1" dirty="0"/>
              <a:t>Retribuir al maestro convenientemente</a:t>
            </a:r>
            <a:r>
              <a:rPr lang="es-ES" sz="1600" dirty="0"/>
              <a:t>, convirtiendo su penoso y desdeñado trabajo en una respetada profesión, y formando los que a ella se dedicasen un cuerpo facultativo dependiente del Estado, en que se entraría por oposición, sin más condiciones que moralidad o inteligencia.</a:t>
            </a:r>
          </a:p>
          <a:p>
            <a:endParaRPr lang="es-ES" sz="1600" dirty="0"/>
          </a:p>
          <a:p>
            <a:r>
              <a:rPr lang="es-ES" sz="1600" dirty="0"/>
              <a:t>5º </a:t>
            </a:r>
            <a:r>
              <a:rPr lang="es-ES" sz="1600" b="1" dirty="0"/>
              <a:t>Instrucción mucho mayor de la que hoy tienen los maestros</a:t>
            </a:r>
            <a:r>
              <a:rPr lang="es-ES" sz="1600" dirty="0"/>
              <a:t>, de modo que fueran verdaderos profesores, y el último más instruido que, por regla general, lo son hoy los de las escuelas normales.</a:t>
            </a:r>
          </a:p>
          <a:p>
            <a:endParaRPr lang="es-ES" sz="1600" dirty="0"/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xmlns="" id="{8E1F3686-22E0-4086-8CC5-89897E012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0254" y="33886"/>
            <a:ext cx="1224000" cy="79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33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191">
            <a:extLst>
              <a:ext uri="{FF2B5EF4-FFF2-40B4-BE49-F238E27FC236}">
                <a16:creationId xmlns:a16="http://schemas.microsoft.com/office/drawing/2014/main" xmlns="" id="{DEE5C6BA-FE2A-4C38-8D88-E70C06E54F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708905" y="3726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1" name="Picture 192">
            <a:extLst>
              <a:ext uri="{FF2B5EF4-FFF2-40B4-BE49-F238E27FC236}">
                <a16:creationId xmlns:a16="http://schemas.microsoft.com/office/drawing/2014/main" xmlns="" id="{53E66F28-0926-4CFB-BDAB-646CAB184C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ACC017B-CD79-434E-AB69-1E5B9EECA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¿Qué es la digitalización educativa? ¿Por qué es necesaria? ¿Cuál es el siguiente paso?</a:t>
            </a:r>
          </a:p>
        </p:txBody>
      </p:sp>
      <p:sp>
        <p:nvSpPr>
          <p:cNvPr id="1032" name="Freeform 60">
            <a:extLst>
              <a:ext uri="{FF2B5EF4-FFF2-40B4-BE49-F238E27FC236}">
                <a16:creationId xmlns:a16="http://schemas.microsoft.com/office/drawing/2014/main" xmlns="" id="{DE9FA85F-F0FB-4952-A05F-04CC67B18E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93099" y="1"/>
            <a:ext cx="3960192" cy="2251543"/>
          </a:xfrm>
          <a:custGeom>
            <a:avLst/>
            <a:gdLst>
              <a:gd name="connsiteX0" fmla="*/ 20753 w 3960192"/>
              <a:gd name="connsiteY0" fmla="*/ 0 h 2251543"/>
              <a:gd name="connsiteX1" fmla="*/ 3939439 w 3960192"/>
              <a:gd name="connsiteY1" fmla="*/ 0 h 2251543"/>
              <a:gd name="connsiteX2" fmla="*/ 3949969 w 3960192"/>
              <a:gd name="connsiteY2" fmla="*/ 68994 h 2251543"/>
              <a:gd name="connsiteX3" fmla="*/ 3960192 w 3960192"/>
              <a:gd name="connsiteY3" fmla="*/ 271447 h 2251543"/>
              <a:gd name="connsiteX4" fmla="*/ 1980096 w 3960192"/>
              <a:gd name="connsiteY4" fmla="*/ 2251543 h 2251543"/>
              <a:gd name="connsiteX5" fmla="*/ 0 w 3960192"/>
              <a:gd name="connsiteY5" fmla="*/ 271447 h 2251543"/>
              <a:gd name="connsiteX6" fmla="*/ 10223 w 3960192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2" h="2251543">
                <a:moveTo>
                  <a:pt x="20753" y="0"/>
                </a:moveTo>
                <a:lnTo>
                  <a:pt x="3939439" y="0"/>
                </a:lnTo>
                <a:lnTo>
                  <a:pt x="3949969" y="68994"/>
                </a:lnTo>
                <a:cubicBezTo>
                  <a:pt x="3956729" y="135559"/>
                  <a:pt x="3960192" y="203099"/>
                  <a:pt x="3960192" y="271447"/>
                </a:cubicBezTo>
                <a:cubicBezTo>
                  <a:pt x="3960192" y="1365024"/>
                  <a:pt x="3073673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3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EC3A79B-DD8F-4451-8002-F30291AB93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4" r="1" b="41925"/>
          <a:stretch/>
        </p:blipFill>
        <p:spPr bwMode="auto">
          <a:xfrm>
            <a:off x="6632714" y="1"/>
            <a:ext cx="3674754" cy="2106932"/>
          </a:xfrm>
          <a:custGeom>
            <a:avLst/>
            <a:gdLst/>
            <a:ahLst/>
            <a:cxnLst/>
            <a:rect l="l" t="t" r="r" b="b"/>
            <a:pathLst>
              <a:path w="3674754" h="2106932">
                <a:moveTo>
                  <a:pt x="21954" y="0"/>
                </a:moveTo>
                <a:lnTo>
                  <a:pt x="3652800" y="0"/>
                </a:lnTo>
                <a:lnTo>
                  <a:pt x="3665268" y="81694"/>
                </a:lnTo>
                <a:cubicBezTo>
                  <a:pt x="3671541" y="143461"/>
                  <a:pt x="3674754" y="206133"/>
                  <a:pt x="3674754" y="269555"/>
                </a:cubicBezTo>
                <a:cubicBezTo>
                  <a:pt x="3674754" y="1284311"/>
                  <a:pt x="2852132" y="2106932"/>
                  <a:pt x="1837377" y="2106932"/>
                </a:cubicBezTo>
                <a:cubicBezTo>
                  <a:pt x="822622" y="2106932"/>
                  <a:pt x="0" y="1284311"/>
                  <a:pt x="0" y="269555"/>
                </a:cubicBezTo>
                <a:cubicBezTo>
                  <a:pt x="0" y="206133"/>
                  <a:pt x="3214" y="143461"/>
                  <a:pt x="9486" y="81694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2E01751A-2497-43EB-AB3D-78F2271F44D2}"/>
              </a:ext>
            </a:extLst>
          </p:cNvPr>
          <p:cNvSpPr txBox="1"/>
          <p:nvPr/>
        </p:nvSpPr>
        <p:spPr>
          <a:xfrm>
            <a:off x="804672" y="2421682"/>
            <a:ext cx="5828042" cy="3639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i="1" dirty="0" err="1">
                <a:solidFill>
                  <a:srgbClr val="000000"/>
                </a:solidFill>
              </a:rPr>
              <a:t>Competencia</a:t>
            </a:r>
            <a:r>
              <a:rPr lang="en-US" sz="2000" i="1" dirty="0">
                <a:solidFill>
                  <a:srgbClr val="000000"/>
                </a:solidFill>
              </a:rPr>
              <a:t> digital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i="1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</a:rPr>
              <a:t>		</a:t>
            </a:r>
            <a:r>
              <a:rPr lang="en-US" sz="1400" dirty="0" err="1">
                <a:solidFill>
                  <a:srgbClr val="000000"/>
                </a:solidFill>
              </a:rPr>
              <a:t>Parlamento</a:t>
            </a:r>
            <a:r>
              <a:rPr lang="en-US" sz="1400" dirty="0">
                <a:solidFill>
                  <a:srgbClr val="000000"/>
                </a:solidFill>
              </a:rPr>
              <a:t> y </a:t>
            </a:r>
            <a:r>
              <a:rPr lang="en-US" sz="1400" dirty="0" err="1">
                <a:solidFill>
                  <a:srgbClr val="000000"/>
                </a:solidFill>
              </a:rPr>
              <a:t>Consejo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Europeo</a:t>
            </a:r>
            <a:r>
              <a:rPr lang="en-US" sz="1400" dirty="0">
                <a:solidFill>
                  <a:srgbClr val="000000"/>
                </a:solidFill>
              </a:rPr>
              <a:t>, 2006</a:t>
            </a:r>
          </a:p>
        </p:txBody>
      </p:sp>
      <p:sp>
        <p:nvSpPr>
          <p:cNvPr id="1033" name="Freeform 68">
            <a:extLst>
              <a:ext uri="{FF2B5EF4-FFF2-40B4-BE49-F238E27FC236}">
                <a16:creationId xmlns:a16="http://schemas.microsoft.com/office/drawing/2014/main" xmlns="" id="{FEBD362A-CC27-47D9-8FC3-A5E91BA076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35296" y="2922177"/>
            <a:ext cx="4956705" cy="3945299"/>
          </a:xfrm>
          <a:custGeom>
            <a:avLst/>
            <a:gdLst>
              <a:gd name="connsiteX0" fmla="*/ 2718646 w 4956705"/>
              <a:gd name="connsiteY0" fmla="*/ 0 h 3945299"/>
              <a:gd name="connsiteX1" fmla="*/ 4816486 w 4956705"/>
              <a:gd name="connsiteY1" fmla="*/ 989335 h 3945299"/>
              <a:gd name="connsiteX2" fmla="*/ 4956705 w 4956705"/>
              <a:gd name="connsiteY2" fmla="*/ 1176848 h 3945299"/>
              <a:gd name="connsiteX3" fmla="*/ 4956705 w 4956705"/>
              <a:gd name="connsiteY3" fmla="*/ 3945299 h 3945299"/>
              <a:gd name="connsiteX4" fmla="*/ 294783 w 4956705"/>
              <a:gd name="connsiteY4" fmla="*/ 3945299 h 3945299"/>
              <a:gd name="connsiteX5" fmla="*/ 213645 w 4956705"/>
              <a:gd name="connsiteY5" fmla="*/ 3776866 h 3945299"/>
              <a:gd name="connsiteX6" fmla="*/ 0 w 4956705"/>
              <a:gd name="connsiteY6" fmla="*/ 2718646 h 3945299"/>
              <a:gd name="connsiteX7" fmla="*/ 2718646 w 4956705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6705" h="3945299">
                <a:moveTo>
                  <a:pt x="2718646" y="0"/>
                </a:moveTo>
                <a:cubicBezTo>
                  <a:pt x="3563221" y="0"/>
                  <a:pt x="4317846" y="385123"/>
                  <a:pt x="4816486" y="989335"/>
                </a:cubicBezTo>
                <a:lnTo>
                  <a:pt x="4956705" y="1176848"/>
                </a:lnTo>
                <a:lnTo>
                  <a:pt x="4956705" y="3945299"/>
                </a:lnTo>
                <a:lnTo>
                  <a:pt x="294783" y="3945299"/>
                </a:lnTo>
                <a:lnTo>
                  <a:pt x="213645" y="3776866"/>
                </a:lnTo>
                <a:cubicBezTo>
                  <a:pt x="76074" y="3451612"/>
                  <a:pt x="0" y="3094013"/>
                  <a:pt x="0" y="2718646"/>
                </a:cubicBezTo>
                <a:cubicBezTo>
                  <a:pt x="0" y="1217179"/>
                  <a:pt x="1217179" y="0"/>
                  <a:pt x="271864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icture 2" descr="T-Mobile offering new 6G network | 💾 Marco Verch is a Profe… | Flickr">
            <a:extLst>
              <a:ext uri="{FF2B5EF4-FFF2-40B4-BE49-F238E27FC236}">
                <a16:creationId xmlns:a16="http://schemas.microsoft.com/office/drawing/2014/main" xmlns="" id="{E222F8C9-FE08-48E7-8F1C-9C974C0FE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03" b="2"/>
          <a:stretch/>
        </p:blipFill>
        <p:spPr bwMode="auto">
          <a:xfrm>
            <a:off x="7399326" y="3086207"/>
            <a:ext cx="4792674" cy="3781268"/>
          </a:xfrm>
          <a:custGeom>
            <a:avLst/>
            <a:gdLst/>
            <a:ahLst/>
            <a:cxnLst/>
            <a:rect l="l" t="t" r="r" b="b"/>
            <a:pathLst>
              <a:path w="4792674" h="3781268">
                <a:moveTo>
                  <a:pt x="2554615" y="0"/>
                </a:moveTo>
                <a:cubicBezTo>
                  <a:pt x="3436412" y="0"/>
                  <a:pt x="4213859" y="446774"/>
                  <a:pt x="4672942" y="1126306"/>
                </a:cubicBezTo>
                <a:lnTo>
                  <a:pt x="4792674" y="1323391"/>
                </a:lnTo>
                <a:lnTo>
                  <a:pt x="4792674" y="3781268"/>
                </a:lnTo>
                <a:lnTo>
                  <a:pt x="313779" y="3781268"/>
                </a:lnTo>
                <a:lnTo>
                  <a:pt x="308328" y="3772297"/>
                </a:lnTo>
                <a:cubicBezTo>
                  <a:pt x="111694" y="3410325"/>
                  <a:pt x="0" y="2995514"/>
                  <a:pt x="0" y="2554615"/>
                </a:cubicBezTo>
                <a:cubicBezTo>
                  <a:pt x="0" y="1143740"/>
                  <a:pt x="1143740" y="0"/>
                  <a:pt x="255461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782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79D177F-95E6-9845-BAEA-F347BC31B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Tres aspectos para la digitalización del centro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D2D4B43-F9AD-7348-9EB7-4598A5CFA0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_tradnl" dirty="0"/>
              <a:t>Acceso a la tecnología, calidad de uso de las herramientas, capacitación docente</a:t>
            </a:r>
          </a:p>
        </p:txBody>
      </p:sp>
      <p:pic>
        <p:nvPicPr>
          <p:cNvPr id="4" name="Imagen 3" descr="Diagrama&#10;&#10;Descripción generada automáticamente">
            <a:extLst>
              <a:ext uri="{FF2B5EF4-FFF2-40B4-BE49-F238E27FC236}">
                <a16:creationId xmlns:a16="http://schemas.microsoft.com/office/drawing/2014/main" xmlns="" id="{33DF0B09-1475-4085-85A4-F2635F7A7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75" y="250795"/>
            <a:ext cx="1224000" cy="79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63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xmlns="" id="{8FC9BE17-9A7B-462D-AE50-3D87773873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a sala de estar&#10;&#10;Descripción generada automáticamente">
            <a:extLst>
              <a:ext uri="{FF2B5EF4-FFF2-40B4-BE49-F238E27FC236}">
                <a16:creationId xmlns:a16="http://schemas.microsoft.com/office/drawing/2014/main" xmlns="" id="{D70DB417-AFB3-4705-93C1-FA6BD94B89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0" t="9091" r="28294"/>
          <a:stretch/>
        </p:blipFill>
        <p:spPr>
          <a:xfrm>
            <a:off x="3523488" y="-403048"/>
            <a:ext cx="866851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EBE8569-6AEC-4B8C-8D53-2DE337CDBA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FB3C2C-A8FF-6B47-82B7-8ECF00DFB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>
                <a:solidFill>
                  <a:schemeClr val="tx1"/>
                </a:solidFill>
                <a:latin typeface="+mj-lt"/>
              </a:rPr>
              <a:t>Equipamiento de los centros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E8D5C2BE-CFEA-4D25-8D60-78F777FDAA7A}"/>
              </a:ext>
            </a:extLst>
          </p:cNvPr>
          <p:cNvSpPr txBox="1"/>
          <p:nvPr/>
        </p:nvSpPr>
        <p:spPr>
          <a:xfrm>
            <a:off x="371093" y="2718054"/>
            <a:ext cx="4339269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/>
              <a:t>Dotación de aulas</a:t>
            </a:r>
            <a:endParaRPr lang="en-US" sz="1600"/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/>
              <a:t>Dotación para los alumnos</a:t>
            </a:r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/>
              <a:t>Dotación para los profesores</a:t>
            </a:r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/>
              <a:t>Conectividad: Escuelas Conectadas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600" b="1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600" b="1"/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F5A05610-8069-49AD-9040-3F73935FDB77}"/>
              </a:ext>
            </a:extLst>
          </p:cNvPr>
          <p:cNvSpPr txBox="1"/>
          <p:nvPr/>
        </p:nvSpPr>
        <p:spPr>
          <a:xfrm>
            <a:off x="371094" y="5088406"/>
            <a:ext cx="4582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dirty="0">
                <a:hlinkClick r:id="rId3"/>
              </a:rPr>
              <a:t>Manos a la tiza virtual </a:t>
            </a:r>
            <a:r>
              <a:rPr lang="es-ES" dirty="0"/>
              <a:t>, una guía para la enseñanza semipresencial y telemática</a:t>
            </a:r>
          </a:p>
        </p:txBody>
      </p:sp>
    </p:spTree>
    <p:extLst>
      <p:ext uri="{BB962C8B-B14F-4D97-AF65-F5344CB8AC3E}">
        <p14:creationId xmlns:p14="http://schemas.microsoft.com/office/powerpoint/2010/main" val="1227198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DCC231C8-C761-4B31-9B1C-C6D19248C6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FB3C2C-A8FF-6B47-82B7-8ECF00DFB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Decisiones de centro sobre aplicaciones y recursos</a:t>
            </a:r>
          </a:p>
        </p:txBody>
      </p:sp>
      <p:graphicFrame>
        <p:nvGraphicFramePr>
          <p:cNvPr id="5" name="CuadroTexto 2">
            <a:extLst>
              <a:ext uri="{FF2B5EF4-FFF2-40B4-BE49-F238E27FC236}">
                <a16:creationId xmlns:a16="http://schemas.microsoft.com/office/drawing/2014/main" xmlns="" id="{F5317180-5436-4302-8289-98DA8EB45E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6969378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49953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DCC231C8-C761-4B31-9B1C-C6D19248C6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FB3C2C-A8FF-6B47-82B7-8ECF00DFB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Decisiones de centro sobre aplicaciones y recursos</a:t>
            </a:r>
          </a:p>
        </p:txBody>
      </p:sp>
      <p:graphicFrame>
        <p:nvGraphicFramePr>
          <p:cNvPr id="5" name="CuadroTexto 2">
            <a:extLst>
              <a:ext uri="{FF2B5EF4-FFF2-40B4-BE49-F238E27FC236}">
                <a16:creationId xmlns:a16="http://schemas.microsoft.com/office/drawing/2014/main" xmlns="" id="{F5317180-5436-4302-8289-98DA8EB45E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9992435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009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FB3C2C-A8FF-6B47-82B7-8ECF00DF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Capacitación docente: marco de competencia Digital Docente, niveles de competencia digital</a:t>
            </a:r>
            <a:endParaRPr lang="es-ES_tradnl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FC504019-9C1F-489E-A5C4-02464F33D2C3}"/>
              </a:ext>
            </a:extLst>
          </p:cNvPr>
          <p:cNvSpPr txBox="1"/>
          <p:nvPr/>
        </p:nvSpPr>
        <p:spPr>
          <a:xfrm>
            <a:off x="282742" y="1179094"/>
            <a:ext cx="1095475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i="1" dirty="0">
                <a:solidFill>
                  <a:schemeClr val="accent1"/>
                </a:solidFill>
              </a:rPr>
              <a:t>Una propuesta:  PFC o Seminario permanente que vaya afrontando desde el propio centro una formación “a la carta” </a:t>
            </a:r>
            <a:endParaRPr lang="en-US" sz="2000" b="1" dirty="0">
              <a:solidFill>
                <a:schemeClr val="accent1"/>
              </a:solidFill>
            </a:endParaRPr>
          </a:p>
          <a:p>
            <a:endParaRPr lang="es-ES" i="1" dirty="0">
              <a:ln>
                <a:solidFill>
                  <a:schemeClr val="accent1"/>
                </a:solidFill>
              </a:ln>
            </a:endParaRPr>
          </a:p>
        </p:txBody>
      </p:sp>
      <p:graphicFrame>
        <p:nvGraphicFramePr>
          <p:cNvPr id="9" name="CuadroTexto 2">
            <a:extLst>
              <a:ext uri="{FF2B5EF4-FFF2-40B4-BE49-F238E27FC236}">
                <a16:creationId xmlns:a16="http://schemas.microsoft.com/office/drawing/2014/main" xmlns="" id="{E8C7803A-569A-49D5-AE2F-C4154E20D1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5531240"/>
              </p:ext>
            </p:extLst>
          </p:nvPr>
        </p:nvGraphicFramePr>
        <p:xfrm>
          <a:off x="451184" y="1989663"/>
          <a:ext cx="10659979" cy="4247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51174000"/>
      </p:ext>
    </p:extLst>
  </p:cSld>
  <p:clrMapOvr>
    <a:masterClrMapping/>
  </p:clrMapOvr>
</p:sld>
</file>

<file path=ppt/theme/theme1.xml><?xml version="1.0" encoding="utf-8"?>
<a:theme xmlns:a="http://schemas.openxmlformats.org/drawingml/2006/main" name="1-PORTADA O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-TITULO SECCION O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-BASE DIAPOSITIV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893</Words>
  <Application>Microsoft Office PowerPoint</Application>
  <PresentationFormat>Panorámica</PresentationFormat>
  <Paragraphs>116</Paragraphs>
  <Slides>20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1-PORTADA OK</vt:lpstr>
      <vt:lpstr>2-TITULO SECCION OK</vt:lpstr>
      <vt:lpstr>3-BASE DIAPOSITIVA</vt:lpstr>
      <vt:lpstr>Presentación de PowerPoint</vt:lpstr>
      <vt:lpstr>Punto de partida</vt:lpstr>
      <vt:lpstr>¿Por qué necesita la escuela una transformación educativa?  Instrucción del pueblo, memoria premiada por la Real Academia de Ciencias Morales y Políticas  en el concurso de 1878. Concepción Arenal</vt:lpstr>
      <vt:lpstr>¿Qué es la digitalización educativa? ¿Por qué es necesaria? ¿Cuál es el siguiente paso?</vt:lpstr>
      <vt:lpstr>Tres aspectos para la digitalización del centro</vt:lpstr>
      <vt:lpstr>Equipamiento de los centros</vt:lpstr>
      <vt:lpstr>Decisiones de centro sobre aplicaciones y recursos</vt:lpstr>
      <vt:lpstr>Decisiones de centro sobre aplicaciones y recursos</vt:lpstr>
      <vt:lpstr>Capacitación docente: marco de competencia Digital Docente, niveles de competencia digital</vt:lpstr>
      <vt:lpstr>Transformación digital</vt:lpstr>
      <vt:lpstr>Cambios en el modelo de aprendizaje</vt:lpstr>
      <vt:lpstr>Algunos proyectos del centro: Proyecto Órbita Cine con la ECAM</vt:lpstr>
      <vt:lpstr>Algunos proyectos del centro: Inteligencia Artificial</vt:lpstr>
      <vt:lpstr>Algunos proyectos del centro: Proyecto de Bachillerato Humanista y Social</vt:lpstr>
      <vt:lpstr>Proyecto de aprendizaje servicio @desenREDate</vt:lpstr>
      <vt:lpstr>El cuaderno de Emelia: proyecto para el fomento de la creatividad y las disciplinas artísticas</vt:lpstr>
      <vt:lpstr>El cuaderno de Emelia: proyecto para el fomento de la creatividad y las disciplinas artísticas</vt:lpstr>
      <vt:lpstr>Las hilanderas visitan el Gerardo</vt:lpstr>
      <vt:lpstr>Tareas pendientes y riesgos: evaluación y límites éticos</vt:lpstr>
      <vt:lpstr>Despedida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Gerard Ventosa Jané</dc:creator>
  <cp:keywords/>
  <dc:description/>
  <cp:lastModifiedBy>MERAYO VACA, SONIA</cp:lastModifiedBy>
  <cp:revision>7</cp:revision>
  <dcterms:created xsi:type="dcterms:W3CDTF">2021-04-16T07:47:14Z</dcterms:created>
  <dcterms:modified xsi:type="dcterms:W3CDTF">2021-05-10T06:35:53Z</dcterms:modified>
  <cp:category/>
</cp:coreProperties>
</file>