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ADD48-72F9-156F-53E3-24CA32E66F0F}" v="163" dt="2024-06-07T12:32:54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09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83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20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04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27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42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73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46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4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78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8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6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39751" y="768334"/>
            <a:ext cx="6479629" cy="2866405"/>
          </a:xfrm>
        </p:spPr>
        <p:txBody>
          <a:bodyPr>
            <a:normAutofit/>
          </a:bodyPr>
          <a:lstStyle/>
          <a:p>
            <a:r>
              <a:rPr lang="es-ES" dirty="0"/>
              <a:t>Instrucciones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39751" y="4283239"/>
            <a:ext cx="6479629" cy="1475177"/>
          </a:xfrm>
        </p:spPr>
        <p:txBody>
          <a:bodyPr>
            <a:normAutofit/>
          </a:bodyPr>
          <a:lstStyle/>
          <a:p>
            <a:endParaRPr lang="es-ES"/>
          </a:p>
        </p:txBody>
      </p:sp>
      <p:pic>
        <p:nvPicPr>
          <p:cNvPr id="6" name="Picture 3" descr="Fondo abstracto triangular">
            <a:extLst>
              <a:ext uri="{FF2B5EF4-FFF2-40B4-BE49-F238E27FC236}">
                <a16:creationId xmlns:a16="http://schemas.microsoft.com/office/drawing/2014/main" id="{80045459-0B49-D88C-63CA-DBF22B62EC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31" r="37309" b="-3"/>
          <a:stretch/>
        </p:blipFill>
        <p:spPr>
          <a:xfrm>
            <a:off x="20" y="1"/>
            <a:ext cx="4173349" cy="685799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3F5A9-5DC9-9D92-FB30-492F5344D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10317573" cy="5962462"/>
          </a:xfrm>
        </p:spPr>
        <p:txBody>
          <a:bodyPr>
            <a:normAutofit/>
          </a:bodyPr>
          <a:lstStyle/>
          <a:p>
            <a:r>
              <a:rPr lang="es-ES" sz="3200" dirty="0"/>
              <a:t>1. Anímate con este video.</a:t>
            </a:r>
            <a:br>
              <a:rPr lang="es-ES" sz="3200" dirty="0"/>
            </a:br>
            <a:br>
              <a:rPr lang="es-ES" sz="3200" dirty="0"/>
            </a:br>
            <a:r>
              <a:rPr lang="es-ES" sz="3200" dirty="0"/>
              <a:t>2. ¡Realiza una Live </a:t>
            </a:r>
            <a:r>
              <a:rPr lang="es-ES" sz="3200" dirty="0" err="1"/>
              <a:t>worksheet</a:t>
            </a:r>
            <a:r>
              <a:rPr lang="es-ES" sz="3200" dirty="0"/>
              <a:t> sobre la energía!</a:t>
            </a:r>
            <a:br>
              <a:rPr lang="es-ES" sz="3200" dirty="0"/>
            </a:br>
            <a:br>
              <a:rPr lang="es-ES" sz="3200" dirty="0"/>
            </a:br>
            <a:r>
              <a:rPr lang="es-ES" sz="3200" dirty="0"/>
              <a:t>3. Desafío: ¡nos toca </a:t>
            </a:r>
            <a:r>
              <a:rPr lang="es-ES" sz="3200" dirty="0" err="1"/>
              <a:t>Kahoot</a:t>
            </a:r>
            <a:r>
              <a:rPr lang="es-ES" sz="3200" dirty="0"/>
              <a:t>!</a:t>
            </a:r>
            <a:br>
              <a:rPr lang="es-ES" sz="3200" dirty="0"/>
            </a:br>
            <a:br>
              <a:rPr lang="es-ES" sz="3200" dirty="0"/>
            </a:br>
            <a:r>
              <a:rPr lang="es-ES" sz="3200" dirty="0"/>
              <a:t>4. Diviértete con un </a:t>
            </a:r>
            <a:r>
              <a:rPr lang="es-ES" sz="3200" dirty="0" err="1"/>
              <a:t>Quizziz</a:t>
            </a:r>
            <a:r>
              <a:rPr lang="es-ES" sz="3200" dirty="0"/>
              <a:t>.</a:t>
            </a:r>
            <a:br>
              <a:rPr lang="es-ES" sz="3200" dirty="0"/>
            </a:br>
            <a:br>
              <a:rPr lang="es-ES" sz="3200" dirty="0"/>
            </a:br>
            <a:r>
              <a:rPr lang="es-ES" sz="3200" dirty="0"/>
              <a:t>5. Llega la hora de la verdad. ¡Demuestra lo que sabes!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4077470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LightSeed_2SEEDS">
      <a:dk1>
        <a:srgbClr val="000000"/>
      </a:dk1>
      <a:lt1>
        <a:srgbClr val="FFFFFF"/>
      </a:lt1>
      <a:dk2>
        <a:srgbClr val="412429"/>
      </a:dk2>
      <a:lt2>
        <a:srgbClr val="E2E8E7"/>
      </a:lt2>
      <a:accent1>
        <a:srgbClr val="BB7E89"/>
      </a:accent1>
      <a:accent2>
        <a:srgbClr val="C795B3"/>
      </a:accent2>
      <a:accent3>
        <a:srgbClr val="C49B8F"/>
      </a:accent3>
      <a:accent4>
        <a:srgbClr val="75ADA1"/>
      </a:accent4>
      <a:accent5>
        <a:srgbClr val="7AA9B5"/>
      </a:accent5>
      <a:accent6>
        <a:srgbClr val="7E95BB"/>
      </a:accent6>
      <a:hlink>
        <a:srgbClr val="568E84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PunchcardVTI</vt:lpstr>
      <vt:lpstr>Instrucciones</vt:lpstr>
      <vt:lpstr>1. Anímate con este video.  2. ¡Realiza una Live worksheet sobre la energía!  3. Desafío: ¡nos toca Kahoot!  4. Diviértete con un Quizziz.  5. Llega la hora de la verdad. ¡Demuestra lo que sabes!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47</cp:revision>
  <dcterms:created xsi:type="dcterms:W3CDTF">2024-06-07T12:27:30Z</dcterms:created>
  <dcterms:modified xsi:type="dcterms:W3CDTF">2024-06-07T12:33:31Z</dcterms:modified>
</cp:coreProperties>
</file>