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38816D-996D-450A-A801-499770A22D6D}" v="522" dt="2023-10-27T12:27:46.7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0" autoAdjust="0"/>
    <p:restoredTop sz="94660"/>
  </p:normalViewPr>
  <p:slideViewPr>
    <p:cSldViewPr snapToGrid="0">
      <p:cViewPr varScale="1">
        <p:scale>
          <a:sx n="73" d="100"/>
          <a:sy n="73" d="100"/>
        </p:scale>
        <p:origin x="72"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p:cNvSpPr>
            <a:spLocks noGrp="1"/>
          </p:cNvSpPr>
          <p:nvPr>
            <p:ph type="dt" sz="half" idx="10"/>
          </p:nvPr>
        </p:nvSpPr>
        <p:spPr/>
        <p:txBody>
          <a:bodyPr/>
          <a:lstStyle/>
          <a:p>
            <a:fld id="{40771E8B-6CA5-40B2-8038-0E112F3DAC1C}" type="datetimeFigureOut">
              <a:rPr lang="es-ES" smtClean="0"/>
              <a:t>27/10/2023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2288191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40771E8B-6CA5-40B2-8038-0E112F3DAC1C}" type="datetimeFigureOut">
              <a:rPr lang="es-ES" smtClean="0"/>
              <a:t>27/10/2023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541863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40771E8B-6CA5-40B2-8038-0E112F3DAC1C}" type="datetimeFigureOut">
              <a:rPr lang="es-ES" smtClean="0"/>
              <a:t>27/10/2023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2215096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40771E8B-6CA5-40B2-8038-0E112F3DAC1C}" type="datetimeFigureOut">
              <a:rPr lang="es-ES" smtClean="0"/>
              <a:t>27/10/2023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3398174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40771E8B-6CA5-40B2-8038-0E112F3DAC1C}" type="datetimeFigureOut">
              <a:rPr lang="es-ES" smtClean="0"/>
              <a:t>27/10/2023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2339700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40771E8B-6CA5-40B2-8038-0E112F3DAC1C}" type="datetimeFigureOut">
              <a:rPr lang="es-ES" smtClean="0"/>
              <a:t>27/10/2023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979029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40771E8B-6CA5-40B2-8038-0E112F3DAC1C}" type="datetimeFigureOut">
              <a:rPr lang="es-ES" smtClean="0"/>
              <a:t>27/10/2023</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1752394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40771E8B-6CA5-40B2-8038-0E112F3DAC1C}" type="datetimeFigureOut">
              <a:rPr lang="es-ES" smtClean="0"/>
              <a:t>27/10/2023</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3630658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40771E8B-6CA5-40B2-8038-0E112F3DAC1C}" type="datetimeFigureOut">
              <a:rPr lang="es-ES" smtClean="0"/>
              <a:t>27/10/2023</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3682375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40771E8B-6CA5-40B2-8038-0E112F3DAC1C}" type="datetimeFigureOut">
              <a:rPr lang="es-ES" smtClean="0"/>
              <a:t>27/10/2023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1360449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40771E8B-6CA5-40B2-8038-0E112F3DAC1C}" type="datetimeFigureOut">
              <a:rPr lang="es-ES" smtClean="0"/>
              <a:t>27/10/2023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383603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771E8B-6CA5-40B2-8038-0E112F3DAC1C}" type="datetimeFigureOut">
              <a:rPr lang="es-ES" smtClean="0"/>
              <a:t>27/10/2023</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1556C4-DFC3-4611-A7CC-780699185E26}" type="slidenum">
              <a:rPr lang="es-ES" smtClean="0"/>
              <a:t>‹Nº›</a:t>
            </a:fld>
            <a:endParaRPr lang="es-ES"/>
          </a:p>
        </p:txBody>
      </p:sp>
    </p:spTree>
    <p:extLst>
      <p:ext uri="{BB962C8B-B14F-4D97-AF65-F5344CB8AC3E}">
        <p14:creationId xmlns:p14="http://schemas.microsoft.com/office/powerpoint/2010/main" val="2933118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t="-24000" b="-24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345057" y="1395533"/>
            <a:ext cx="11487508" cy="3451524"/>
          </a:xfrm>
        </p:spPr>
        <p:txBody>
          <a:bodyPr>
            <a:normAutofit fontScale="90000"/>
          </a:bodyPr>
          <a:lstStyle/>
          <a:p>
            <a:r>
              <a:rPr lang="es-ES" sz="3000" b="1" dirty="0">
                <a:cs typeface="Calibri Light"/>
              </a:rPr>
              <a:t>INSTRUCCIONES PARA REALIZAR TU ESPACIO DE ACTIVIDADES CON DIFERENTES RITMOS DE APRENDIZAJE</a:t>
            </a:r>
            <a:br>
              <a:rPr lang="es-ES" sz="3000" b="1" dirty="0">
                <a:cs typeface="Calibri Light"/>
              </a:rPr>
            </a:br>
            <a:r>
              <a:rPr lang="es-ES" sz="3000" b="1" dirty="0">
                <a:cs typeface="Calibri Light"/>
              </a:rPr>
              <a:t>1º. Debes entender correctamente qué se pide en cada actividad. </a:t>
            </a:r>
            <a:br>
              <a:rPr lang="es-ES" sz="3000" b="1" dirty="0">
                <a:cs typeface="Calibri Light"/>
              </a:rPr>
            </a:br>
            <a:r>
              <a:rPr lang="es-ES" sz="3000" b="1" dirty="0">
                <a:cs typeface="Calibri Light"/>
              </a:rPr>
              <a:t>2º. Hasta la actividad número 3 es obligatorio. Si al llegar a esta actividad, has encontrado alguna dificultad, pasa directamente al repostaje. Después podrás continuar a la meta o regresar para poder comprender mejor las actividades en las que has tenido problemas. </a:t>
            </a:r>
            <a:br>
              <a:rPr lang="es-ES" sz="3000" b="1" dirty="0">
                <a:cs typeface="Calibri Light"/>
              </a:rPr>
            </a:br>
            <a:r>
              <a:rPr lang="es-ES" sz="3000" b="1" dirty="0">
                <a:cs typeface="Calibri Light"/>
              </a:rPr>
              <a:t>3º. Recuerda disfrutar en el proceso. No se trata de llegar lo antes posible ni antes que nadie, sino de hacerlo bien.</a:t>
            </a:r>
            <a:br>
              <a:rPr lang="es-ES" sz="2500" dirty="0">
                <a:cs typeface="Calibri Light"/>
              </a:rPr>
            </a:br>
            <a:br>
              <a:rPr lang="es-ES" sz="2500" dirty="0">
                <a:cs typeface="Calibri Light"/>
              </a:rPr>
            </a:br>
            <a:br>
              <a:rPr lang="es-ES" sz="2500" dirty="0">
                <a:cs typeface="Calibri Light"/>
              </a:rPr>
            </a:br>
            <a:endParaRPr lang="es-ES" sz="2500" dirty="0">
              <a:cs typeface="Calibri Light"/>
            </a:endParaRPr>
          </a:p>
        </p:txBody>
      </p:sp>
      <p:sp>
        <p:nvSpPr>
          <p:cNvPr id="4" name="CuadroTexto 3">
            <a:extLst>
              <a:ext uri="{FF2B5EF4-FFF2-40B4-BE49-F238E27FC236}">
                <a16:creationId xmlns:a16="http://schemas.microsoft.com/office/drawing/2014/main" id="{2AA2FCBF-4BB7-45C6-C92A-25C73C6FDEC6}"/>
              </a:ext>
            </a:extLst>
          </p:cNvPr>
          <p:cNvSpPr txBox="1"/>
          <p:nvPr/>
        </p:nvSpPr>
        <p:spPr>
          <a:xfrm>
            <a:off x="-61175" y="5931929"/>
            <a:ext cx="3869764"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s-ES" sz="2500" b="1" dirty="0">
                <a:cs typeface="Calibri"/>
              </a:rPr>
              <a:t>Lucía Díaz Ordóñez,</a:t>
            </a:r>
            <a:endParaRPr lang="es-ES"/>
          </a:p>
          <a:p>
            <a:pPr algn="ctr"/>
            <a:r>
              <a:rPr lang="es-ES" sz="2500" b="1" dirty="0">
                <a:cs typeface="Calibri"/>
              </a:rPr>
              <a:t>1º EP, Ciencias Naturales </a:t>
            </a:r>
          </a:p>
        </p:txBody>
      </p:sp>
    </p:spTree>
    <p:extLst>
      <p:ext uri="{BB962C8B-B14F-4D97-AF65-F5344CB8AC3E}">
        <p14:creationId xmlns:p14="http://schemas.microsoft.com/office/powerpoint/2010/main" val="240627317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Panorámica</PresentationFormat>
  <Paragraphs>0</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INSTRUCCIONES PARA REALIZAR TU ESPACIO DE ACTIVIDADES CON DIFERENTES RITMOS DE APRENDIZAJE 1º. Debes entender correctamente qué se pide en cada actividad.  2º. Hasta la actividad número 3 es obligatorio. Si al llegar a esta actividad, has encontrado alguna dificultad, pasa directamente al repostaje. Después podrás continuar a la meta o regresar para poder comprender mejor las actividades en las que has tenido problemas.  3º. Recuerda disfrutar en el proceso. No se trata de llegar lo antes posible ni antes que nadie, sino de hacerlo bien.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
  <cp:lastModifiedBy/>
  <cp:revision>74</cp:revision>
  <dcterms:created xsi:type="dcterms:W3CDTF">2023-10-27T11:55:15Z</dcterms:created>
  <dcterms:modified xsi:type="dcterms:W3CDTF">2023-10-27T12:29:26Z</dcterms:modified>
</cp:coreProperties>
</file>