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E251B-C7F4-C65F-42B0-A52EFF659298}" v="211" dt="2023-06-14T14:17:45.575"/>
    <p1510:client id="{953D0AFC-D7A1-B470-0497-AF7FE87D0856}" v="9" dt="2023-06-14T14:28:27.309"/>
    <p1510:client id="{FB81157B-DF53-4CAC-ACD4-44F00DE5842E}" v="619" dt="2023-06-13T16:39:2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6/14/2023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5302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8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9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7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0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388" y="1717344"/>
            <a:ext cx="5830754" cy="693146"/>
          </a:xfrm>
        </p:spPr>
        <p:txBody>
          <a:bodyPr>
            <a:normAutofit fontScale="90000"/>
          </a:bodyPr>
          <a:lstStyle/>
          <a:p>
            <a:pPr algn="l"/>
            <a:r>
              <a:rPr lang="es-ES" sz="3800" dirty="0">
                <a:solidFill>
                  <a:schemeClr val="accent3"/>
                </a:solidFill>
                <a:latin typeface="Calibri"/>
                <a:cs typeface="Calibri Light"/>
              </a:rPr>
              <a:t>INSTRUCCIONES PARA REALIZAR TU ESPACIO DE ACTIVIDADES </a:t>
            </a:r>
            <a:endParaRPr lang="es-ES" sz="3800" dirty="0">
              <a:solidFill>
                <a:schemeClr val="accent3"/>
              </a:solidFill>
              <a:latin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53EA7B-E669-CF76-0E30-9F9FAC4202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56" t="9091" r="9929"/>
          <a:stretch/>
        </p:blipFill>
        <p:spPr>
          <a:xfrm>
            <a:off x="5962814" y="1641674"/>
            <a:ext cx="5467186" cy="43252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A0D2C8-274A-4AA4-D768-796CFADAA05A}"/>
              </a:ext>
            </a:extLst>
          </p:cNvPr>
          <p:cNvSpPr txBox="1"/>
          <p:nvPr/>
        </p:nvSpPr>
        <p:spPr>
          <a:xfrm>
            <a:off x="483358" y="2541415"/>
            <a:ext cx="5132126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Calibri"/>
                <a:cs typeface="Calibri"/>
              </a:rPr>
              <a:t>NUESTRO "DUENDE CURIOSO" NECESITA  AYUDA PARA SALIR DEL CASTILLO. ¿LE AYUDAMOS?</a:t>
            </a:r>
          </a:p>
          <a:p>
            <a:pPr marL="342900" indent="-342900"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alibri"/>
                <a:cs typeface="Calibri"/>
              </a:rPr>
              <a:t>TENEMOS QUE LLEGAR HASTA LA TORRE 3 PARA LIBERAR AL DUENDE. </a:t>
            </a:r>
            <a:endParaRPr lang="en-US"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alibri"/>
                <a:cs typeface="Calibri"/>
              </a:rPr>
              <a:t>¿HAS ENCONTRADO ALGUNA DIFICULTAD? EL BUFÓN NOS AYUDARÁ A GANAR SABIDURÍA. </a:t>
            </a:r>
          </a:p>
          <a:p>
            <a:pPr marL="342900" indent="-342900"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alibri"/>
                <a:cs typeface="Calibri"/>
              </a:rPr>
              <a:t>¿TE HA SOBRADO TIEMPO? SIGUE AVANZANDO A LA TORRE 4 HASTA LLEGAR A LA META. </a:t>
            </a:r>
            <a:endParaRPr lang="en-US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omic Sans MS"/>
            </a:endParaRPr>
          </a:p>
          <a:p>
            <a:endParaRPr lang="en-US" dirty="0">
              <a:latin typeface="Comic Sans MS"/>
            </a:endParaRPr>
          </a:p>
          <a:p>
            <a:endParaRPr lang="en-US" dirty="0">
              <a:latin typeface="Comic Sans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6D8AEA-500C-A463-7680-8F3BC90C2762}"/>
              </a:ext>
            </a:extLst>
          </p:cNvPr>
          <p:cNvSpPr txBox="1"/>
          <p:nvPr/>
        </p:nvSpPr>
        <p:spPr>
          <a:xfrm>
            <a:off x="8148371" y="6147622"/>
            <a:ext cx="42052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Marta Rodríguez Choya – 5 </a:t>
            </a:r>
            <a:r>
              <a:rPr lang="en-US" err="1">
                <a:latin typeface="Calibri"/>
                <a:cs typeface="Calibri"/>
              </a:rPr>
              <a:t>años</a:t>
            </a:r>
            <a:r>
              <a:rPr lang="en-US" dirty="0">
                <a:latin typeface="Calibri"/>
                <a:cs typeface="Calibri"/>
              </a:rPr>
              <a:t> E.I.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PrismaticVTI</vt:lpstr>
      <vt:lpstr>INSTRUCCIONES PARA REALIZAR TU ESPACIO DE ACTIVIDADES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96</cp:revision>
  <dcterms:created xsi:type="dcterms:W3CDTF">2023-06-13T16:19:55Z</dcterms:created>
  <dcterms:modified xsi:type="dcterms:W3CDTF">2023-06-14T14:28:47Z</dcterms:modified>
</cp:coreProperties>
</file>