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7E251B-C7F4-C65F-42B0-A52EFF659298}" v="211" dt="2023-06-14T14:17:45.575"/>
    <p1510:client id="{953D0AFC-D7A1-B470-0497-AF7FE87D0856}" v="9" dt="2023-06-14T14:28:27.309"/>
    <p1510:client id="{FB81157B-DF53-4CAC-ACD4-44F00DE5842E}" v="619" dt="2023-06-13T16:39:27.04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C9EA1E-98C4-4A2E-AAC3-800E357DC9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6B1FA-5AE6-4D57-B37B-4AA0216007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7904" y="4572000"/>
            <a:ext cx="9144000" cy="1527048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F49B66-DBC3-45EE-A6E1-DE10A6C18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3F9AFA87-1417-4992-ABD9-27C3BC8CC883}" type="datetimeFigureOut">
              <a:rPr lang="en-US" smtClean="0"/>
              <a:pPr algn="r"/>
              <a:t>6/14/2023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1085F0-1967-4B4F-9824-58E9F2E051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sz="100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0AEDEE5-31B5-4868-8C16-47FF43E2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3753020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DF9454-6F74-46A8-B299-4AF451BFB9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F55CA9-A0BD-4609-9307-BAF987B262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4293-851E-4FA2-BFF2-B646A42369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907F5-F26D-4A91-8D70-AB54F8B43D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8ACBD8-D942-449E-A2B8-358CD1365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362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DA50897-0C2E-420B-9A38-A8D5C1D727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450317" y="1517904"/>
            <a:ext cx="2220731" cy="454678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DB2173-32A5-4677-A08F-DAB8FD430D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517904" y="1517904"/>
            <a:ext cx="6562553" cy="454678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DB124D-B801-4A6A-9DAF-EBC1B98FE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DAF8DF-2544-45A5-B62B-BB7948FCC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AC232D-131E-4BE6-8E2E-BAF5A30846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353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2750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46C78-A717-4E1F-A742-FD5AECA03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1270D-CCAE-4437-A0C0-052D111DFC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4572000"/>
            <a:ext cx="91440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9F006A-7EEE-4DB0-8F92-D34C0D46C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A3F2ED-2B0E-44A9-8603-286CA0634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4D801C-6B4E-40B6-9D6E-558192264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587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446AA-9418-4C3E-901B-8E2806122E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997482-2CA6-4707-976E-6FD4B57BFE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17904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09652-DD12-479C-B639-9452CBA8C0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36792" y="2980944"/>
            <a:ext cx="4334256" cy="31181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0EC7A6-AFB1-4989-A0B4-B422D5B2C6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D2117C-B497-4647-A66B-1887750FB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E8C7AF-5092-416B-B61C-F41D3C573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4512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94436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644987"/>
            <a:ext cx="4334256" cy="24496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199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629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5971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11F683-796D-458C-9B32-A385D604D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B1F0BD-641B-4148-BCB3-2704218C8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1517904"/>
            <a:ext cx="5330952" cy="458114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28C843-B846-4456-9720-71B7D4FF40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3A3A03-31BD-4E7E-879A-A1C718497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A39078-7D38-4851-A363-B6BC179A50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1FF25E-A25D-47AA-94EB-580A74F01F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89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E83B4-9B31-4F73-9767-163636522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3145536" cy="1792224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CFC30-8163-47A0-A97F-3F2C3A3BE73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49240" y="764032"/>
            <a:ext cx="6089904" cy="5330952"/>
          </a:xfrm>
          <a:solidFill>
            <a:schemeClr val="bg1">
              <a:lumMod val="9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F1B390-0C23-466E-987C-26420A5F0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17904" y="3483864"/>
            <a:ext cx="3145536" cy="2615184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C9CA7C-B9D0-4A72-8061-1E02AA15FE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AFA87-1417-4992-ABD9-27C3BC8CC883}" type="datetimeFigureOut">
              <a:rPr lang="en-US" smtClean="0"/>
              <a:t>6/14/2023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3EFC84-C9FE-4BFA-9B4E-4516A1362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01A469-3EFC-4F94-8482-378582E1C1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044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fld id="{3F9AFA87-1417-4992-ABD9-27C3BC8CC883}" type="datetimeFigureOut">
              <a:rPr lang="en-US" smtClean="0"/>
              <a:pPr algn="r"/>
              <a:t>6/14/2023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sz="10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00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1" r:id="rId6"/>
    <p:sldLayoutId id="2147483727" r:id="rId7"/>
    <p:sldLayoutId id="2147483728" r:id="rId8"/>
    <p:sldLayoutId id="2147483729" r:id="rId9"/>
    <p:sldLayoutId id="2147483730" r:id="rId10"/>
    <p:sldLayoutId id="2147483732" r:id="rId11"/>
  </p:sldLayoutIdLs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ADFFAB7E-4788-405E-A4D8-B6644AE46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9F985A2-1334-4D86-97FF-10FE78059F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611151DD-A4A6-4DD2-B74D-ECEC523EEE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8952"/>
            <a:ext cx="12192000" cy="60990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03388" y="1717344"/>
            <a:ext cx="5830754" cy="693146"/>
          </a:xfrm>
        </p:spPr>
        <p:txBody>
          <a:bodyPr>
            <a:normAutofit fontScale="90000"/>
          </a:bodyPr>
          <a:lstStyle/>
          <a:p>
            <a:pPr algn="l"/>
            <a:r>
              <a:rPr lang="es-ES" sz="3800" dirty="0">
                <a:solidFill>
                  <a:schemeClr val="accent3"/>
                </a:solidFill>
                <a:latin typeface="Calibri"/>
                <a:cs typeface="Calibri Light"/>
              </a:rPr>
              <a:t>INSTRUCCIONES PARA REALIZAR TU ESPACIO DE ACTIVIDADES </a:t>
            </a:r>
            <a:endParaRPr lang="es-ES" sz="3800" dirty="0">
              <a:solidFill>
                <a:schemeClr val="accent3"/>
              </a:solidFill>
              <a:latin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153EA7B-E669-CF76-0E30-9F9FAC4202D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656" t="9091" r="9929"/>
          <a:stretch/>
        </p:blipFill>
        <p:spPr>
          <a:xfrm>
            <a:off x="5962814" y="1641674"/>
            <a:ext cx="5467186" cy="43252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3A0D2C8-274A-4AA4-D768-796CFADAA05A}"/>
              </a:ext>
            </a:extLst>
          </p:cNvPr>
          <p:cNvSpPr txBox="1"/>
          <p:nvPr/>
        </p:nvSpPr>
        <p:spPr>
          <a:xfrm>
            <a:off x="483358" y="2541415"/>
            <a:ext cx="5132126" cy="424731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rabicPeriod"/>
            </a:pPr>
            <a:r>
              <a:rPr lang="en-US" dirty="0">
                <a:latin typeface="Calibri"/>
                <a:cs typeface="Calibri"/>
              </a:rPr>
              <a:t>NUESTRO "DUENDE CURIOSO" NECESITA  AYUDA PARA SALIR DEL CASTILLO. ¿LE AYUDAMOS?</a:t>
            </a:r>
          </a:p>
          <a:p>
            <a:pPr marL="342900" indent="-342900">
              <a:buAutoNum type="arabicPeriod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Calibri"/>
                <a:cs typeface="Calibri"/>
              </a:rPr>
              <a:t>TENEMOS QUE LLEGAR HASTA LA TORRE 3 PARA LIBERAR AL DUENDE. </a:t>
            </a:r>
            <a:endParaRPr lang="en-US"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Calibri"/>
                <a:cs typeface="Calibri"/>
              </a:rPr>
              <a:t>¿HAS ENCONTRADO ALGUNA DIFICULTAD? EL BUFÓN NOS AYUDARÁ A GANAR SABIDURÍA. </a:t>
            </a:r>
          </a:p>
          <a:p>
            <a:pPr marL="342900" indent="-342900">
              <a:buAutoNum type="arabicPeriod"/>
            </a:pPr>
            <a:endParaRPr lang="en-US" dirty="0">
              <a:latin typeface="Calibri"/>
              <a:cs typeface="Calibri"/>
            </a:endParaRPr>
          </a:p>
          <a:p>
            <a:pPr marL="342900" indent="-342900">
              <a:buAutoNum type="arabicPeriod"/>
            </a:pPr>
            <a:r>
              <a:rPr lang="en-US" dirty="0">
                <a:latin typeface="Calibri"/>
                <a:cs typeface="Calibri"/>
              </a:rPr>
              <a:t>¿TE HA SOBRADO TIEMPO? SIGUE AVANZANDO A LA TORRE 4 HASTA LLEGAR A LA META. </a:t>
            </a:r>
            <a:endParaRPr lang="en-US">
              <a:latin typeface="Calibri"/>
              <a:cs typeface="Calibri"/>
            </a:endParaRPr>
          </a:p>
          <a:p>
            <a:endParaRPr lang="en-US" dirty="0">
              <a:latin typeface="Calibri"/>
              <a:cs typeface="Calibri"/>
            </a:endParaRPr>
          </a:p>
          <a:p>
            <a:endParaRPr lang="en-US" dirty="0">
              <a:latin typeface="Comic Sans MS"/>
            </a:endParaRPr>
          </a:p>
          <a:p>
            <a:endParaRPr lang="en-US" dirty="0">
              <a:latin typeface="Comic Sans MS"/>
            </a:endParaRPr>
          </a:p>
          <a:p>
            <a:endParaRPr lang="en-US" dirty="0">
              <a:latin typeface="Comic Sans M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06D8AEA-500C-A463-7680-8F3BC90C2762}"/>
              </a:ext>
            </a:extLst>
          </p:cNvPr>
          <p:cNvSpPr txBox="1"/>
          <p:nvPr/>
        </p:nvSpPr>
        <p:spPr>
          <a:xfrm>
            <a:off x="8148371" y="6147622"/>
            <a:ext cx="4205215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latin typeface="Calibri"/>
                <a:cs typeface="Calibri"/>
              </a:rPr>
              <a:t>Marta Rodríguez Choya – 5 </a:t>
            </a:r>
            <a:r>
              <a:rPr lang="en-US" err="1">
                <a:latin typeface="Calibri"/>
                <a:cs typeface="Calibri"/>
              </a:rPr>
              <a:t>años</a:t>
            </a:r>
            <a:r>
              <a:rPr lang="en-US" dirty="0">
                <a:latin typeface="Calibri"/>
                <a:cs typeface="Calibri"/>
              </a:rPr>
              <a:t> E.I.</a:t>
            </a:r>
          </a:p>
        </p:txBody>
      </p:sp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PrismaticVTI</vt:lpstr>
      <vt:lpstr>INSTRUCCIONES PARA REALIZAR TU ESPACIO DE ACTIVIDADES 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96</cp:revision>
  <dcterms:created xsi:type="dcterms:W3CDTF">2023-06-13T16:19:55Z</dcterms:created>
  <dcterms:modified xsi:type="dcterms:W3CDTF">2023-06-14T14:28:47Z</dcterms:modified>
</cp:coreProperties>
</file>