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custShowLst>
    <p:custShow name="Presentación personalizada 1" id="0">
      <p:sldLst>
        <p:sld r:id="rId2"/>
        <p:sld r:id="rId3"/>
        <p:sld r:id="rId4"/>
        <p:sld r:id="rId5"/>
        <p:sld r:id="rId6"/>
        <p:sld r:id="rId7"/>
        <p:sld r:id="rId8"/>
        <p:sld r:id="rId9"/>
      </p:sldLst>
    </p:custShow>
  </p:custShowLst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4" autoAdjust="0"/>
    <p:restoredTop sz="94660"/>
  </p:normalViewPr>
  <p:slideViewPr>
    <p:cSldViewPr snapToGrid="0">
      <p:cViewPr varScale="1">
        <p:scale>
          <a:sx n="58" d="100"/>
          <a:sy n="58" d="100"/>
        </p:scale>
        <p:origin x="34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A4D-8901-43AD-9B79-0FB6D32FBD5C}" type="datetimeFigureOut">
              <a:rPr lang="es-ES" smtClean="0"/>
              <a:t>13/07/2017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E18F9-61C4-4B34-9814-74036E8253F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692221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A4D-8901-43AD-9B79-0FB6D32FBD5C}" type="datetimeFigureOut">
              <a:rPr lang="es-ES" smtClean="0"/>
              <a:t>13/07/2017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E18F9-61C4-4B34-9814-74036E8253F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092390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A4D-8901-43AD-9B79-0FB6D32FBD5C}" type="datetimeFigureOut">
              <a:rPr lang="es-ES" smtClean="0"/>
              <a:t>13/07/2017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E18F9-61C4-4B34-9814-74036E8253F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701711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A4D-8901-43AD-9B79-0FB6D32FBD5C}" type="datetimeFigureOut">
              <a:rPr lang="es-ES" smtClean="0"/>
              <a:t>13/07/2017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E18F9-61C4-4B34-9814-74036E8253F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130939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A4D-8901-43AD-9B79-0FB6D32FBD5C}" type="datetimeFigureOut">
              <a:rPr lang="es-ES" smtClean="0"/>
              <a:t>13/07/2017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E18F9-61C4-4B34-9814-74036E8253F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63927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A4D-8901-43AD-9B79-0FB6D32FBD5C}" type="datetimeFigureOut">
              <a:rPr lang="es-ES" smtClean="0"/>
              <a:t>13/07/2017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E18F9-61C4-4B34-9814-74036E8253F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118483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A4D-8901-43AD-9B79-0FB6D32FBD5C}" type="datetimeFigureOut">
              <a:rPr lang="es-ES" smtClean="0"/>
              <a:t>13/07/2017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E18F9-61C4-4B34-9814-74036E8253F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032434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A4D-8901-43AD-9B79-0FB6D32FBD5C}" type="datetimeFigureOut">
              <a:rPr lang="es-ES" smtClean="0"/>
              <a:t>13/07/2017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E18F9-61C4-4B34-9814-74036E8253F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439174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A4D-8901-43AD-9B79-0FB6D32FBD5C}" type="datetimeFigureOut">
              <a:rPr lang="es-ES" smtClean="0"/>
              <a:t>13/07/2017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E18F9-61C4-4B34-9814-74036E8253F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2837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A4D-8901-43AD-9B79-0FB6D32FBD5C}" type="datetimeFigureOut">
              <a:rPr lang="es-ES" smtClean="0"/>
              <a:t>13/07/2017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E08E18F9-61C4-4B34-9814-74036E8253F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442691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A4D-8901-43AD-9B79-0FB6D32FBD5C}" type="datetimeFigureOut">
              <a:rPr lang="es-ES" smtClean="0"/>
              <a:t>13/07/2017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E18F9-61C4-4B34-9814-74036E8253F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242163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A4D-8901-43AD-9B79-0FB6D32FBD5C}" type="datetimeFigureOut">
              <a:rPr lang="es-ES" smtClean="0"/>
              <a:t>13/07/2017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E18F9-61C4-4B34-9814-74036E8253F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571868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A4D-8901-43AD-9B79-0FB6D32FBD5C}" type="datetimeFigureOut">
              <a:rPr lang="es-ES" smtClean="0"/>
              <a:t>13/07/2017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E18F9-61C4-4B34-9814-74036E8253F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302149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A4D-8901-43AD-9B79-0FB6D32FBD5C}" type="datetimeFigureOut">
              <a:rPr lang="es-ES" smtClean="0"/>
              <a:t>13/07/2017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E18F9-61C4-4B34-9814-74036E8253F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552533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A4D-8901-43AD-9B79-0FB6D32FBD5C}" type="datetimeFigureOut">
              <a:rPr lang="es-ES" smtClean="0"/>
              <a:t>13/07/2017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E18F9-61C4-4B34-9814-74036E8253F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487542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A4D-8901-43AD-9B79-0FB6D32FBD5C}" type="datetimeFigureOut">
              <a:rPr lang="es-ES" smtClean="0"/>
              <a:t>13/07/2017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E18F9-61C4-4B34-9814-74036E8253F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834961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A4D-8901-43AD-9B79-0FB6D32FBD5C}" type="datetimeFigureOut">
              <a:rPr lang="es-ES" smtClean="0"/>
              <a:t>13/07/2017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E18F9-61C4-4B34-9814-74036E8253F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93937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8F0AA4D-8901-43AD-9B79-0FB6D32FBD5C}" type="datetimeFigureOut">
              <a:rPr lang="es-ES" smtClean="0"/>
              <a:t>13/07/2017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E08E18F9-61C4-4B34-9814-74036E8253F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568534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  <p:sldLayoutId id="2147483706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2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3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305098" y="947651"/>
            <a:ext cx="9144000" cy="1282152"/>
          </a:xfrm>
        </p:spPr>
        <p:txBody>
          <a:bodyPr>
            <a:normAutofit fontScale="90000"/>
          </a:bodyPr>
          <a:lstStyle/>
          <a:p>
            <a:r>
              <a:rPr lang="es-ES" sz="7200" dirty="0" err="1" smtClean="0">
                <a:solidFill>
                  <a:schemeClr val="accent1">
                    <a:lumMod val="75000"/>
                  </a:schemeClr>
                </a:solidFill>
              </a:rPr>
              <a:t>Letters</a:t>
            </a:r>
            <a:r>
              <a:rPr lang="es-ES" sz="72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s-ES" sz="7200" dirty="0" err="1" smtClean="0">
                <a:solidFill>
                  <a:schemeClr val="accent1">
                    <a:lumMod val="75000"/>
                  </a:schemeClr>
                </a:solidFill>
              </a:rPr>
              <a:t>hiding</a:t>
            </a:r>
            <a:r>
              <a:rPr lang="es-ES" sz="7200" dirty="0" smtClean="0">
                <a:solidFill>
                  <a:schemeClr val="accent1">
                    <a:lumMod val="75000"/>
                  </a:schemeClr>
                </a:solidFill>
              </a:rPr>
              <a:t> in Madrid</a:t>
            </a:r>
            <a:endParaRPr lang="es-ES" sz="72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77" t="25276" r="43049" b="16904"/>
          <a:stretch/>
        </p:blipFill>
        <p:spPr>
          <a:xfrm>
            <a:off x="6882939" y="2841847"/>
            <a:ext cx="3075709" cy="3370387"/>
          </a:xfrm>
          <a:prstGeom prst="rect">
            <a:avLst/>
          </a:prstGeom>
        </p:spPr>
      </p:pic>
      <p:pic>
        <p:nvPicPr>
          <p:cNvPr id="5" name="Imagen 4" descr="Resultado de imagen de creative commons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6651" y="5815994"/>
            <a:ext cx="1133475" cy="3962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76308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2000">
        <p:split orient="vert"/>
      </p:transition>
    </mc:Choice>
    <mc:Fallback xmlns="">
      <p:transition spd="slow" advClick="0" advTm="2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7200" dirty="0" smtClean="0">
                <a:latin typeface="Blackoak Std" panose="04050907060602020202" pitchFamily="82" charset="0"/>
              </a:rPr>
              <a:t>A, B, C, D</a:t>
            </a:r>
            <a:endParaRPr lang="es-ES" sz="7200" dirty="0">
              <a:latin typeface="Blackoak Std" panose="04050907060602020202" pitchFamily="82" charset="0"/>
            </a:endParaRP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4311" y="2438399"/>
            <a:ext cx="2343150" cy="2802775"/>
          </a:xfr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3966" y="3186590"/>
            <a:ext cx="1897633" cy="3322275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3667" y="2323407"/>
            <a:ext cx="2169185" cy="2917767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9357" y="3161145"/>
            <a:ext cx="2510790" cy="334772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616412" y="289526"/>
            <a:ext cx="1133954" cy="396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872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Click="0" advTm="2000">
        <p:randomBar dir="vert"/>
      </p:transition>
    </mc:Choice>
    <mc:Fallback xmlns="">
      <p:transition spd="slow" advClick="0" advTm="2000">
        <p:randomBar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7200" dirty="0" smtClean="0">
                <a:latin typeface="Blackoak Std" panose="04050907060602020202" pitchFamily="82" charset="0"/>
              </a:rPr>
              <a:t>E, F, G, H</a:t>
            </a:r>
            <a:endParaRPr lang="es-ES" sz="7200" dirty="0">
              <a:latin typeface="Blackoak Std" panose="04050907060602020202" pitchFamily="82" charset="0"/>
            </a:endParaRP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4311" y="2744271"/>
            <a:ext cx="2488695" cy="1866521"/>
          </a:xfr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2723" y="3524597"/>
            <a:ext cx="1551901" cy="301752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4341" y="2535321"/>
            <a:ext cx="2339778" cy="2284419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3836" y="3059084"/>
            <a:ext cx="3054745" cy="2788702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564627" y="6270334"/>
            <a:ext cx="1133954" cy="396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4281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>
        <p14:flash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7200" dirty="0" smtClean="0">
                <a:latin typeface="Blackoak Std" panose="04050907060602020202" pitchFamily="82" charset="0"/>
              </a:rPr>
              <a:t>I, J, K, L</a:t>
            </a:r>
            <a:endParaRPr lang="es-ES" sz="7200" dirty="0">
              <a:latin typeface="Blackoak Std" panose="04050907060602020202" pitchFamily="82" charset="0"/>
            </a:endParaRP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2190" y="3049877"/>
            <a:ext cx="1656224" cy="2408813"/>
          </a:xfr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3667" y="2438399"/>
            <a:ext cx="1476268" cy="3982095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8011" y="2853588"/>
            <a:ext cx="2755633" cy="2801389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8130" y="2252076"/>
            <a:ext cx="1604896" cy="4004412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69070" y="6256488"/>
            <a:ext cx="1133954" cy="396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8722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Click="0" advTm="2000">
        <p:wipe/>
      </p:transition>
    </mc:Choice>
    <mc:Fallback xmlns="">
      <p:transition spd="slow" advClick="0" advTm="200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sz="7200" dirty="0" smtClean="0">
                <a:latin typeface="Blackoak Std" panose="04050907060602020202" pitchFamily="82" charset="0"/>
              </a:rPr>
              <a:t>M, N, O, P</a:t>
            </a:r>
            <a:endParaRPr lang="es-ES" sz="7200" dirty="0">
              <a:latin typeface="Blackoak Std" panose="04050907060602020202" pitchFamily="82" charset="0"/>
            </a:endParaRP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4311" y="2438399"/>
            <a:ext cx="2343150" cy="3124200"/>
          </a:xfr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3014" y="2793076"/>
            <a:ext cx="2777109" cy="1712423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5676" y="3878203"/>
            <a:ext cx="2266810" cy="207090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8039" y="2438399"/>
            <a:ext cx="2177258" cy="4064924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15918" y="289526"/>
            <a:ext cx="1133954" cy="396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94624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2000">
        <p15:prstTrans prst="fracture"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7200" dirty="0" smtClean="0">
                <a:latin typeface="Blackoak Std" panose="04050907060602020202" pitchFamily="82" charset="0"/>
              </a:rPr>
              <a:t>Q, R, S, T</a:t>
            </a:r>
            <a:endParaRPr lang="es-ES" sz="7200" dirty="0">
              <a:latin typeface="Blackoak Std" panose="04050907060602020202" pitchFamily="82" charset="0"/>
            </a:endParaRP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2842" y="2664889"/>
            <a:ext cx="2288134" cy="1501172"/>
          </a:xfr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7579" y="3782167"/>
            <a:ext cx="2443470" cy="2643571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9163" y="2099215"/>
            <a:ext cx="2365084" cy="3365904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9460" y="2438399"/>
            <a:ext cx="2607686" cy="3049911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43303" y="6227601"/>
            <a:ext cx="1133954" cy="396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18497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000" advClick="0" advTm="2000">
        <p15:prstTrans prst="curtains"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7200" dirty="0" smtClean="0">
                <a:latin typeface="Blackoak Std" panose="04050907060602020202" pitchFamily="82" charset="0"/>
              </a:rPr>
              <a:t>U, V, W</a:t>
            </a:r>
            <a:endParaRPr lang="es-ES" sz="7200" dirty="0">
              <a:latin typeface="Blackoak Std" panose="04050907060602020202" pitchFamily="82" charset="0"/>
            </a:endParaRP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4311" y="2743200"/>
            <a:ext cx="2449483" cy="1451956"/>
          </a:xfr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9317" y="2887557"/>
            <a:ext cx="2493250" cy="2615197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8090" y="2743200"/>
            <a:ext cx="4342453" cy="2261062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69070" y="6190194"/>
            <a:ext cx="1133954" cy="396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78533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2000">
        <p15:prstTrans prst="drape"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7200" dirty="0" smtClean="0">
                <a:latin typeface="Blackoak Std" panose="04050907060602020202" pitchFamily="82" charset="0"/>
              </a:rPr>
              <a:t>X, Y, Z</a:t>
            </a:r>
            <a:endParaRPr lang="es-ES" sz="7200" dirty="0">
              <a:latin typeface="Blackoak Std" panose="04050907060602020202" pitchFamily="82" charset="0"/>
            </a:endParaRP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4311" y="2438399"/>
            <a:ext cx="3070031" cy="2553392"/>
          </a:xfr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6758" y="4134423"/>
            <a:ext cx="2504822" cy="2324565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5880" y="2695631"/>
            <a:ext cx="1812521" cy="2416695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69070" y="6062714"/>
            <a:ext cx="1133954" cy="396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85253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2000">
        <p15:prstTrans prst="wind"/>
      </p:transition>
    </mc:Choice>
    <mc:Fallback xmlns="">
      <p:transition spd="slow" advClick="0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TM03457496[[fn=Parallax]]</Template>
  <TotalTime>41</TotalTime>
  <Words>49</Words>
  <Application>Microsoft Office PowerPoint</Application>
  <PresentationFormat>Panorámica</PresentationFormat>
  <Paragraphs>8</Paragraphs>
  <Slides>8</Slides>
  <Notes>0</Notes>
  <HiddenSlides>0</HiddenSlides>
  <MMClips>0</MMClips>
  <ScaleCrop>false</ScaleCrop>
  <HeadingPairs>
    <vt:vector size="8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  <vt:variant>
        <vt:lpstr>Presentaciones personalizadas</vt:lpstr>
      </vt:variant>
      <vt:variant>
        <vt:i4>1</vt:i4>
      </vt:variant>
    </vt:vector>
  </HeadingPairs>
  <TitlesOfParts>
    <vt:vector size="13" baseType="lpstr">
      <vt:lpstr>Arial</vt:lpstr>
      <vt:lpstr>Blackoak Std</vt:lpstr>
      <vt:lpstr>Corbel</vt:lpstr>
      <vt:lpstr>Parallax</vt:lpstr>
      <vt:lpstr>Letters hiding in Madrid</vt:lpstr>
      <vt:lpstr>A, B, C, D</vt:lpstr>
      <vt:lpstr>E, F, G, H</vt:lpstr>
      <vt:lpstr>I, J, K, L</vt:lpstr>
      <vt:lpstr>M, N, O, P</vt:lpstr>
      <vt:lpstr>Q, R, S, T</vt:lpstr>
      <vt:lpstr>U, V, W</vt:lpstr>
      <vt:lpstr>X, Y, Z</vt:lpstr>
      <vt:lpstr>Presentación personalizada 1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Letters hiding in Madrid</dc:title>
  <dc:creator>Rosa Ana González</dc:creator>
  <cp:lastModifiedBy>Rosa Ana González</cp:lastModifiedBy>
  <cp:revision>13</cp:revision>
  <dcterms:created xsi:type="dcterms:W3CDTF">2017-07-09T19:18:48Z</dcterms:created>
  <dcterms:modified xsi:type="dcterms:W3CDTF">2017-07-13T21:40:26Z</dcterms:modified>
</cp:coreProperties>
</file>