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ShowLst>
    <p:custShow name="Presentación personalizada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22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3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17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09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9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84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243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9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37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26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21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18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21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25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75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4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93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F0AA4D-8901-43AD-9B79-0FB6D32FBD5C}" type="datetimeFigureOut">
              <a:rPr lang="es-ES" smtClean="0"/>
              <a:t>13/07/2017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8E18F9-61C4-4B34-9814-74036E825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8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098" y="947651"/>
            <a:ext cx="9144000" cy="1282152"/>
          </a:xfrm>
        </p:spPr>
        <p:txBody>
          <a:bodyPr>
            <a:normAutofit fontScale="90000"/>
          </a:bodyPr>
          <a:lstStyle/>
          <a:p>
            <a:r>
              <a:rPr lang="es-ES" sz="7200" dirty="0" err="1" smtClean="0">
                <a:solidFill>
                  <a:schemeClr val="accent1">
                    <a:lumMod val="75000"/>
                  </a:schemeClr>
                </a:solidFill>
              </a:rPr>
              <a:t>Letters</a:t>
            </a:r>
            <a:r>
              <a:rPr lang="es-ES" sz="7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7200" dirty="0" err="1" smtClean="0">
                <a:solidFill>
                  <a:schemeClr val="accent1">
                    <a:lumMod val="75000"/>
                  </a:schemeClr>
                </a:solidFill>
              </a:rPr>
              <a:t>hiding</a:t>
            </a:r>
            <a:r>
              <a:rPr lang="es-ES" sz="7200" dirty="0" smtClean="0">
                <a:solidFill>
                  <a:schemeClr val="accent1">
                    <a:lumMod val="75000"/>
                  </a:schemeClr>
                </a:solidFill>
              </a:rPr>
              <a:t> in Madrid</a:t>
            </a:r>
            <a:endParaRPr lang="es-E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25276" r="43049" b="16904"/>
          <a:stretch/>
        </p:blipFill>
        <p:spPr>
          <a:xfrm>
            <a:off x="6882939" y="2841847"/>
            <a:ext cx="3075709" cy="3370387"/>
          </a:xfrm>
          <a:prstGeom prst="rect">
            <a:avLst/>
          </a:prstGeom>
        </p:spPr>
      </p:pic>
      <p:pic>
        <p:nvPicPr>
          <p:cNvPr id="5" name="Imagen 4" descr="Resultado de imagen de creative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651" y="5815994"/>
            <a:ext cx="1133475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3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latin typeface="Blackoak Std" panose="04050907060602020202" pitchFamily="82" charset="0"/>
              </a:rPr>
              <a:t>A, B, C, D</a:t>
            </a:r>
            <a:endParaRPr lang="es-ES" sz="7200" dirty="0">
              <a:latin typeface="Blackoak Std" panose="04050907060602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438399"/>
            <a:ext cx="2343150" cy="280277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66" y="3186590"/>
            <a:ext cx="1897633" cy="33222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323407"/>
            <a:ext cx="2169185" cy="29177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57" y="3161145"/>
            <a:ext cx="2510790" cy="33477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6412" y="289526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latin typeface="Blackoak Std" panose="04050907060602020202" pitchFamily="82" charset="0"/>
              </a:rPr>
              <a:t>E, F, G, H</a:t>
            </a:r>
            <a:endParaRPr lang="es-ES" sz="7200" dirty="0">
              <a:latin typeface="Blackoak Std" panose="04050907060602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744271"/>
            <a:ext cx="2488695" cy="186652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23" y="3524597"/>
            <a:ext cx="1551901" cy="301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1" y="2535321"/>
            <a:ext cx="2339778" cy="22844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36" y="3059084"/>
            <a:ext cx="3054745" cy="27887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627" y="6270334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las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latin typeface="Blackoak Std" panose="04050907060602020202" pitchFamily="82" charset="0"/>
              </a:rPr>
              <a:t>I, J, K, L</a:t>
            </a:r>
            <a:endParaRPr lang="es-ES" sz="7200" dirty="0">
              <a:latin typeface="Blackoak Std" panose="04050907060602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90" y="3049877"/>
            <a:ext cx="1656224" cy="240881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2438399"/>
            <a:ext cx="1476268" cy="39820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11" y="2853588"/>
            <a:ext cx="2755633" cy="28013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30" y="2252076"/>
            <a:ext cx="1604896" cy="40044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070" y="6256488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2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7200" dirty="0" smtClean="0">
                <a:latin typeface="Blackoak Std" panose="04050907060602020202" pitchFamily="82" charset="0"/>
              </a:rPr>
              <a:t>M, N, O, P</a:t>
            </a:r>
            <a:endParaRPr lang="es-ES" sz="7200" dirty="0">
              <a:latin typeface="Blackoak Std" panose="04050907060602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438399"/>
            <a:ext cx="2343150" cy="31242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14" y="2793076"/>
            <a:ext cx="2777109" cy="17124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76" y="3878203"/>
            <a:ext cx="2266810" cy="20709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39" y="2438399"/>
            <a:ext cx="2177258" cy="40649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5918" y="289526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6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fractur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latin typeface="Blackoak Std" panose="04050907060602020202" pitchFamily="82" charset="0"/>
              </a:rPr>
              <a:t>Q, R, S, T</a:t>
            </a:r>
            <a:endParaRPr lang="es-ES" sz="7200" dirty="0">
              <a:latin typeface="Blackoak Std" panose="04050907060602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42" y="2664889"/>
            <a:ext cx="2288134" cy="150117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79" y="3782167"/>
            <a:ext cx="2443470" cy="26435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63" y="2099215"/>
            <a:ext cx="2365084" cy="33659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60" y="2438399"/>
            <a:ext cx="2607686" cy="3049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3303" y="6227601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latin typeface="Blackoak Std" panose="04050907060602020202" pitchFamily="82" charset="0"/>
              </a:rPr>
              <a:t>U, V, W</a:t>
            </a:r>
            <a:endParaRPr lang="es-ES" sz="7200" dirty="0">
              <a:latin typeface="Blackoak Std" panose="04050907060602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743200"/>
            <a:ext cx="2449483" cy="145195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17" y="2887557"/>
            <a:ext cx="2493250" cy="26151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90" y="2743200"/>
            <a:ext cx="4342453" cy="22610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070" y="6190194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5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drap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 smtClean="0">
                <a:latin typeface="Blackoak Std" panose="04050907060602020202" pitchFamily="82" charset="0"/>
              </a:rPr>
              <a:t>X, Y, Z</a:t>
            </a:r>
            <a:endParaRPr lang="es-ES" sz="7200" dirty="0">
              <a:latin typeface="Blackoak Std" panose="04050907060602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438399"/>
            <a:ext cx="3070031" cy="255339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58" y="4134423"/>
            <a:ext cx="2504822" cy="23245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880" y="2695631"/>
            <a:ext cx="1812521" cy="24166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070" y="6062714"/>
            <a:ext cx="113395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2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</TotalTime>
  <Words>49</Words>
  <Application>Microsoft Office PowerPoint</Application>
  <PresentationFormat>Panorámica</PresentationFormat>
  <Paragraphs>8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  <vt:variant>
        <vt:lpstr>Presentaciones personalizadas</vt:lpstr>
      </vt:variant>
      <vt:variant>
        <vt:i4>1</vt:i4>
      </vt:variant>
    </vt:vector>
  </HeadingPairs>
  <TitlesOfParts>
    <vt:vector size="13" baseType="lpstr">
      <vt:lpstr>Arial</vt:lpstr>
      <vt:lpstr>Blackoak Std</vt:lpstr>
      <vt:lpstr>Corbel</vt:lpstr>
      <vt:lpstr>Parallax</vt:lpstr>
      <vt:lpstr>Letters hiding in Madrid</vt:lpstr>
      <vt:lpstr>A, B, C, D</vt:lpstr>
      <vt:lpstr>E, F, G, H</vt:lpstr>
      <vt:lpstr>I, J, K, L</vt:lpstr>
      <vt:lpstr>M, N, O, P</vt:lpstr>
      <vt:lpstr>Q, R, S, T</vt:lpstr>
      <vt:lpstr>U, V, W</vt:lpstr>
      <vt:lpstr>X, Y, Z</vt:lpstr>
      <vt:lpstr>Presentación personalizada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 hiding in Madrid</dc:title>
  <dc:creator>Rosa Ana González</dc:creator>
  <cp:lastModifiedBy>Rosa Ana González</cp:lastModifiedBy>
  <cp:revision>13</cp:revision>
  <dcterms:created xsi:type="dcterms:W3CDTF">2017-07-09T19:18:48Z</dcterms:created>
  <dcterms:modified xsi:type="dcterms:W3CDTF">2017-07-13T21:40:26Z</dcterms:modified>
</cp:coreProperties>
</file>