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1" r:id="rId4"/>
    <p:sldId id="262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099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450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578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901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4732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0661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0475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598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097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13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7981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465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088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08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6201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503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663EF-C5EE-4F90-AB91-05E9B99737A1}" type="datetimeFigureOut">
              <a:rPr lang="es-ES" smtClean="0"/>
              <a:t>03/05/2025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EB1BB0-977C-40C9-B808-E32380928B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31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NULL" TargetMode="External"/><Relationship Id="rId4" Type="http://schemas.openxmlformats.org/officeDocument/2006/relationships/hyperlink" Target="https://creativecommons.org/licenses/by-sa/4.0/?ref=chooser-v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S SALAS SNOEZELEN: QUE SON Y OBJETIVOS - ESTIMULACIÓN COGNITIVA GLOBAL">
            <a:extLst>
              <a:ext uri="{FF2B5EF4-FFF2-40B4-BE49-F238E27FC236}">
                <a16:creationId xmlns:a16="http://schemas.microsoft.com/office/drawing/2014/main" id="{124C9E89-B0FC-F7D7-70D1-13171A8DA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78" y="2848894"/>
            <a:ext cx="3755308" cy="249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E82DF5B-95CF-0169-10DF-D8D5BFD20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7794" y="322490"/>
            <a:ext cx="7197212" cy="2499367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MATERIAL SENSORIAL ELABORADO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D64424-4CC3-58E2-F01B-E3903EA3F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858" y="5375297"/>
            <a:ext cx="7787148" cy="1160213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SEMINARIO </a:t>
            </a:r>
            <a:r>
              <a:rPr lang="es-ES" sz="18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</a:rPr>
              <a:t>(O_0152) CREACIÓN DE UN AULA MULTISENSORIAL</a:t>
            </a:r>
            <a:endParaRPr lang="es-ES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494C236C-21A0-CB2C-901A-D3ED924F0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039" y="643708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3" invalidUrl="http:"/>
              </a:rPr>
              <a:t>MATERIAL SENSORIAL ELABORADO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está licenciada bajo 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4"/>
              </a:rPr>
              <a:t>CC BY-SA 4.0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© 2 por 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5" invalidUrl="http:"/>
              </a:rPr>
              <a:t>Seminario Creación de un aula multisensorial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</a:rPr>
              <a:t>  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4"/>
              </a:rPr>
              <a:t>                   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</a:rPr>
              <a:t>      </a:t>
            </a:r>
            <a:r>
              <a:rPr kumimoji="0" lang="es-ES" altLang="es-E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>
            <a:hlinkClick r:id="rId4"/>
            <a:extLst>
              <a:ext uri="{FF2B5EF4-FFF2-40B4-BE49-F238E27FC236}">
                <a16:creationId xmlns:a16="http://schemas.microsoft.com/office/drawing/2014/main" id="{17532187-EEB6-4232-D6FA-FF44F1A795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51964" y="634501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AutoShape 11">
            <a:extLst>
              <a:ext uri="{FF2B5EF4-FFF2-40B4-BE49-F238E27FC236}">
                <a16:creationId xmlns:a16="http://schemas.microsoft.com/office/drawing/2014/main" id="{62B11E58-8D9E-11DF-845F-8EF7E98432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23427" y="634501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E5BC02E4-E46B-E489-BF22-8D97114B1E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94889" y="634501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7972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7B382-2A76-A3D0-F2DC-2B96775BA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5015"/>
          </a:xfrm>
        </p:spPr>
        <p:txBody>
          <a:bodyPr/>
          <a:lstStyle/>
          <a:p>
            <a:pPr algn="ctr"/>
            <a:r>
              <a:rPr lang="es-ES" dirty="0"/>
              <a:t>PANELES SENSORIALES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37A5D4-1C53-BC79-0AB5-FAD5304CE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1325364"/>
            <a:ext cx="4185623" cy="576262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Panel de 3 sentidos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41B4589-8968-D936-2176-86B746EB5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4" y="1325364"/>
            <a:ext cx="4185618" cy="576262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Panel de las texturas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63614821-23BF-B506-7BD5-77B38E52C56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399010" y="2010453"/>
            <a:ext cx="3358980" cy="2520765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C846E5C5-1D84-EFA2-1277-C43E7E6B01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18385" y="2010453"/>
            <a:ext cx="3358980" cy="2519234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33EAFF87-AEC5-2CA0-96FD-655C704A149A}"/>
              </a:ext>
            </a:extLst>
          </p:cNvPr>
          <p:cNvSpPr txBox="1">
            <a:spLocks/>
          </p:cNvSpPr>
          <p:nvPr/>
        </p:nvSpPr>
        <p:spPr>
          <a:xfrm>
            <a:off x="902761" y="4956375"/>
            <a:ext cx="4185623" cy="1557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Tacto: diferentes texturas como las lentejuelas, los botones, las letras de fieltro y los limpiapipas. </a:t>
            </a:r>
          </a:p>
          <a:p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Vista: colocamos un espejo y  colocamos diversos colores y contrastes entre todos los elementos del panel. </a:t>
            </a:r>
          </a:p>
          <a:p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Oído: sonido de los cascabeles y de los botones colgados al moverse. 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01DCF991-1D65-C175-7ECC-C6EB6475BB31}"/>
              </a:ext>
            </a:extLst>
          </p:cNvPr>
          <p:cNvSpPr txBox="1">
            <a:spLocks/>
          </p:cNvSpPr>
          <p:nvPr/>
        </p:nvSpPr>
        <p:spPr>
          <a:xfrm>
            <a:off x="5247745" y="4827639"/>
            <a:ext cx="4185623" cy="1557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Elegimos diversos objetos de la vida diaria:</a:t>
            </a:r>
          </a:p>
          <a:p>
            <a:pPr marL="171450" indent="-171450">
              <a:buFontTx/>
              <a:buChar char="-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Ásperos y rugosos: lijas y estropajo verde oscuro, bayeta, paño microfibra y rulos </a:t>
            </a:r>
          </a:p>
          <a:p>
            <a:pPr marL="171450" indent="-171450">
              <a:buFontTx/>
              <a:buChar char="-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Suaves: estropajo verde claro y fieltro</a:t>
            </a:r>
          </a:p>
          <a:p>
            <a:pPr marL="171450" indent="-171450">
              <a:buFontTx/>
              <a:buChar char="-"/>
            </a:pPr>
            <a:endParaRPr lang="es-ES" sz="1200" dirty="0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5A76D8E-780C-B870-72B8-9FABE91B8D0F}"/>
              </a:ext>
            </a:extLst>
          </p:cNvPr>
          <p:cNvCxnSpPr>
            <a:cxnSpLocks/>
          </p:cNvCxnSpPr>
          <p:nvPr/>
        </p:nvCxnSpPr>
        <p:spPr>
          <a:xfrm>
            <a:off x="5088384" y="1424615"/>
            <a:ext cx="0" cy="496039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533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4352A-8960-C236-A0BD-1207E22C0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8EAA7-6E27-2F3B-59BB-3BF45E41D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5015"/>
          </a:xfrm>
        </p:spPr>
        <p:txBody>
          <a:bodyPr/>
          <a:lstStyle/>
          <a:p>
            <a:pPr algn="ctr"/>
            <a:r>
              <a:rPr lang="es-ES" dirty="0"/>
              <a:t>PANELES SENSORIALES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87BCDA-57B7-81AE-EE0D-3F3DB39B1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1325364"/>
            <a:ext cx="4185623" cy="576262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Panel de formas y colores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B4EDAC1-F0D9-A5E7-26A7-5D49097C3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4" y="1325364"/>
            <a:ext cx="4185618" cy="576262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Panel de la suavidad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87423515-3791-9482-A011-12A44BAD6A71}"/>
              </a:ext>
            </a:extLst>
          </p:cNvPr>
          <p:cNvSpPr txBox="1">
            <a:spLocks/>
          </p:cNvSpPr>
          <p:nvPr/>
        </p:nvSpPr>
        <p:spPr>
          <a:xfrm>
            <a:off x="902761" y="4956375"/>
            <a:ext cx="4185623" cy="1557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solidFill>
                  <a:schemeClr val="accent1">
                    <a:lumMod val="75000"/>
                  </a:schemeClr>
                </a:solidFill>
              </a:rPr>
              <a:t>Panel de temática más curricular, en el que se pueden trabajar las formas (círculo, cuadrado, triángulo y corazón), los colores y agrupaciones. </a:t>
            </a:r>
          </a:p>
          <a:p>
            <a:endParaRPr lang="es-ES" sz="1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1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72D9724F-5E96-F6EF-FD7C-DE425C950161}"/>
              </a:ext>
            </a:extLst>
          </p:cNvPr>
          <p:cNvSpPr txBox="1">
            <a:spLocks/>
          </p:cNvSpPr>
          <p:nvPr/>
        </p:nvSpPr>
        <p:spPr>
          <a:xfrm>
            <a:off x="5313811" y="4956375"/>
            <a:ext cx="4185623" cy="1557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solidFill>
                  <a:schemeClr val="accent1">
                    <a:lumMod val="75000"/>
                  </a:schemeClr>
                </a:solidFill>
              </a:rPr>
              <a:t>Usamos objetos suaves: plumas, lanas de distintas densidades, pompones de diversos tamaños y limpiapipas.</a:t>
            </a:r>
          </a:p>
          <a:p>
            <a:endParaRPr lang="es-ES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1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2A11C77-4213-2BB9-B938-E05785874060}"/>
              </a:ext>
            </a:extLst>
          </p:cNvPr>
          <p:cNvCxnSpPr>
            <a:cxnSpLocks/>
          </p:cNvCxnSpPr>
          <p:nvPr/>
        </p:nvCxnSpPr>
        <p:spPr>
          <a:xfrm>
            <a:off x="5088384" y="1424615"/>
            <a:ext cx="0" cy="496039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81D39BE3-3FFB-63F2-5F27-3E070A05CE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12320" y="1901625"/>
            <a:ext cx="3515650" cy="2640838"/>
          </a:xfrm>
          <a:prstGeom prst="rect">
            <a:avLst/>
          </a:prstGeom>
        </p:spPr>
      </p:pic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E2045B49-B35C-DEBD-51D1-7F65FA7091E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30757" y="1901625"/>
            <a:ext cx="3546096" cy="26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29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991ED-2E04-529B-D476-A7C511A68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EEFCE-F658-2423-75EB-05F4505BC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CAJAS SENSORIALES</a:t>
            </a:r>
          </a:p>
        </p:txBody>
      </p:sp>
      <p:pic>
        <p:nvPicPr>
          <p:cNvPr id="17" name="Marcador de contenido 16">
            <a:extLst>
              <a:ext uri="{FF2B5EF4-FFF2-40B4-BE49-F238E27FC236}">
                <a16:creationId xmlns:a16="http://schemas.microsoft.com/office/drawing/2014/main" id="{630E7D5C-1095-AB8C-90BE-3089B823E3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05595" y="1874112"/>
            <a:ext cx="2306073" cy="3082263"/>
          </a:xfrm>
          <a:prstGeom prst="rect">
            <a:avLst/>
          </a:prstGeom>
        </p:spPr>
      </p:pic>
      <p:pic>
        <p:nvPicPr>
          <p:cNvPr id="19" name="Marcador de contenido 18">
            <a:extLst>
              <a:ext uri="{FF2B5EF4-FFF2-40B4-BE49-F238E27FC236}">
                <a16:creationId xmlns:a16="http://schemas.microsoft.com/office/drawing/2014/main" id="{8E003E39-433F-6C2B-48D3-89C92C983D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7223" b="2790"/>
          <a:stretch/>
        </p:blipFill>
        <p:spPr>
          <a:xfrm>
            <a:off x="5704298" y="1927122"/>
            <a:ext cx="2721947" cy="2900517"/>
          </a:xfr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F12851F8-5E43-CD1E-8A9B-91AA9343317C}"/>
              </a:ext>
            </a:extLst>
          </p:cNvPr>
          <p:cNvSpPr txBox="1">
            <a:spLocks/>
          </p:cNvSpPr>
          <p:nvPr/>
        </p:nvSpPr>
        <p:spPr>
          <a:xfrm>
            <a:off x="1213926" y="5250426"/>
            <a:ext cx="7523484" cy="12141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u="sng" dirty="0">
                <a:solidFill>
                  <a:schemeClr val="accent1">
                    <a:lumMod val="75000"/>
                  </a:schemeClr>
                </a:solidFill>
              </a:rPr>
              <a:t>Cajas de bolas de hidrogel</a:t>
            </a:r>
            <a:r>
              <a:rPr lang="es-ES" sz="1400" dirty="0">
                <a:solidFill>
                  <a:schemeClr val="accent1">
                    <a:lumMod val="75000"/>
                  </a:schemeClr>
                </a:solidFill>
              </a:rPr>
              <a:t>: hidratamos bolas de diferentes colores e hicimos que crecieran de manera diferente para luego obtener bolas de diferentes tamaños: pequeñas, medianas y grandes. </a:t>
            </a:r>
          </a:p>
          <a:p>
            <a:endParaRPr lang="es-E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6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7609A1-FDD3-E61F-2F1E-263AD95E8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839" y="3755922"/>
            <a:ext cx="1954161" cy="26055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2103384-5F6A-7262-C5EE-61132C178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595" y="1875808"/>
            <a:ext cx="2890684" cy="21680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CA0E1E-8BEA-B169-50BD-39195CA31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31" y="2110399"/>
            <a:ext cx="2577896" cy="193342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E2567C6-1094-B5F9-6A79-D4CFD892468F}"/>
              </a:ext>
            </a:extLst>
          </p:cNvPr>
          <p:cNvSpPr txBox="1"/>
          <p:nvPr/>
        </p:nvSpPr>
        <p:spPr>
          <a:xfrm>
            <a:off x="1569474" y="855406"/>
            <a:ext cx="7098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2"/>
                </a:solidFill>
              </a:rPr>
              <a:t>¡Elaboramos nuestro propio material para el aula multisensorial!</a:t>
            </a:r>
          </a:p>
        </p:txBody>
      </p:sp>
    </p:spTree>
    <p:extLst>
      <p:ext uri="{BB962C8B-B14F-4D97-AF65-F5344CB8AC3E}">
        <p14:creationId xmlns:p14="http://schemas.microsoft.com/office/powerpoint/2010/main" val="397152294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TM02900688[[fn=Faceta]]</Template>
  <TotalTime>70</TotalTime>
  <Words>224</Words>
  <Application>Microsoft Office PowerPoint</Application>
  <PresentationFormat>Panorámica</PresentationFormat>
  <Paragraphs>22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Arial Rounded MT Bold</vt:lpstr>
      <vt:lpstr>Source Sans Pro</vt:lpstr>
      <vt:lpstr>Trebuchet MS</vt:lpstr>
      <vt:lpstr>Wingdings 3</vt:lpstr>
      <vt:lpstr>Faceta</vt:lpstr>
      <vt:lpstr>MATERIAL SENSORIAL ELABORADO</vt:lpstr>
      <vt:lpstr>PANELES SENSORIALES</vt:lpstr>
      <vt:lpstr>PANELES SENSORIALES</vt:lpstr>
      <vt:lpstr>CAJAS SENSORIALES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Virginia Mateos</dc:creator>
  <cp:lastModifiedBy>Virginia Mateos</cp:lastModifiedBy>
  <cp:revision>18</cp:revision>
  <dcterms:created xsi:type="dcterms:W3CDTF">2025-04-29T21:06:18Z</dcterms:created>
  <dcterms:modified xsi:type="dcterms:W3CDTF">2025-05-03T15:31:30Z</dcterms:modified>
</cp:coreProperties>
</file>