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0" r:id="rId18"/>
    <p:sldId id="273" r:id="rId19"/>
    <p:sldId id="274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19C4-87A1-42AF-B9FC-86AAB87EC0ED}" type="datetimeFigureOut">
              <a:rPr lang="es-ES" smtClean="0"/>
              <a:pPr/>
              <a:t>19/07/2018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E2B6E-BEDA-41F5-AD41-2B024CA3E8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19C4-87A1-42AF-B9FC-86AAB87EC0ED}" type="datetimeFigureOut">
              <a:rPr lang="es-ES" smtClean="0"/>
              <a:pPr/>
              <a:t>19/07/2018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E2B6E-BEDA-41F5-AD41-2B024CA3E8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19C4-87A1-42AF-B9FC-86AAB87EC0ED}" type="datetimeFigureOut">
              <a:rPr lang="es-ES" smtClean="0"/>
              <a:pPr/>
              <a:t>19/07/2018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E2B6E-BEDA-41F5-AD41-2B024CA3E8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19C4-87A1-42AF-B9FC-86AAB87EC0ED}" type="datetimeFigureOut">
              <a:rPr lang="es-ES" smtClean="0"/>
              <a:pPr/>
              <a:t>19/07/2018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E2B6E-BEDA-41F5-AD41-2B024CA3E8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19C4-87A1-42AF-B9FC-86AAB87EC0ED}" type="datetimeFigureOut">
              <a:rPr lang="es-ES" smtClean="0"/>
              <a:pPr/>
              <a:t>19/07/2018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E2B6E-BEDA-41F5-AD41-2B024CA3E8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19C4-87A1-42AF-B9FC-86AAB87EC0ED}" type="datetimeFigureOut">
              <a:rPr lang="es-ES" smtClean="0"/>
              <a:pPr/>
              <a:t>19/07/2018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E2B6E-BEDA-41F5-AD41-2B024CA3E8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19C4-87A1-42AF-B9FC-86AAB87EC0ED}" type="datetimeFigureOut">
              <a:rPr lang="es-ES" smtClean="0"/>
              <a:pPr/>
              <a:t>19/07/2018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E2B6E-BEDA-41F5-AD41-2B024CA3E8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19C4-87A1-42AF-B9FC-86AAB87EC0ED}" type="datetimeFigureOut">
              <a:rPr lang="es-ES" smtClean="0"/>
              <a:pPr/>
              <a:t>19/07/2018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E2B6E-BEDA-41F5-AD41-2B024CA3E8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19C4-87A1-42AF-B9FC-86AAB87EC0ED}" type="datetimeFigureOut">
              <a:rPr lang="es-ES" smtClean="0"/>
              <a:pPr/>
              <a:t>19/07/2018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E2B6E-BEDA-41F5-AD41-2B024CA3E8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19C4-87A1-42AF-B9FC-86AAB87EC0ED}" type="datetimeFigureOut">
              <a:rPr lang="es-ES" smtClean="0"/>
              <a:pPr/>
              <a:t>19/07/2018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E2B6E-BEDA-41F5-AD41-2B024CA3E8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19C4-87A1-42AF-B9FC-86AAB87EC0ED}" type="datetimeFigureOut">
              <a:rPr lang="es-ES" smtClean="0"/>
              <a:pPr/>
              <a:t>19/07/2018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E2B6E-BEDA-41F5-AD41-2B024CA3E8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519C4-87A1-42AF-B9FC-86AAB87EC0ED}" type="datetimeFigureOut">
              <a:rPr lang="es-ES" smtClean="0"/>
              <a:pPr/>
              <a:t>19/07/2018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E2B6E-BEDA-41F5-AD41-2B024CA3E8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0N2eB0JI80" TargetMode="External"/><Relationship Id="rId2" Type="http://schemas.openxmlformats.org/officeDocument/2006/relationships/hyperlink" Target="https://www.youtube.com/watch?v=GHXSvCMpCG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6021288"/>
            <a:ext cx="7772400" cy="648072"/>
          </a:xfrm>
        </p:spPr>
        <p:txBody>
          <a:bodyPr>
            <a:noAutofit/>
          </a:bodyPr>
          <a:lstStyle/>
          <a:p>
            <a:pPr algn="r"/>
            <a:r>
              <a:rPr lang="es-ES" sz="1800" dirty="0" err="1" smtClean="0"/>
              <a:t>Written</a:t>
            </a:r>
            <a:r>
              <a:rPr lang="es-ES" sz="1800" dirty="0" smtClean="0"/>
              <a:t> </a:t>
            </a:r>
            <a:r>
              <a:rPr lang="es-ES" sz="1800" dirty="0" err="1" smtClean="0"/>
              <a:t>by</a:t>
            </a:r>
            <a:r>
              <a:rPr lang="es-ES" sz="1800" dirty="0" smtClean="0"/>
              <a:t>: Ana, Nacho and Soco</a:t>
            </a:r>
            <a:endParaRPr lang="es-ES" sz="1800" dirty="0"/>
          </a:p>
        </p:txBody>
      </p:sp>
      <p:pic>
        <p:nvPicPr>
          <p:cNvPr id="4" name="3 Imagen" descr="descar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982403"/>
            <a:ext cx="6190438" cy="4606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While</a:t>
            </a:r>
            <a:r>
              <a:rPr lang="es-ES" dirty="0" smtClean="0"/>
              <a:t> </a:t>
            </a:r>
            <a:r>
              <a:rPr lang="es-ES" dirty="0" err="1" smtClean="0"/>
              <a:t>reading</a:t>
            </a:r>
            <a:r>
              <a:rPr lang="es-ES" dirty="0" smtClean="0"/>
              <a:t>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While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teacher</a:t>
            </a:r>
            <a:r>
              <a:rPr lang="es-ES" dirty="0" smtClean="0"/>
              <a:t> </a:t>
            </a:r>
            <a:r>
              <a:rPr lang="es-ES" dirty="0" err="1" smtClean="0"/>
              <a:t>reads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script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group</a:t>
            </a:r>
            <a:r>
              <a:rPr lang="es-ES" dirty="0" smtClean="0"/>
              <a:t> he/</a:t>
            </a:r>
            <a:r>
              <a:rPr lang="es-ES" dirty="0" err="1" smtClean="0"/>
              <a:t>she</a:t>
            </a:r>
            <a:r>
              <a:rPr lang="es-ES" dirty="0" smtClean="0"/>
              <a:t> mimes </a:t>
            </a:r>
            <a:r>
              <a:rPr lang="es-ES" dirty="0" err="1" smtClean="0"/>
              <a:t>key</a:t>
            </a:r>
            <a:r>
              <a:rPr lang="es-ES" dirty="0" smtClean="0"/>
              <a:t> </a:t>
            </a:r>
            <a:r>
              <a:rPr lang="es-ES" dirty="0" err="1" smtClean="0"/>
              <a:t>events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  <p:pic>
        <p:nvPicPr>
          <p:cNvPr id="4" name="3 Imagen" descr="5234282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284984"/>
            <a:ext cx="4534290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260648"/>
            <a:ext cx="8686800" cy="6597352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GB" sz="4000" dirty="0"/>
              <a:t>HARRY POTTER AND THE PHILOSOPHER'S STONE</a:t>
            </a:r>
            <a:endParaRPr lang="es-ES" sz="4000" dirty="0"/>
          </a:p>
          <a:p>
            <a:pPr>
              <a:buNone/>
            </a:pPr>
            <a:r>
              <a:rPr lang="en-GB" sz="4000" dirty="0"/>
              <a:t>Almost ten years after the: DURSLEY's home. The camera pans on a sleeping boy, almost eleven, with a </a:t>
            </a:r>
            <a:r>
              <a:rPr lang="en-GB" sz="4000" b="1" dirty="0"/>
              <a:t>lightning-bolt shaped</a:t>
            </a:r>
            <a:r>
              <a:rPr lang="en-GB" sz="4000" dirty="0"/>
              <a:t> scar on his forehead.</a:t>
            </a:r>
            <a:endParaRPr lang="es-ES" sz="4000" dirty="0"/>
          </a:p>
          <a:p>
            <a:pPr>
              <a:buNone/>
            </a:pPr>
            <a:r>
              <a:rPr lang="en-GB" sz="4000" dirty="0"/>
              <a:t>There is a click, and </a:t>
            </a:r>
            <a:r>
              <a:rPr lang="en-GB" sz="4000" b="1" dirty="0"/>
              <a:t>knocking</a:t>
            </a:r>
            <a:r>
              <a:rPr lang="en-GB" sz="4000" dirty="0"/>
              <a:t>. Outside, </a:t>
            </a:r>
            <a:r>
              <a:rPr lang="en-GB" sz="4000" dirty="0">
                <a:solidFill>
                  <a:srgbClr val="FF0000"/>
                </a:solidFill>
              </a:rPr>
              <a:t>a tall woman, PETUNIA DURSLEY, </a:t>
            </a:r>
            <a:r>
              <a:rPr lang="en-GB" sz="4000" b="1" dirty="0">
                <a:solidFill>
                  <a:srgbClr val="FF0000"/>
                </a:solidFill>
              </a:rPr>
              <a:t>raps</a:t>
            </a:r>
            <a:r>
              <a:rPr lang="en-GB" sz="4000" dirty="0">
                <a:solidFill>
                  <a:srgbClr val="FF0000"/>
                </a:solidFill>
              </a:rPr>
              <a:t> the door.</a:t>
            </a:r>
            <a:endParaRPr lang="es-ES" sz="40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GB" sz="4000" dirty="0"/>
              <a:t>Petunia: Up. Get up. {Knocks} {sighs} Now! {</a:t>
            </a:r>
            <a:r>
              <a:rPr lang="en-GB" sz="4000" b="1" dirty="0"/>
              <a:t>Smacks</a:t>
            </a:r>
            <a:r>
              <a:rPr lang="en-GB" sz="4000" dirty="0"/>
              <a:t> door of closet which is the boys bedroom}</a:t>
            </a:r>
            <a:endParaRPr lang="es-ES" sz="4000" dirty="0"/>
          </a:p>
          <a:p>
            <a:pPr>
              <a:buNone/>
            </a:pPr>
            <a:r>
              <a:rPr lang="en-GB" sz="4000" dirty="0"/>
              <a:t>A large, tubby boy, DUDLEY DURSLEY, suddenly comes running down the stairs above the closet. He stops half-way down and goes back, jumping on the staircase.</a:t>
            </a:r>
            <a:endParaRPr lang="es-ES" sz="4000" dirty="0"/>
          </a:p>
          <a:p>
            <a:pPr>
              <a:buNone/>
            </a:pPr>
            <a:r>
              <a:rPr lang="en-GB" sz="4000" dirty="0"/>
              <a:t>Dudley: Wake up, cousin! We're going to the zoo! </a:t>
            </a:r>
            <a:endParaRPr lang="es-ES" sz="4000" dirty="0"/>
          </a:p>
          <a:p>
            <a:pPr>
              <a:buNone/>
            </a:pPr>
            <a:r>
              <a:rPr lang="en-GB" sz="4000" dirty="0"/>
              <a:t>Dudley laughs, comes down the stairs and runs for the kitchen</a:t>
            </a:r>
            <a:r>
              <a:rPr lang="en-GB" sz="4000" dirty="0">
                <a:solidFill>
                  <a:srgbClr val="FF0000"/>
                </a:solidFill>
              </a:rPr>
              <a:t>. The boy, HARRY POTTER, tries to come out of the closet</a:t>
            </a:r>
            <a:r>
              <a:rPr lang="en-GB" sz="4000" dirty="0"/>
              <a:t>, but is pushed back in by Dudley. </a:t>
            </a:r>
            <a:endParaRPr lang="es-ES" sz="4000" dirty="0"/>
          </a:p>
          <a:p>
            <a:pPr>
              <a:buNone/>
            </a:pPr>
            <a:r>
              <a:rPr lang="en-GB" sz="4000" dirty="0"/>
              <a:t>Petunia is in the kitchen, where Dudley has gone.</a:t>
            </a:r>
            <a:endParaRPr lang="es-ES" sz="4000" dirty="0"/>
          </a:p>
          <a:p>
            <a:pPr>
              <a:buNone/>
            </a:pPr>
            <a:r>
              <a:rPr lang="en-GB" sz="4000" dirty="0"/>
              <a:t>Petunia: Oh, here he comes, the birthday boy!</a:t>
            </a:r>
            <a:endParaRPr lang="es-ES" sz="4000" dirty="0"/>
          </a:p>
          <a:p>
            <a:pPr>
              <a:buNone/>
            </a:pPr>
            <a:r>
              <a:rPr lang="en-GB" sz="4000" dirty="0"/>
              <a:t>A larger man, VERNON DURSLEY, is sitting at the kitchen table. </a:t>
            </a:r>
            <a:endParaRPr lang="es-ES" sz="4000" dirty="0"/>
          </a:p>
          <a:p>
            <a:pPr>
              <a:buNone/>
            </a:pPr>
            <a:r>
              <a:rPr lang="en-GB" sz="4000" dirty="0"/>
              <a:t>Vernon: Happy birthday, son. </a:t>
            </a:r>
            <a:endParaRPr lang="es-ES" sz="4000" dirty="0"/>
          </a:p>
          <a:p>
            <a:pPr>
              <a:buNone/>
            </a:pPr>
            <a:r>
              <a:rPr lang="en-GB" sz="4000" dirty="0"/>
              <a:t>Petunia and Dudley </a:t>
            </a:r>
            <a:r>
              <a:rPr lang="en-GB" sz="4000" b="1" dirty="0">
                <a:solidFill>
                  <a:srgbClr val="FF0000"/>
                </a:solidFill>
              </a:rPr>
              <a:t>giggle</a:t>
            </a:r>
            <a:r>
              <a:rPr lang="en-GB" sz="4000" dirty="0">
                <a:solidFill>
                  <a:srgbClr val="FF0000"/>
                </a:solidFill>
              </a:rPr>
              <a:t> together</a:t>
            </a:r>
            <a:r>
              <a:rPr lang="en-GB" sz="4000" dirty="0"/>
              <a:t>. Harry comes into the kitchen, dressed in </a:t>
            </a:r>
            <a:r>
              <a:rPr lang="en-GB" sz="4000" b="1" dirty="0"/>
              <a:t>rags</a:t>
            </a:r>
            <a:r>
              <a:rPr lang="en-GB" sz="4000" dirty="0"/>
              <a:t>.</a:t>
            </a:r>
            <a:endParaRPr lang="es-ES" sz="4000" dirty="0"/>
          </a:p>
          <a:p>
            <a:pPr>
              <a:buNone/>
            </a:pPr>
            <a:r>
              <a:rPr lang="en-GB" sz="4000" dirty="0"/>
              <a:t>Petunia: Why don't you just cook the breakfast, and try not to burn anything.</a:t>
            </a:r>
            <a:endParaRPr lang="es-ES" sz="4000" dirty="0"/>
          </a:p>
          <a:p>
            <a:pPr>
              <a:buNone/>
            </a:pPr>
            <a:r>
              <a:rPr lang="en-GB" sz="4000" dirty="0"/>
              <a:t>Harry: Yes, Aunt Petunia.</a:t>
            </a:r>
            <a:endParaRPr lang="es-ES" sz="4000" dirty="0"/>
          </a:p>
          <a:p>
            <a:pPr>
              <a:buNone/>
            </a:pPr>
            <a:r>
              <a:rPr lang="en-GB" sz="4000" dirty="0"/>
              <a:t>He sets to work.</a:t>
            </a:r>
            <a:endParaRPr lang="es-ES" sz="4000" dirty="0"/>
          </a:p>
          <a:p>
            <a:pPr>
              <a:buNone/>
            </a:pPr>
            <a:r>
              <a:rPr lang="en-GB" sz="4000" dirty="0"/>
              <a:t>Petunia: I want everything to be perfect for my Dudley's special day.</a:t>
            </a:r>
            <a:endParaRPr lang="es-ES" sz="4000" dirty="0"/>
          </a:p>
          <a:p>
            <a:pPr>
              <a:buNone/>
            </a:pPr>
            <a:r>
              <a:rPr lang="en-GB" sz="4000" dirty="0"/>
              <a:t>Vernon: Hurry up! Bring my coffee, boy!</a:t>
            </a:r>
            <a:endParaRPr lang="es-ES" sz="4000" dirty="0"/>
          </a:p>
          <a:p>
            <a:pPr>
              <a:buNone/>
            </a:pPr>
            <a:r>
              <a:rPr lang="en-GB" sz="4000" dirty="0"/>
              <a:t>Harry: Yes, Uncle Vernon.</a:t>
            </a:r>
            <a:endParaRPr lang="es-ES" sz="4000" dirty="0"/>
          </a:p>
          <a:p>
            <a:pPr>
              <a:buNone/>
            </a:pPr>
            <a:r>
              <a:rPr lang="en-GB" sz="4000" dirty="0"/>
              <a:t>Petunia leads Dudley over to the family room, where there are a </a:t>
            </a:r>
            <a:r>
              <a:rPr lang="en-GB" sz="4000" b="1" dirty="0"/>
              <a:t>vast</a:t>
            </a:r>
            <a:r>
              <a:rPr lang="en-GB" sz="4000" dirty="0"/>
              <a:t> </a:t>
            </a:r>
            <a:r>
              <a:rPr lang="en-GB" sz="4000" b="1" dirty="0"/>
              <a:t>amount</a:t>
            </a:r>
            <a:r>
              <a:rPr lang="en-GB" sz="4000" dirty="0"/>
              <a:t> of presents. Dudley </a:t>
            </a:r>
            <a:r>
              <a:rPr lang="en-GB" sz="4000" b="1" dirty="0"/>
              <a:t>stares</a:t>
            </a:r>
            <a:r>
              <a:rPr lang="en-GB" sz="4000" dirty="0"/>
              <a:t>.</a:t>
            </a:r>
            <a:endParaRPr lang="es-ES" sz="4000" dirty="0"/>
          </a:p>
          <a:p>
            <a:pPr>
              <a:buNone/>
            </a:pPr>
            <a:r>
              <a:rPr lang="en-GB" sz="4000" dirty="0"/>
              <a:t>Dudley: How many are there?</a:t>
            </a:r>
            <a:endParaRPr lang="es-ES" sz="4000" dirty="0"/>
          </a:p>
          <a:p>
            <a:pPr>
              <a:buNone/>
            </a:pPr>
            <a:r>
              <a:rPr lang="en-GB" sz="4000" dirty="0"/>
              <a:t>Vernon: Thirty-six. Counted '</a:t>
            </a:r>
            <a:r>
              <a:rPr lang="en-GB" sz="4000" dirty="0" err="1"/>
              <a:t>em</a:t>
            </a:r>
            <a:r>
              <a:rPr lang="en-GB" sz="4000" dirty="0"/>
              <a:t> myself.</a:t>
            </a:r>
            <a:endParaRPr lang="es-ES" sz="4000" dirty="0"/>
          </a:p>
          <a:p>
            <a:pPr>
              <a:buNone/>
            </a:pPr>
            <a:r>
              <a:rPr lang="en-GB" sz="4000" dirty="0"/>
              <a:t>Dudley: Thirty-six?! But last year last year I got thirty-seven!!</a:t>
            </a:r>
            <a:endParaRPr lang="es-ES" sz="4000" dirty="0"/>
          </a:p>
          <a:p>
            <a:pPr>
              <a:buNone/>
            </a:pPr>
            <a:r>
              <a:rPr lang="en-GB" sz="4000" dirty="0"/>
              <a:t>Vernon: Yes, well, some of them are quite a bit bigger than last year!</a:t>
            </a:r>
            <a:endParaRPr lang="es-ES" sz="4000" dirty="0"/>
          </a:p>
          <a:p>
            <a:pPr>
              <a:buNone/>
            </a:pPr>
            <a:r>
              <a:rPr lang="en-GB" sz="4000" dirty="0"/>
              <a:t>Dudley: </a:t>
            </a:r>
            <a:r>
              <a:rPr lang="en-GB" sz="4000" dirty="0">
                <a:solidFill>
                  <a:srgbClr val="FF0000"/>
                </a:solidFill>
              </a:rPr>
              <a:t>I don't care </a:t>
            </a:r>
            <a:r>
              <a:rPr lang="en-GB" sz="4000" dirty="0"/>
              <a:t>how big they are!</a:t>
            </a:r>
            <a:endParaRPr lang="es-ES" sz="4000" dirty="0"/>
          </a:p>
          <a:p>
            <a:pPr>
              <a:buNone/>
            </a:pPr>
            <a:r>
              <a:rPr lang="en-GB" sz="4000" dirty="0"/>
              <a:t>Petunia: Oh, now, now, now. This is what we're going to do, is that when we go out we're going to buy you two new presents! How's that, Pumpkin?</a:t>
            </a:r>
            <a:endParaRPr lang="es-ES" sz="4000" dirty="0"/>
          </a:p>
          <a:p>
            <a:pPr>
              <a:buNone/>
            </a:pPr>
            <a:r>
              <a:rPr lang="en-GB" sz="4000" dirty="0"/>
              <a:t>Scene:</a:t>
            </a:r>
            <a:endParaRPr lang="es-ES" sz="4000" dirty="0"/>
          </a:p>
          <a:p>
            <a:pPr>
              <a:buNone/>
            </a:pPr>
            <a:r>
              <a:rPr lang="en-GB" sz="4000" dirty="0"/>
              <a:t>Outside, morning. The happy family is heading to the car. Harry goes to get in but is stopped by Vernon.</a:t>
            </a:r>
            <a:endParaRPr lang="es-ES" sz="4000" dirty="0"/>
          </a:p>
          <a:p>
            <a:pPr>
              <a:buNone/>
            </a:pPr>
            <a:r>
              <a:rPr lang="en-GB" sz="4000" dirty="0"/>
              <a:t>Petunia: This will be a lovely day at the zoo. </a:t>
            </a:r>
            <a:r>
              <a:rPr lang="en-GB" sz="4000" dirty="0">
                <a:solidFill>
                  <a:srgbClr val="FF0000"/>
                </a:solidFill>
              </a:rPr>
              <a:t>I'm really looking forward to it</a:t>
            </a:r>
            <a:r>
              <a:rPr lang="en-GB" sz="4000" dirty="0"/>
              <a:t>. </a:t>
            </a:r>
            <a:endParaRPr lang="es-ES" sz="4000" dirty="0"/>
          </a:p>
          <a:p>
            <a:pPr>
              <a:buNone/>
            </a:pPr>
            <a:r>
              <a:rPr lang="en-GB" sz="4000" dirty="0"/>
              <a:t>Vernon: I'm </a:t>
            </a:r>
            <a:r>
              <a:rPr lang="en-GB" sz="4000" b="1" dirty="0"/>
              <a:t>warning</a:t>
            </a:r>
            <a:r>
              <a:rPr lang="en-GB" sz="4000" dirty="0"/>
              <a:t> you now, boy. Any </a:t>
            </a:r>
            <a:r>
              <a:rPr lang="en-GB" sz="4000" b="1" dirty="0"/>
              <a:t>funny business</a:t>
            </a:r>
            <a:r>
              <a:rPr lang="en-GB" sz="4000" dirty="0"/>
              <a:t>, any at all, and you won't have any meals for a week. </a:t>
            </a:r>
            <a:r>
              <a:rPr lang="es-ES" sz="4000" dirty="0" err="1"/>
              <a:t>Get</a:t>
            </a:r>
            <a:r>
              <a:rPr lang="es-ES" sz="4000" dirty="0"/>
              <a:t> in.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After</a:t>
            </a:r>
            <a:r>
              <a:rPr lang="es-ES" dirty="0" smtClean="0"/>
              <a:t> </a:t>
            </a:r>
            <a:r>
              <a:rPr lang="es-ES" dirty="0" err="1" smtClean="0"/>
              <a:t>reading</a:t>
            </a:r>
            <a:r>
              <a:rPr lang="es-ES" dirty="0" smtClean="0"/>
              <a:t> and </a:t>
            </a:r>
            <a:r>
              <a:rPr lang="es-ES" dirty="0" err="1" smtClean="0"/>
              <a:t>watching</a:t>
            </a:r>
            <a:r>
              <a:rPr lang="es-ES" dirty="0" smtClean="0"/>
              <a:t>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Whose</a:t>
            </a:r>
            <a:r>
              <a:rPr lang="es-ES" dirty="0" smtClean="0"/>
              <a:t> </a:t>
            </a:r>
            <a:r>
              <a:rPr lang="es-ES" dirty="0" err="1" smtClean="0"/>
              <a:t>birthday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it</a:t>
            </a:r>
            <a:r>
              <a:rPr lang="es-ES" dirty="0" smtClean="0"/>
              <a:t>?</a:t>
            </a:r>
          </a:p>
          <a:p>
            <a:r>
              <a:rPr lang="es-ES" dirty="0" err="1" smtClean="0"/>
              <a:t>Where</a:t>
            </a:r>
            <a:r>
              <a:rPr lang="es-ES" dirty="0" smtClean="0"/>
              <a:t> are </a:t>
            </a:r>
            <a:r>
              <a:rPr lang="es-ES" dirty="0" err="1" smtClean="0"/>
              <a:t>they</a:t>
            </a:r>
            <a:r>
              <a:rPr lang="es-ES" dirty="0" smtClean="0"/>
              <a:t> </a:t>
            </a:r>
            <a:r>
              <a:rPr lang="es-ES" dirty="0" err="1" smtClean="0"/>
              <a:t>going</a:t>
            </a:r>
            <a:r>
              <a:rPr lang="es-ES" dirty="0" smtClean="0"/>
              <a:t>?</a:t>
            </a:r>
          </a:p>
          <a:p>
            <a:r>
              <a:rPr lang="es-ES" dirty="0" err="1" smtClean="0"/>
              <a:t>What’s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present</a:t>
            </a:r>
            <a:r>
              <a:rPr lang="es-ES" dirty="0" smtClean="0"/>
              <a:t> </a:t>
            </a:r>
            <a:r>
              <a:rPr lang="es-ES" dirty="0" err="1" smtClean="0"/>
              <a:t>Dudley</a:t>
            </a:r>
            <a:r>
              <a:rPr lang="es-ES" dirty="0" smtClean="0"/>
              <a:t> </a:t>
            </a:r>
            <a:r>
              <a:rPr lang="es-ES" dirty="0" err="1" smtClean="0"/>
              <a:t>likes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most</a:t>
            </a:r>
            <a:r>
              <a:rPr lang="es-ES" dirty="0" smtClean="0"/>
              <a:t>?</a:t>
            </a:r>
          </a:p>
          <a:p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does</a:t>
            </a:r>
            <a:r>
              <a:rPr lang="es-ES" dirty="0" smtClean="0"/>
              <a:t> </a:t>
            </a:r>
            <a:r>
              <a:rPr lang="es-ES" dirty="0" err="1" smtClean="0"/>
              <a:t>Dudley</a:t>
            </a:r>
            <a:r>
              <a:rPr lang="es-ES" dirty="0" smtClean="0"/>
              <a:t> </a:t>
            </a:r>
            <a:r>
              <a:rPr lang="es-ES" dirty="0" err="1" smtClean="0"/>
              <a:t>complain</a:t>
            </a:r>
            <a:r>
              <a:rPr lang="es-ES" dirty="0" smtClean="0"/>
              <a:t> </a:t>
            </a:r>
            <a:r>
              <a:rPr lang="es-ES" dirty="0" err="1" smtClean="0"/>
              <a:t>about</a:t>
            </a:r>
            <a:r>
              <a:rPr lang="es-ES" dirty="0" smtClean="0"/>
              <a:t>?</a:t>
            </a:r>
          </a:p>
          <a:p>
            <a:r>
              <a:rPr lang="es-ES" dirty="0" err="1" smtClean="0"/>
              <a:t>When</a:t>
            </a:r>
            <a:r>
              <a:rPr lang="es-ES" dirty="0" smtClean="0"/>
              <a:t> do </a:t>
            </a:r>
            <a:r>
              <a:rPr lang="es-ES" dirty="0" err="1" smtClean="0"/>
              <a:t>Dudley</a:t>
            </a:r>
            <a:r>
              <a:rPr lang="es-ES" dirty="0" smtClean="0"/>
              <a:t> and </a:t>
            </a:r>
            <a:r>
              <a:rPr lang="es-ES" dirty="0" err="1" smtClean="0"/>
              <a:t>his</a:t>
            </a:r>
            <a:r>
              <a:rPr lang="es-ES" dirty="0" smtClean="0"/>
              <a:t> dad </a:t>
            </a:r>
            <a:r>
              <a:rPr lang="es-ES" dirty="0" err="1" smtClean="0"/>
              <a:t>shout</a:t>
            </a:r>
            <a:r>
              <a:rPr lang="es-ES" dirty="0" smtClean="0"/>
              <a:t> at </a:t>
            </a:r>
            <a:r>
              <a:rPr lang="es-ES" dirty="0" err="1" smtClean="0"/>
              <a:t>each</a:t>
            </a:r>
            <a:r>
              <a:rPr lang="es-ES" dirty="0" smtClean="0"/>
              <a:t> </a:t>
            </a:r>
            <a:r>
              <a:rPr lang="es-ES" dirty="0" err="1" smtClean="0"/>
              <a:t>other</a:t>
            </a:r>
            <a:r>
              <a:rPr lang="es-ES" dirty="0" smtClean="0"/>
              <a:t>?</a:t>
            </a:r>
            <a:endParaRPr lang="es-ES" dirty="0"/>
          </a:p>
          <a:p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does</a:t>
            </a:r>
            <a:r>
              <a:rPr lang="es-ES" dirty="0" smtClean="0"/>
              <a:t> </a:t>
            </a:r>
            <a:r>
              <a:rPr lang="es-ES" dirty="0" err="1" smtClean="0"/>
              <a:t>Dudley’s</a:t>
            </a:r>
            <a:r>
              <a:rPr lang="es-ES" dirty="0" smtClean="0"/>
              <a:t> </a:t>
            </a:r>
            <a:r>
              <a:rPr lang="es-ES" dirty="0" err="1" smtClean="0"/>
              <a:t>mom</a:t>
            </a:r>
            <a:r>
              <a:rPr lang="es-ES" dirty="0" smtClean="0"/>
              <a:t> </a:t>
            </a:r>
            <a:r>
              <a:rPr lang="es-ES" dirty="0" err="1" smtClean="0"/>
              <a:t>promise</a:t>
            </a:r>
            <a:r>
              <a:rPr lang="es-ES" dirty="0" smtClean="0"/>
              <a:t> </a:t>
            </a:r>
            <a:r>
              <a:rPr lang="es-ES" dirty="0" err="1" smtClean="0"/>
              <a:t>him</a:t>
            </a:r>
            <a:r>
              <a:rPr lang="es-ES" dirty="0" smtClean="0"/>
              <a:t>?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Explain</a:t>
            </a:r>
            <a:r>
              <a:rPr lang="es-ES" dirty="0" smtClean="0"/>
              <a:t> </a:t>
            </a:r>
            <a:r>
              <a:rPr lang="es-ES" dirty="0" err="1" smtClean="0"/>
              <a:t>why</a:t>
            </a:r>
            <a:r>
              <a:rPr lang="es-ES" dirty="0" smtClean="0"/>
              <a:t> </a:t>
            </a:r>
            <a:r>
              <a:rPr lang="es-ES" dirty="0" err="1" smtClean="0"/>
              <a:t>Dudley’s</a:t>
            </a:r>
            <a:r>
              <a:rPr lang="es-ES" dirty="0" smtClean="0"/>
              <a:t> </a:t>
            </a:r>
            <a:r>
              <a:rPr lang="es-ES" dirty="0" err="1" smtClean="0"/>
              <a:t>mum</a:t>
            </a:r>
            <a:r>
              <a:rPr lang="es-ES" dirty="0" smtClean="0"/>
              <a:t> </a:t>
            </a:r>
            <a:r>
              <a:rPr lang="es-ES" dirty="0" err="1" smtClean="0"/>
              <a:t>calls</a:t>
            </a:r>
            <a:r>
              <a:rPr lang="es-ES" dirty="0" smtClean="0"/>
              <a:t> </a:t>
            </a:r>
            <a:r>
              <a:rPr lang="es-ES" dirty="0" err="1" smtClean="0"/>
              <a:t>him</a:t>
            </a:r>
            <a:r>
              <a:rPr lang="es-ES" dirty="0" smtClean="0"/>
              <a:t> </a:t>
            </a:r>
            <a:r>
              <a:rPr lang="es-ES" dirty="0" err="1" smtClean="0"/>
              <a:t>Pumpkin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Explain</a:t>
            </a:r>
            <a:r>
              <a:rPr lang="es-ES" dirty="0" smtClean="0"/>
              <a:t> </a:t>
            </a:r>
            <a:r>
              <a:rPr lang="es-ES" dirty="0" err="1" smtClean="0"/>
              <a:t>why</a:t>
            </a:r>
            <a:r>
              <a:rPr lang="es-ES" dirty="0" smtClean="0"/>
              <a:t> Harry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warned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What’s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effect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expression</a:t>
            </a:r>
            <a:r>
              <a:rPr lang="es-ES" dirty="0" smtClean="0"/>
              <a:t> “</a:t>
            </a:r>
            <a:r>
              <a:rPr lang="es-ES" dirty="0" err="1" smtClean="0"/>
              <a:t>funny</a:t>
            </a:r>
            <a:r>
              <a:rPr lang="es-ES" dirty="0" smtClean="0"/>
              <a:t> </a:t>
            </a:r>
            <a:r>
              <a:rPr lang="es-ES" dirty="0" err="1" smtClean="0"/>
              <a:t>business</a:t>
            </a:r>
            <a:r>
              <a:rPr lang="es-ES" dirty="0" smtClean="0"/>
              <a:t>”?</a:t>
            </a:r>
          </a:p>
          <a:p>
            <a:r>
              <a:rPr lang="es-ES" dirty="0" err="1" smtClean="0"/>
              <a:t>What’s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effect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expression</a:t>
            </a:r>
            <a:r>
              <a:rPr lang="es-ES" dirty="0" smtClean="0"/>
              <a:t> “</a:t>
            </a:r>
            <a:r>
              <a:rPr lang="es-ES" dirty="0" err="1" smtClean="0"/>
              <a:t>happy</a:t>
            </a:r>
            <a:r>
              <a:rPr lang="es-ES" dirty="0" smtClean="0"/>
              <a:t> </a:t>
            </a:r>
            <a:r>
              <a:rPr lang="es-ES" dirty="0" err="1" smtClean="0"/>
              <a:t>family</a:t>
            </a:r>
            <a:r>
              <a:rPr lang="es-ES" dirty="0" smtClean="0"/>
              <a:t>”?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How</a:t>
            </a:r>
            <a:r>
              <a:rPr lang="es-ES" dirty="0" smtClean="0"/>
              <a:t> </a:t>
            </a:r>
            <a:r>
              <a:rPr lang="es-ES" dirty="0" err="1" smtClean="0"/>
              <a:t>would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feel</a:t>
            </a:r>
            <a:r>
              <a:rPr lang="es-ES" dirty="0" smtClean="0"/>
              <a:t> </a:t>
            </a:r>
            <a:r>
              <a:rPr lang="es-ES" dirty="0" err="1" smtClean="0"/>
              <a:t>if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were</a:t>
            </a:r>
            <a:r>
              <a:rPr lang="es-ES" dirty="0" smtClean="0"/>
              <a:t> Harry Potter/</a:t>
            </a:r>
            <a:r>
              <a:rPr lang="es-ES" dirty="0" err="1" smtClean="0"/>
              <a:t>Dudley</a:t>
            </a:r>
            <a:r>
              <a:rPr lang="es-ES" dirty="0" smtClean="0"/>
              <a:t>?</a:t>
            </a:r>
          </a:p>
          <a:p>
            <a:endParaRPr lang="es-ES" dirty="0"/>
          </a:p>
        </p:txBody>
      </p:sp>
      <p:pic>
        <p:nvPicPr>
          <p:cNvPr id="4" name="3 Imagen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708920"/>
            <a:ext cx="5905500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Speaking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es-ES" dirty="0" err="1" smtClean="0"/>
              <a:t>Activity</a:t>
            </a:r>
            <a:r>
              <a:rPr lang="es-ES" dirty="0" smtClean="0"/>
              <a:t> 1: </a:t>
            </a:r>
            <a:r>
              <a:rPr lang="es-ES" b="1" dirty="0" smtClean="0"/>
              <a:t>Picture </a:t>
            </a:r>
            <a:r>
              <a:rPr lang="es-ES" b="1" dirty="0" err="1" smtClean="0"/>
              <a:t>dictation</a:t>
            </a:r>
            <a:endParaRPr lang="es-ES" b="1" dirty="0" smtClean="0"/>
          </a:p>
          <a:p>
            <a:pPr>
              <a:buNone/>
            </a:pPr>
            <a:r>
              <a:rPr lang="es-ES" dirty="0" smtClean="0"/>
              <a:t>	</a:t>
            </a:r>
            <a:r>
              <a:rPr lang="es-ES" dirty="0" err="1" smtClean="0"/>
              <a:t>Students</a:t>
            </a:r>
            <a:r>
              <a:rPr lang="es-ES" dirty="0" smtClean="0"/>
              <a:t> </a:t>
            </a:r>
            <a:r>
              <a:rPr lang="es-ES" dirty="0" err="1" smtClean="0"/>
              <a:t>were</a:t>
            </a:r>
            <a:r>
              <a:rPr lang="es-ES" dirty="0" smtClean="0"/>
              <a:t> </a:t>
            </a:r>
            <a:r>
              <a:rPr lang="es-ES" dirty="0" err="1" smtClean="0"/>
              <a:t>told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bring</a:t>
            </a:r>
            <a:r>
              <a:rPr lang="es-ES" dirty="0" smtClean="0"/>
              <a:t> a </a:t>
            </a:r>
            <a:r>
              <a:rPr lang="es-ES" dirty="0" err="1" smtClean="0"/>
              <a:t>picture</a:t>
            </a:r>
            <a:r>
              <a:rPr lang="es-ES" dirty="0" smtClean="0"/>
              <a:t> of </a:t>
            </a:r>
            <a:r>
              <a:rPr lang="es-ES" dirty="0" err="1" smtClean="0"/>
              <a:t>one</a:t>
            </a:r>
            <a:r>
              <a:rPr lang="es-ES" dirty="0" smtClean="0"/>
              <a:t> of </a:t>
            </a:r>
            <a:r>
              <a:rPr lang="es-ES" dirty="0" err="1" smtClean="0"/>
              <a:t>their</a:t>
            </a:r>
            <a:r>
              <a:rPr lang="es-ES" dirty="0" smtClean="0"/>
              <a:t> </a:t>
            </a:r>
            <a:r>
              <a:rPr lang="es-ES" dirty="0" err="1" smtClean="0"/>
              <a:t>birthday</a:t>
            </a:r>
            <a:r>
              <a:rPr lang="es-ES" dirty="0" smtClean="0"/>
              <a:t> </a:t>
            </a:r>
            <a:r>
              <a:rPr lang="es-ES" dirty="0" err="1" smtClean="0"/>
              <a:t>parties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their</a:t>
            </a:r>
            <a:r>
              <a:rPr lang="es-ES" dirty="0" smtClean="0"/>
              <a:t> </a:t>
            </a:r>
            <a:r>
              <a:rPr lang="es-ES" dirty="0" err="1" smtClean="0"/>
              <a:t>families</a:t>
            </a:r>
            <a:r>
              <a:rPr lang="es-ES" dirty="0" smtClean="0"/>
              <a:t>.</a:t>
            </a:r>
          </a:p>
          <a:p>
            <a:pPr>
              <a:buNone/>
            </a:pPr>
            <a:r>
              <a:rPr lang="es-ES" dirty="0" smtClean="0"/>
              <a:t>	In </a:t>
            </a:r>
            <a:r>
              <a:rPr lang="es-ES" dirty="0" err="1" smtClean="0"/>
              <a:t>pairs</a:t>
            </a:r>
            <a:r>
              <a:rPr lang="es-ES" dirty="0" smtClean="0"/>
              <a:t>, </a:t>
            </a:r>
            <a:r>
              <a:rPr lang="es-ES" dirty="0" err="1" smtClean="0"/>
              <a:t>they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describe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picture</a:t>
            </a:r>
            <a:r>
              <a:rPr lang="es-ES" dirty="0" smtClean="0"/>
              <a:t> </a:t>
            </a:r>
            <a:r>
              <a:rPr lang="es-ES" dirty="0" err="1" smtClean="0"/>
              <a:t>they</a:t>
            </a:r>
            <a:r>
              <a:rPr lang="es-ES" dirty="0" smtClean="0"/>
              <a:t> </a:t>
            </a:r>
            <a:r>
              <a:rPr lang="es-ES" dirty="0" err="1" smtClean="0"/>
              <a:t>brought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their</a:t>
            </a:r>
            <a:r>
              <a:rPr lang="es-ES" dirty="0" smtClean="0"/>
              <a:t> </a:t>
            </a:r>
            <a:r>
              <a:rPr lang="es-ES" dirty="0" err="1" smtClean="0"/>
              <a:t>partner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him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draw</a:t>
            </a:r>
            <a:r>
              <a:rPr lang="es-ES" dirty="0" smtClean="0"/>
              <a:t> </a:t>
            </a:r>
            <a:r>
              <a:rPr lang="es-ES" dirty="0" err="1" smtClean="0"/>
              <a:t>it</a:t>
            </a:r>
            <a:r>
              <a:rPr lang="es-ES" dirty="0" smtClean="0"/>
              <a:t>.</a:t>
            </a:r>
          </a:p>
          <a:p>
            <a:pPr>
              <a:buNone/>
            </a:pPr>
            <a:r>
              <a:rPr lang="es-ES" dirty="0" smtClean="0"/>
              <a:t>	</a:t>
            </a:r>
            <a:r>
              <a:rPr lang="es-ES" dirty="0" err="1" smtClean="0"/>
              <a:t>Afterwards</a:t>
            </a:r>
            <a:r>
              <a:rPr lang="es-ES" dirty="0" smtClean="0"/>
              <a:t>, </a:t>
            </a:r>
            <a:r>
              <a:rPr lang="es-ES" dirty="0" err="1" smtClean="0"/>
              <a:t>they</a:t>
            </a:r>
            <a:r>
              <a:rPr lang="es-ES" dirty="0" smtClean="0"/>
              <a:t> swap roles.</a:t>
            </a:r>
            <a:endParaRPr lang="es-E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depositphotos_29448257-stock-photo-cheeful-family-smiling-at-came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124744"/>
            <a:ext cx="6788945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Roleplay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es-ES" dirty="0" err="1" smtClean="0"/>
              <a:t>Activity</a:t>
            </a:r>
            <a:r>
              <a:rPr lang="es-ES" dirty="0" smtClean="0"/>
              <a:t> 2: </a:t>
            </a:r>
            <a:r>
              <a:rPr lang="es-ES" dirty="0" err="1" smtClean="0"/>
              <a:t>Let’s</a:t>
            </a:r>
            <a:r>
              <a:rPr lang="es-ES" dirty="0" smtClean="0"/>
              <a:t> </a:t>
            </a:r>
            <a:r>
              <a:rPr lang="es-ES" dirty="0" err="1" smtClean="0"/>
              <a:t>go</a:t>
            </a:r>
            <a:r>
              <a:rPr lang="es-ES" dirty="0" smtClean="0"/>
              <a:t> </a:t>
            </a:r>
            <a:r>
              <a:rPr lang="es-ES" dirty="0" err="1" smtClean="0"/>
              <a:t>into</a:t>
            </a:r>
            <a:r>
              <a:rPr lang="es-ES" dirty="0" smtClean="0"/>
              <a:t> </a:t>
            </a:r>
            <a:r>
              <a:rPr lang="es-ES" dirty="0" err="1" smtClean="0"/>
              <a:t>acting</a:t>
            </a:r>
            <a:r>
              <a:rPr lang="es-ES" dirty="0" smtClean="0"/>
              <a:t>: In </a:t>
            </a:r>
            <a:r>
              <a:rPr lang="es-ES" dirty="0" err="1" smtClean="0"/>
              <a:t>groups</a:t>
            </a:r>
            <a:r>
              <a:rPr lang="es-ES" dirty="0" smtClean="0"/>
              <a:t> of </a:t>
            </a:r>
            <a:r>
              <a:rPr lang="es-ES" dirty="0" err="1" smtClean="0"/>
              <a:t>four</a:t>
            </a:r>
            <a:r>
              <a:rPr lang="es-ES" dirty="0" smtClean="0"/>
              <a:t> </a:t>
            </a:r>
            <a:r>
              <a:rPr lang="es-ES" dirty="0" err="1" smtClean="0"/>
              <a:t>choose</a:t>
            </a:r>
            <a:r>
              <a:rPr lang="es-ES" dirty="0" smtClean="0"/>
              <a:t> a </a:t>
            </a:r>
            <a:r>
              <a:rPr lang="es-ES" dirty="0" err="1" smtClean="0"/>
              <a:t>character</a:t>
            </a:r>
            <a:r>
              <a:rPr lang="es-ES" dirty="0" smtClean="0"/>
              <a:t> </a:t>
            </a:r>
            <a:r>
              <a:rPr lang="es-ES" dirty="0" err="1" smtClean="0"/>
              <a:t>among</a:t>
            </a:r>
            <a:r>
              <a:rPr lang="es-ES" dirty="0" smtClean="0"/>
              <a:t> Harry, </a:t>
            </a:r>
            <a:r>
              <a:rPr lang="es-ES" dirty="0" err="1" smtClean="0"/>
              <a:t>Dudley</a:t>
            </a:r>
            <a:r>
              <a:rPr lang="es-ES" dirty="0" smtClean="0"/>
              <a:t>, Petunia and Vernon and </a:t>
            </a:r>
            <a:r>
              <a:rPr lang="es-ES" dirty="0" err="1" smtClean="0"/>
              <a:t>play</a:t>
            </a:r>
            <a:r>
              <a:rPr lang="es-ES" dirty="0" smtClean="0"/>
              <a:t>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scene</a:t>
            </a:r>
            <a:r>
              <a:rPr lang="es-ES" dirty="0" smtClean="0"/>
              <a:t>.</a:t>
            </a:r>
            <a:r>
              <a:rPr lang="es-ES" dirty="0" smtClean="0"/>
              <a:t> </a:t>
            </a:r>
            <a:r>
              <a:rPr lang="es-ES" dirty="0" err="1" smtClean="0"/>
              <a:t>Students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</a:t>
            </a:r>
            <a:r>
              <a:rPr lang="es-ES" dirty="0" smtClean="0"/>
              <a:t>record </a:t>
            </a:r>
            <a:r>
              <a:rPr lang="es-ES" dirty="0" err="1" smtClean="0"/>
              <a:t>the</a:t>
            </a:r>
            <a:r>
              <a:rPr lang="es-ES" dirty="0" smtClean="0"/>
              <a:t> role-</a:t>
            </a:r>
            <a:r>
              <a:rPr lang="es-ES" dirty="0" err="1" smtClean="0"/>
              <a:t>play</a:t>
            </a:r>
            <a:r>
              <a:rPr lang="es-ES" dirty="0" smtClean="0"/>
              <a:t> at home and </a:t>
            </a:r>
            <a:r>
              <a:rPr lang="es-ES" dirty="0" err="1" smtClean="0"/>
              <a:t>then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share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teacher</a:t>
            </a:r>
            <a:r>
              <a:rPr lang="es-ES" dirty="0" smtClean="0"/>
              <a:t>. A </a:t>
            </a:r>
            <a:r>
              <a:rPr lang="es-ES" dirty="0" err="1" smtClean="0"/>
              <a:t>lesson</a:t>
            </a:r>
            <a:r>
              <a:rPr lang="es-ES" dirty="0" smtClean="0"/>
              <a:t> </a:t>
            </a:r>
            <a:r>
              <a:rPr lang="es-ES" dirty="0" err="1" smtClean="0"/>
              <a:t>could</a:t>
            </a:r>
            <a:r>
              <a:rPr lang="es-ES" dirty="0" smtClean="0"/>
              <a:t>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devoted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watch</a:t>
            </a:r>
            <a:r>
              <a:rPr lang="es-ES" dirty="0" smtClean="0"/>
              <a:t> and </a:t>
            </a:r>
            <a:r>
              <a:rPr lang="es-ES" dirty="0" err="1" smtClean="0"/>
              <a:t>comment</a:t>
            </a:r>
            <a:r>
              <a:rPr lang="es-ES" dirty="0" smtClean="0"/>
              <a:t> </a:t>
            </a:r>
            <a:r>
              <a:rPr lang="es-ES" dirty="0" err="1" smtClean="0"/>
              <a:t>all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different</a:t>
            </a:r>
            <a:r>
              <a:rPr lang="es-ES" dirty="0" smtClean="0"/>
              <a:t> role-</a:t>
            </a:r>
            <a:r>
              <a:rPr lang="es-ES" dirty="0" err="1" smtClean="0"/>
              <a:t>plays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4" name="3 Imagen" descr="0a2f5b5e01dcb4c0bf1c60979d82bfb8bc71742b_h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4425190"/>
            <a:ext cx="3096344" cy="2324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Writing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es-ES" dirty="0" smtClean="0"/>
              <a:t>BIRTHDAY CARD</a:t>
            </a:r>
          </a:p>
          <a:p>
            <a:pPr>
              <a:buNone/>
            </a:pPr>
            <a:r>
              <a:rPr lang="es-ES" dirty="0" smtClean="0"/>
              <a:t> </a:t>
            </a:r>
            <a:r>
              <a:rPr lang="es-ES" dirty="0" smtClean="0"/>
              <a:t>     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1403648" y="2276872"/>
            <a:ext cx="626469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My </a:t>
            </a:r>
            <a:r>
              <a:rPr lang="es-ES" dirty="0" err="1" smtClean="0"/>
              <a:t>dear</a:t>
            </a:r>
            <a:r>
              <a:rPr lang="es-ES" dirty="0" smtClean="0"/>
              <a:t> Harry,                                 </a:t>
            </a:r>
            <a:r>
              <a:rPr lang="es-ES" dirty="0" smtClean="0">
                <a:solidFill>
                  <a:srgbClr val="0070C0"/>
                </a:solidFill>
              </a:rPr>
              <a:t> (</a:t>
            </a:r>
            <a:r>
              <a:rPr lang="es-ES" dirty="0" err="1" smtClean="0">
                <a:solidFill>
                  <a:srgbClr val="0070C0"/>
                </a:solidFill>
              </a:rPr>
              <a:t>heading</a:t>
            </a:r>
            <a:r>
              <a:rPr lang="es-ES" dirty="0" smtClean="0">
                <a:solidFill>
                  <a:srgbClr val="0070C0"/>
                </a:solidFill>
              </a:rPr>
              <a:t>)</a:t>
            </a:r>
          </a:p>
          <a:p>
            <a:endParaRPr lang="es-ES" dirty="0" smtClean="0"/>
          </a:p>
          <a:p>
            <a:r>
              <a:rPr lang="es-ES" dirty="0" err="1" smtClean="0"/>
              <a:t>After</a:t>
            </a:r>
            <a:r>
              <a:rPr lang="es-ES" dirty="0" smtClean="0"/>
              <a:t> so </a:t>
            </a:r>
            <a:r>
              <a:rPr lang="es-ES" dirty="0" err="1" smtClean="0"/>
              <a:t>many</a:t>
            </a:r>
            <a:r>
              <a:rPr lang="es-ES" dirty="0" smtClean="0"/>
              <a:t> </a:t>
            </a:r>
            <a:r>
              <a:rPr lang="es-ES" dirty="0" err="1" smtClean="0"/>
              <a:t>years</a:t>
            </a:r>
            <a:r>
              <a:rPr lang="es-ES" dirty="0" smtClean="0"/>
              <a:t> of 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close</a:t>
            </a:r>
            <a:r>
              <a:rPr lang="es-ES" dirty="0" smtClean="0"/>
              <a:t> </a:t>
            </a:r>
            <a:r>
              <a:rPr lang="es-ES" dirty="0" err="1" smtClean="0"/>
              <a:t>friendship</a:t>
            </a:r>
            <a:r>
              <a:rPr lang="es-ES" dirty="0" smtClean="0"/>
              <a:t>, I </a:t>
            </a:r>
            <a:r>
              <a:rPr lang="es-ES" dirty="0" err="1" smtClean="0"/>
              <a:t>would</a:t>
            </a:r>
            <a:r>
              <a:rPr lang="es-ES" dirty="0" smtClean="0"/>
              <a:t> </a:t>
            </a:r>
            <a:r>
              <a:rPr lang="es-ES" dirty="0" err="1" smtClean="0"/>
              <a:t>like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best</a:t>
            </a:r>
            <a:r>
              <a:rPr lang="es-ES" dirty="0" smtClean="0"/>
              <a:t> </a:t>
            </a:r>
            <a:r>
              <a:rPr lang="es-ES" dirty="0" err="1" smtClean="0"/>
              <a:t>birthday</a:t>
            </a:r>
            <a:r>
              <a:rPr lang="es-ES" dirty="0" smtClean="0"/>
              <a:t> </a:t>
            </a:r>
            <a:r>
              <a:rPr lang="es-ES" dirty="0" err="1" smtClean="0"/>
              <a:t>ever</a:t>
            </a:r>
            <a:r>
              <a:rPr lang="es-ES" dirty="0" smtClean="0"/>
              <a:t>.             </a:t>
            </a:r>
            <a:r>
              <a:rPr lang="es-ES" dirty="0" smtClean="0">
                <a:solidFill>
                  <a:srgbClr val="0070C0"/>
                </a:solidFill>
              </a:rPr>
              <a:t>(</a:t>
            </a:r>
            <a:r>
              <a:rPr lang="es-ES" dirty="0" err="1" smtClean="0">
                <a:solidFill>
                  <a:srgbClr val="0070C0"/>
                </a:solidFill>
              </a:rPr>
              <a:t>wish</a:t>
            </a:r>
            <a:r>
              <a:rPr lang="es-ES" dirty="0" smtClean="0">
                <a:solidFill>
                  <a:srgbClr val="0070C0"/>
                </a:solidFill>
              </a:rPr>
              <a:t>)</a:t>
            </a:r>
          </a:p>
          <a:p>
            <a:endParaRPr lang="es-ES" dirty="0" smtClean="0"/>
          </a:p>
          <a:p>
            <a:r>
              <a:rPr lang="es-ES" dirty="0" err="1" smtClean="0"/>
              <a:t>You</a:t>
            </a:r>
            <a:r>
              <a:rPr lang="es-ES" dirty="0" smtClean="0"/>
              <a:t> are </a:t>
            </a:r>
            <a:r>
              <a:rPr lang="es-ES" dirty="0" err="1" smtClean="0"/>
              <a:t>great</a:t>
            </a:r>
            <a:r>
              <a:rPr lang="es-ES" dirty="0" smtClean="0"/>
              <a:t> </a:t>
            </a:r>
            <a:r>
              <a:rPr lang="es-ES" dirty="0" err="1" smtClean="0"/>
              <a:t>fun</a:t>
            </a:r>
            <a:r>
              <a:rPr lang="es-ES" dirty="0" smtClean="0"/>
              <a:t> and </a:t>
            </a:r>
            <a:r>
              <a:rPr lang="es-ES" dirty="0" err="1" smtClean="0"/>
              <a:t>you</a:t>
            </a:r>
            <a:r>
              <a:rPr lang="es-ES" dirty="0" smtClean="0"/>
              <a:t> are </a:t>
            </a:r>
            <a:r>
              <a:rPr lang="es-ES" dirty="0" err="1" smtClean="0"/>
              <a:t>always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my </a:t>
            </a:r>
            <a:r>
              <a:rPr lang="es-ES" dirty="0" err="1" smtClean="0"/>
              <a:t>side</a:t>
            </a:r>
            <a:r>
              <a:rPr lang="es-ES" dirty="0" smtClean="0"/>
              <a:t>.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friends</a:t>
            </a:r>
            <a:r>
              <a:rPr lang="es-ES" dirty="0" smtClean="0"/>
              <a:t> </a:t>
            </a:r>
            <a:r>
              <a:rPr lang="es-ES" dirty="0" err="1" smtClean="0"/>
              <a:t>forever</a:t>
            </a:r>
            <a:r>
              <a:rPr lang="es-ES" dirty="0" smtClean="0"/>
              <a:t>. Do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forget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can </a:t>
            </a:r>
            <a:r>
              <a:rPr lang="es-ES" dirty="0" err="1" smtClean="0"/>
              <a:t>rely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me!!!    </a:t>
            </a:r>
            <a:r>
              <a:rPr lang="es-ES" dirty="0" smtClean="0">
                <a:solidFill>
                  <a:srgbClr val="0070C0"/>
                </a:solidFill>
              </a:rPr>
              <a:t>(</a:t>
            </a:r>
            <a:r>
              <a:rPr lang="es-ES" dirty="0" err="1" smtClean="0">
                <a:solidFill>
                  <a:srgbClr val="0070C0"/>
                </a:solidFill>
              </a:rPr>
              <a:t>body</a:t>
            </a:r>
            <a:r>
              <a:rPr lang="es-ES" dirty="0" smtClean="0">
                <a:solidFill>
                  <a:srgbClr val="0070C0"/>
                </a:solidFill>
              </a:rPr>
              <a:t>)</a:t>
            </a:r>
          </a:p>
          <a:p>
            <a:endParaRPr lang="es-ES" dirty="0" smtClean="0"/>
          </a:p>
          <a:p>
            <a:r>
              <a:rPr lang="es-ES" dirty="0" smtClean="0"/>
              <a:t>No </a:t>
            </a:r>
            <a:r>
              <a:rPr lang="es-ES" dirty="0" err="1" smtClean="0"/>
              <a:t>much</a:t>
            </a:r>
            <a:r>
              <a:rPr lang="es-ES" dirty="0" smtClean="0"/>
              <a:t> more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say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your</a:t>
            </a:r>
            <a:r>
              <a:rPr lang="es-ES" dirty="0" smtClean="0"/>
              <a:t> </a:t>
            </a:r>
            <a:r>
              <a:rPr lang="es-ES" dirty="0" err="1" smtClean="0"/>
              <a:t>day</a:t>
            </a:r>
            <a:r>
              <a:rPr lang="es-ES" dirty="0" smtClean="0"/>
              <a:t>. </a:t>
            </a:r>
            <a:r>
              <a:rPr lang="es-ES" dirty="0" err="1" smtClean="0"/>
              <a:t>Enjoy</a:t>
            </a:r>
            <a:r>
              <a:rPr lang="es-ES" dirty="0" smtClean="0"/>
              <a:t> </a:t>
            </a:r>
            <a:r>
              <a:rPr lang="es-ES" dirty="0" err="1" smtClean="0"/>
              <a:t>life</a:t>
            </a:r>
            <a:r>
              <a:rPr lang="es-ES" dirty="0" smtClean="0"/>
              <a:t> </a:t>
            </a:r>
            <a:r>
              <a:rPr lang="es-ES" dirty="0" err="1" smtClean="0"/>
              <a:t>today</a:t>
            </a:r>
            <a:r>
              <a:rPr lang="es-ES" dirty="0" smtClean="0"/>
              <a:t> and </a:t>
            </a:r>
            <a:r>
              <a:rPr lang="es-ES" dirty="0" err="1" smtClean="0"/>
              <a:t>keep</a:t>
            </a:r>
            <a:r>
              <a:rPr lang="es-ES" dirty="0" smtClean="0"/>
              <a:t> </a:t>
            </a:r>
            <a:r>
              <a:rPr lang="es-ES" dirty="0" err="1" smtClean="0"/>
              <a:t>sharing</a:t>
            </a:r>
            <a:r>
              <a:rPr lang="es-ES" dirty="0" smtClean="0"/>
              <a:t> time </a:t>
            </a:r>
            <a:r>
              <a:rPr lang="es-ES" dirty="0" err="1" smtClean="0"/>
              <a:t>with</a:t>
            </a:r>
            <a:r>
              <a:rPr lang="es-ES" dirty="0" smtClean="0"/>
              <a:t> me.               </a:t>
            </a:r>
            <a:r>
              <a:rPr lang="es-ES" dirty="0" smtClean="0">
                <a:solidFill>
                  <a:srgbClr val="0070C0"/>
                </a:solidFill>
              </a:rPr>
              <a:t>(</a:t>
            </a:r>
            <a:r>
              <a:rPr lang="es-ES" dirty="0" err="1" smtClean="0">
                <a:solidFill>
                  <a:srgbClr val="0070C0"/>
                </a:solidFill>
              </a:rPr>
              <a:t>closing</a:t>
            </a:r>
            <a:r>
              <a:rPr lang="es-ES" dirty="0" smtClean="0">
                <a:solidFill>
                  <a:srgbClr val="0070C0"/>
                </a:solidFill>
              </a:rPr>
              <a:t>)</a:t>
            </a:r>
          </a:p>
          <a:p>
            <a:endParaRPr lang="es-ES" dirty="0" smtClean="0"/>
          </a:p>
          <a:p>
            <a:r>
              <a:rPr lang="es-ES" dirty="0" err="1" smtClean="0"/>
              <a:t>Happy</a:t>
            </a:r>
            <a:r>
              <a:rPr lang="es-ES" dirty="0" smtClean="0"/>
              <a:t> </a:t>
            </a:r>
            <a:r>
              <a:rPr lang="es-ES" dirty="0" err="1" smtClean="0"/>
              <a:t>Bithday</a:t>
            </a:r>
            <a:r>
              <a:rPr lang="es-ES" dirty="0" smtClean="0"/>
              <a:t>!!!</a:t>
            </a:r>
          </a:p>
          <a:p>
            <a:endParaRPr lang="es-ES" dirty="0" smtClean="0"/>
          </a:p>
          <a:p>
            <a:r>
              <a:rPr lang="es-ES" dirty="0" err="1" smtClean="0"/>
              <a:t>Your</a:t>
            </a:r>
            <a:r>
              <a:rPr lang="es-ES" dirty="0" smtClean="0"/>
              <a:t> </a:t>
            </a:r>
            <a:r>
              <a:rPr lang="es-ES" dirty="0" err="1" smtClean="0"/>
              <a:t>best</a:t>
            </a:r>
            <a:r>
              <a:rPr lang="es-ES" dirty="0" smtClean="0"/>
              <a:t> </a:t>
            </a:r>
            <a:r>
              <a:rPr lang="es-ES" dirty="0" err="1" smtClean="0"/>
              <a:t>friend</a:t>
            </a:r>
            <a:r>
              <a:rPr lang="es-ES" dirty="0" smtClean="0"/>
              <a:t>    </a:t>
            </a:r>
            <a:r>
              <a:rPr lang="es-ES" dirty="0" smtClean="0">
                <a:solidFill>
                  <a:srgbClr val="0070C0"/>
                </a:solidFill>
              </a:rPr>
              <a:t>(</a:t>
            </a:r>
            <a:r>
              <a:rPr lang="es-ES" dirty="0" err="1" smtClean="0">
                <a:solidFill>
                  <a:srgbClr val="0070C0"/>
                </a:solidFill>
              </a:rPr>
              <a:t>signature</a:t>
            </a:r>
            <a:r>
              <a:rPr lang="es-ES" dirty="0" smtClean="0">
                <a:solidFill>
                  <a:srgbClr val="0070C0"/>
                </a:solidFill>
              </a:rPr>
              <a:t>)</a:t>
            </a:r>
            <a:endParaRPr lang="es-ES" dirty="0" smtClean="0">
              <a:solidFill>
                <a:srgbClr val="0070C0"/>
              </a:solidFill>
            </a:endParaRP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WRITING TASK: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Students</a:t>
            </a:r>
            <a:r>
              <a:rPr lang="es-ES" dirty="0" smtClean="0"/>
              <a:t> </a:t>
            </a:r>
            <a:r>
              <a:rPr lang="es-ES" dirty="0" err="1" smtClean="0"/>
              <a:t>write</a:t>
            </a:r>
            <a:r>
              <a:rPr lang="es-ES" dirty="0" smtClean="0"/>
              <a:t>, </a:t>
            </a:r>
            <a:r>
              <a:rPr lang="es-ES" dirty="0" err="1" smtClean="0"/>
              <a:t>following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model</a:t>
            </a:r>
            <a:r>
              <a:rPr lang="es-ES" dirty="0" smtClean="0"/>
              <a:t> </a:t>
            </a:r>
            <a:r>
              <a:rPr lang="es-ES" dirty="0" err="1" smtClean="0"/>
              <a:t>given</a:t>
            </a:r>
            <a:r>
              <a:rPr lang="es-ES" dirty="0" smtClean="0"/>
              <a:t>, a </a:t>
            </a:r>
            <a:r>
              <a:rPr lang="es-ES" dirty="0" err="1" smtClean="0"/>
              <a:t>birthday</a:t>
            </a:r>
            <a:r>
              <a:rPr lang="es-ES" dirty="0" smtClean="0"/>
              <a:t> </a:t>
            </a:r>
            <a:r>
              <a:rPr lang="es-ES" dirty="0" err="1" smtClean="0"/>
              <a:t>card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one</a:t>
            </a:r>
            <a:r>
              <a:rPr lang="es-ES" dirty="0" smtClean="0"/>
              <a:t> of </a:t>
            </a:r>
            <a:r>
              <a:rPr lang="es-ES" dirty="0" err="1" smtClean="0"/>
              <a:t>their</a:t>
            </a:r>
            <a:r>
              <a:rPr lang="es-ES" dirty="0" smtClean="0"/>
              <a:t> </a:t>
            </a:r>
            <a:r>
              <a:rPr lang="es-ES" dirty="0" err="1" smtClean="0"/>
              <a:t>friends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3 Imagen" descr="text-message-birthday-cards-free-new-free-line-card-maker-create-custom-greeting-cards-of-text-message-birthday-cards-f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2640293" cy="39604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Objectives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511256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s-ES" dirty="0" smtClean="0"/>
              <a:t>	</a:t>
            </a:r>
            <a:r>
              <a:rPr lang="es-ES" dirty="0" err="1" smtClean="0"/>
              <a:t>Level</a:t>
            </a:r>
            <a:r>
              <a:rPr lang="es-ES" dirty="0" smtClean="0"/>
              <a:t>: 1st ESO</a:t>
            </a:r>
          </a:p>
          <a:p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learn</a:t>
            </a:r>
            <a:r>
              <a:rPr lang="es-ES" dirty="0" smtClean="0"/>
              <a:t> new </a:t>
            </a:r>
            <a:r>
              <a:rPr lang="es-ES" dirty="0" err="1" smtClean="0"/>
              <a:t>vocabulary</a:t>
            </a:r>
            <a:r>
              <a:rPr lang="es-ES" dirty="0" smtClean="0"/>
              <a:t> and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recycle</a:t>
            </a:r>
            <a:r>
              <a:rPr lang="es-ES" dirty="0" smtClean="0"/>
              <a:t> </a:t>
            </a:r>
            <a:r>
              <a:rPr lang="es-ES" dirty="0" err="1" smtClean="0"/>
              <a:t>alredy</a:t>
            </a:r>
            <a:r>
              <a:rPr lang="es-ES" dirty="0" smtClean="0"/>
              <a:t> </a:t>
            </a:r>
            <a:r>
              <a:rPr lang="es-ES" dirty="0" err="1" smtClean="0"/>
              <a:t>known</a:t>
            </a:r>
            <a:r>
              <a:rPr lang="es-ES" dirty="0" smtClean="0"/>
              <a:t> </a:t>
            </a:r>
            <a:r>
              <a:rPr lang="es-ES" dirty="0" err="1" smtClean="0"/>
              <a:t>one</a:t>
            </a:r>
            <a:r>
              <a:rPr lang="es-ES" dirty="0" smtClean="0"/>
              <a:t>.</a:t>
            </a:r>
            <a:endParaRPr lang="es-ES" dirty="0" smtClean="0"/>
          </a:p>
          <a:p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think</a:t>
            </a:r>
            <a:r>
              <a:rPr lang="es-ES" dirty="0" smtClean="0"/>
              <a:t> </a:t>
            </a:r>
            <a:r>
              <a:rPr lang="es-ES" dirty="0" err="1" smtClean="0"/>
              <a:t>about</a:t>
            </a:r>
            <a:r>
              <a:rPr lang="es-ES" dirty="0" smtClean="0"/>
              <a:t>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being</a:t>
            </a:r>
            <a:r>
              <a:rPr lang="es-ES" dirty="0" smtClean="0"/>
              <a:t> </a:t>
            </a:r>
            <a:r>
              <a:rPr lang="es-ES" dirty="0" err="1" smtClean="0"/>
              <a:t>greedy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talk</a:t>
            </a:r>
            <a:r>
              <a:rPr lang="es-ES" dirty="0" smtClean="0"/>
              <a:t> </a:t>
            </a:r>
            <a:r>
              <a:rPr lang="es-ES" dirty="0" err="1" smtClean="0"/>
              <a:t>about</a:t>
            </a:r>
            <a:r>
              <a:rPr lang="es-ES" dirty="0" smtClean="0"/>
              <a:t> personal </a:t>
            </a:r>
            <a:r>
              <a:rPr lang="es-ES" dirty="0" err="1" smtClean="0"/>
              <a:t>experiences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learn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identify</a:t>
            </a:r>
            <a:r>
              <a:rPr lang="es-ES" dirty="0" smtClean="0"/>
              <a:t> </a:t>
            </a:r>
            <a:r>
              <a:rPr lang="es-ES" dirty="0" err="1" smtClean="0"/>
              <a:t>key</a:t>
            </a:r>
            <a:r>
              <a:rPr lang="es-ES" dirty="0" smtClean="0"/>
              <a:t> </a:t>
            </a:r>
            <a:r>
              <a:rPr lang="es-ES" dirty="0" err="1" smtClean="0"/>
              <a:t>words</a:t>
            </a:r>
            <a:r>
              <a:rPr lang="es-ES" dirty="0" smtClean="0"/>
              <a:t> in a </a:t>
            </a:r>
            <a:r>
              <a:rPr lang="es-ES" dirty="0" err="1" smtClean="0"/>
              <a:t>text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learn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express</a:t>
            </a:r>
            <a:r>
              <a:rPr lang="es-ES" dirty="0" smtClean="0"/>
              <a:t> </a:t>
            </a:r>
            <a:r>
              <a:rPr lang="es-ES" dirty="0" err="1" smtClean="0"/>
              <a:t>themselves</a:t>
            </a:r>
            <a:r>
              <a:rPr lang="es-ES" dirty="0" smtClean="0"/>
              <a:t> and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communicate</a:t>
            </a:r>
            <a:r>
              <a:rPr lang="es-ES" dirty="0" smtClean="0"/>
              <a:t> </a:t>
            </a:r>
            <a:r>
              <a:rPr lang="es-ES" dirty="0" err="1" smtClean="0"/>
              <a:t>successfully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others</a:t>
            </a:r>
            <a:r>
              <a:rPr lang="es-ES" dirty="0" smtClean="0"/>
              <a:t>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only</a:t>
            </a:r>
            <a:r>
              <a:rPr lang="es-ES" dirty="0" smtClean="0"/>
              <a:t> </a:t>
            </a:r>
            <a:r>
              <a:rPr lang="es-ES" dirty="0" err="1" smtClean="0"/>
              <a:t>through</a:t>
            </a:r>
            <a:r>
              <a:rPr lang="es-ES" dirty="0" smtClean="0"/>
              <a:t> verbal </a:t>
            </a:r>
            <a:r>
              <a:rPr lang="es-ES" dirty="0" err="1" smtClean="0"/>
              <a:t>language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talk</a:t>
            </a:r>
            <a:r>
              <a:rPr lang="es-ES" dirty="0" smtClean="0"/>
              <a:t> </a:t>
            </a:r>
            <a:r>
              <a:rPr lang="es-ES" dirty="0" err="1" smtClean="0"/>
              <a:t>about</a:t>
            </a:r>
            <a:r>
              <a:rPr lang="es-ES" dirty="0" smtClean="0"/>
              <a:t> </a:t>
            </a:r>
            <a:r>
              <a:rPr lang="es-ES" dirty="0" err="1" smtClean="0"/>
              <a:t>feelings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accurately</a:t>
            </a:r>
            <a:r>
              <a:rPr lang="es-ES" dirty="0" smtClean="0"/>
              <a:t> describe a </a:t>
            </a:r>
            <a:r>
              <a:rPr lang="es-ES" dirty="0" err="1" smtClean="0"/>
              <a:t>picture</a:t>
            </a:r>
            <a:r>
              <a:rPr lang="es-ES" dirty="0" smtClean="0"/>
              <a:t> of </a:t>
            </a:r>
            <a:r>
              <a:rPr lang="es-ES" dirty="0" err="1" smtClean="0"/>
              <a:t>family</a:t>
            </a:r>
            <a:r>
              <a:rPr lang="es-ES" dirty="0" smtClean="0"/>
              <a:t> </a:t>
            </a:r>
            <a:r>
              <a:rPr lang="es-ES" dirty="0" err="1" smtClean="0"/>
              <a:t>birthday</a:t>
            </a:r>
            <a:r>
              <a:rPr lang="es-ES" dirty="0" smtClean="0"/>
              <a:t> </a:t>
            </a:r>
            <a:r>
              <a:rPr lang="es-ES" dirty="0" err="1" smtClean="0"/>
              <a:t>party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write</a:t>
            </a:r>
            <a:r>
              <a:rPr lang="es-ES" dirty="0" smtClean="0"/>
              <a:t> a </a:t>
            </a:r>
            <a:r>
              <a:rPr lang="es-ES" dirty="0" err="1" smtClean="0"/>
              <a:t>birthday</a:t>
            </a:r>
            <a:r>
              <a:rPr lang="es-ES" dirty="0" smtClean="0"/>
              <a:t> </a:t>
            </a:r>
            <a:r>
              <a:rPr lang="es-ES" dirty="0" err="1" smtClean="0"/>
              <a:t>card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a </a:t>
            </a:r>
            <a:r>
              <a:rPr lang="es-ES" dirty="0" err="1" smtClean="0"/>
              <a:t>friend</a:t>
            </a:r>
            <a:r>
              <a:rPr lang="es-ES" dirty="0" smtClean="0"/>
              <a:t>.</a:t>
            </a:r>
            <a:endParaRPr lang="es-ES" dirty="0" smtClean="0"/>
          </a:p>
          <a:p>
            <a:r>
              <a:rPr lang="es-ES" dirty="0" smtClean="0"/>
              <a:t>Final: </a:t>
            </a:r>
            <a:r>
              <a:rPr lang="es-ES" dirty="0" err="1" smtClean="0"/>
              <a:t>To</a:t>
            </a:r>
            <a:r>
              <a:rPr lang="es-ES" dirty="0" smtClean="0"/>
              <a:t> role-</a:t>
            </a:r>
            <a:r>
              <a:rPr lang="es-ES" dirty="0" err="1" smtClean="0"/>
              <a:t>play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video </a:t>
            </a:r>
            <a:r>
              <a:rPr lang="es-ES" dirty="0" err="1" smtClean="0"/>
              <a:t>they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been</a:t>
            </a:r>
            <a:r>
              <a:rPr lang="es-ES" dirty="0" smtClean="0"/>
              <a:t> </a:t>
            </a:r>
            <a:r>
              <a:rPr lang="es-ES" dirty="0" err="1" smtClean="0"/>
              <a:t>working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and record </a:t>
            </a:r>
            <a:r>
              <a:rPr lang="es-ES" dirty="0" err="1" smtClean="0"/>
              <a:t>it</a:t>
            </a:r>
            <a:r>
              <a:rPr lang="es-ES" dirty="0" smtClean="0"/>
              <a:t>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Pre-</a:t>
            </a:r>
            <a:r>
              <a:rPr lang="es-ES" dirty="0" err="1" smtClean="0"/>
              <a:t>watching</a:t>
            </a:r>
            <a:r>
              <a:rPr lang="es-ES" dirty="0" smtClean="0"/>
              <a:t> </a:t>
            </a:r>
            <a:r>
              <a:rPr lang="es-ES" dirty="0" err="1" smtClean="0"/>
              <a:t>activities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" dirty="0" smtClean="0"/>
              <a:t>1. </a:t>
            </a:r>
            <a:r>
              <a:rPr lang="es-ES" b="1" u="sng" dirty="0" err="1" smtClean="0"/>
              <a:t>Activating</a:t>
            </a:r>
            <a:r>
              <a:rPr lang="en-GB" b="1" u="sng" dirty="0" smtClean="0"/>
              <a:t> knowledge</a:t>
            </a:r>
            <a:endParaRPr lang="es-ES" b="1" u="sng" dirty="0"/>
          </a:p>
          <a:p>
            <a:r>
              <a:rPr lang="en-GB" dirty="0"/>
              <a:t>Elicit several questions: What happens to you every year? What do you celebrate every year? Possible answers: Christmas, </a:t>
            </a:r>
            <a:r>
              <a:rPr lang="en-GB" b="1" dirty="0"/>
              <a:t>Birthdays</a:t>
            </a:r>
            <a:r>
              <a:rPr lang="en-GB" dirty="0"/>
              <a:t>, anniversaries, ... After someone mentioning Birthday we ask them to talk to their partner for 3 minutes about what they usually do to celebrate their birthday</a:t>
            </a:r>
            <a:r>
              <a:rPr lang="en-GB" dirty="0" smtClean="0"/>
              <a:t>.</a:t>
            </a:r>
          </a:p>
          <a:p>
            <a:endParaRPr lang="es-ES" dirty="0"/>
          </a:p>
          <a:p>
            <a:r>
              <a:rPr lang="en-GB" dirty="0"/>
              <a:t>T</a:t>
            </a:r>
            <a:r>
              <a:rPr lang="en-GB" dirty="0" smtClean="0"/>
              <a:t>he teacher </a:t>
            </a:r>
            <a:r>
              <a:rPr lang="en-GB" dirty="0"/>
              <a:t>r</a:t>
            </a:r>
            <a:r>
              <a:rPr lang="en-GB" dirty="0" smtClean="0"/>
              <a:t>andomly chooses </a:t>
            </a:r>
            <a:r>
              <a:rPr lang="en-GB" dirty="0"/>
              <a:t>three students presenting their partner's birthday.</a:t>
            </a:r>
            <a:endParaRPr lang="es-ES" dirty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1828800"/>
          </a:xfrm>
        </p:spPr>
        <p:txBody>
          <a:bodyPr/>
          <a:lstStyle/>
          <a:p>
            <a:r>
              <a:rPr lang="en-GB" dirty="0" smtClean="0"/>
              <a:t>Two volunteers write on the board key words related to celebrating birthdays while their peers are giving their presentations:</a:t>
            </a:r>
          </a:p>
          <a:p>
            <a:endParaRPr lang="en-GB" dirty="0"/>
          </a:p>
          <a:p>
            <a:endParaRPr lang="en-GB" dirty="0" smtClean="0"/>
          </a:p>
          <a:p>
            <a:endParaRPr lang="es-ES" dirty="0" smtClean="0"/>
          </a:p>
          <a:p>
            <a:endParaRPr lang="es-ES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79512" y="4581128"/>
          <a:ext cx="8748464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8464"/>
              </a:tblGrid>
              <a:tr h="1615440">
                <a:tc>
                  <a:txBody>
                    <a:bodyPr/>
                    <a:lstStyle/>
                    <a:p>
                      <a:pPr marR="0" algn="l" rtl="0"/>
                      <a:r>
                        <a:rPr lang="en-US" sz="1800" baseline="0" dirty="0" smtClean="0">
                          <a:latin typeface="Times New Roman"/>
                        </a:rPr>
                        <a:t>-</a:t>
                      </a:r>
                      <a:r>
                        <a:rPr lang="en-US" sz="2000" baseline="0" dirty="0" smtClean="0">
                          <a:latin typeface="Times New Roman"/>
                        </a:rPr>
                        <a:t>Birthday cards	- Cake	- Trips	- Bands	- Gifts/presents	- invitations -Drinks	- Food	- Balloons 	- Streamers	- Wrapping paper 	- Snacks       -Party poppers	- Fancy dress party	-Swimming pool party			- Going to the movies or a theme park		</a:t>
                      </a:r>
                    </a:p>
                    <a:p>
                      <a:endParaRPr lang="es-ES" sz="2000" dirty="0"/>
                    </a:p>
                  </a:txBody>
                  <a:tcPr/>
                </a:tc>
              </a:tr>
              <a:tr h="340401">
                <a:tc>
                  <a:txBody>
                    <a:bodyPr/>
                    <a:lstStyle/>
                    <a:p>
                      <a:endParaRPr lang="es-ES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8 Imagen" descr="1_jvLUTQlLqgAuMSnLLcJVm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172400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899592" y="4365104"/>
            <a:ext cx="7488832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Pre-</a:t>
            </a:r>
            <a:r>
              <a:rPr lang="es-ES" dirty="0" err="1" smtClean="0"/>
              <a:t>watching</a:t>
            </a:r>
            <a:r>
              <a:rPr lang="es-ES" dirty="0" smtClean="0"/>
              <a:t> </a:t>
            </a:r>
            <a:r>
              <a:rPr lang="es-ES" dirty="0" err="1" smtClean="0"/>
              <a:t>activities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3528392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 anchor="t" anchorCtr="1">
            <a:normAutofit/>
          </a:bodyPr>
          <a:lstStyle/>
          <a:p>
            <a:pPr>
              <a:buNone/>
            </a:pPr>
            <a:r>
              <a:rPr lang="es-ES" dirty="0" smtClean="0"/>
              <a:t>2. </a:t>
            </a:r>
            <a:r>
              <a:rPr lang="es-ES" dirty="0" err="1" smtClean="0"/>
              <a:t>Teaching</a:t>
            </a:r>
            <a:r>
              <a:rPr lang="es-ES" dirty="0" smtClean="0"/>
              <a:t> </a:t>
            </a:r>
            <a:r>
              <a:rPr lang="es-ES" dirty="0" err="1" smtClean="0"/>
              <a:t>visually</a:t>
            </a:r>
            <a:r>
              <a:rPr lang="es-ES" dirty="0" smtClean="0"/>
              <a:t> </a:t>
            </a:r>
            <a:r>
              <a:rPr lang="es-ES" dirty="0" err="1" smtClean="0"/>
              <a:t>vocabulary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script.</a:t>
            </a:r>
          </a:p>
          <a:p>
            <a:pPr>
              <a:buNone/>
            </a:pPr>
            <a:r>
              <a:rPr lang="es-ES" dirty="0"/>
              <a:t>	</a:t>
            </a:r>
            <a:r>
              <a:rPr lang="es-ES" i="1" u="sng" dirty="0" err="1" smtClean="0"/>
              <a:t>Matching</a:t>
            </a:r>
            <a:r>
              <a:rPr lang="es-ES" dirty="0" smtClean="0"/>
              <a:t> </a:t>
            </a:r>
            <a:r>
              <a:rPr lang="es-ES" dirty="0" err="1" smtClean="0"/>
              <a:t>images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right</a:t>
            </a:r>
            <a:r>
              <a:rPr lang="es-ES" dirty="0" smtClean="0"/>
              <a:t> </a:t>
            </a:r>
            <a:r>
              <a:rPr lang="es-ES" dirty="0" err="1" smtClean="0"/>
              <a:t>words</a:t>
            </a:r>
            <a:r>
              <a:rPr lang="es-ES" dirty="0" smtClean="0"/>
              <a:t>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/>
              <a:t> </a:t>
            </a:r>
            <a:r>
              <a:rPr lang="es-ES" dirty="0" smtClean="0"/>
              <a:t>        </a:t>
            </a:r>
            <a:r>
              <a:rPr lang="en-GB" b="1" dirty="0" smtClean="0"/>
              <a:t>lightning-bolt </a:t>
            </a:r>
            <a:r>
              <a:rPr lang="en-GB" b="1" dirty="0"/>
              <a:t>shaped	knocking	raps</a:t>
            </a:r>
            <a:r>
              <a:rPr lang="en-GB" dirty="0"/>
              <a:t> 	</a:t>
            </a:r>
            <a:r>
              <a:rPr lang="en-GB" b="1" dirty="0"/>
              <a:t>Smacks</a:t>
            </a:r>
            <a:r>
              <a:rPr lang="en-GB" dirty="0"/>
              <a:t> 	</a:t>
            </a:r>
            <a:r>
              <a:rPr lang="en-GB" b="1" dirty="0"/>
              <a:t>giggle</a:t>
            </a:r>
            <a:r>
              <a:rPr lang="en-GB" dirty="0"/>
              <a:t> 	</a:t>
            </a:r>
            <a:r>
              <a:rPr lang="en-GB" b="1" dirty="0"/>
              <a:t>rags	vast</a:t>
            </a:r>
            <a:r>
              <a:rPr lang="en-GB" dirty="0"/>
              <a:t> </a:t>
            </a:r>
            <a:r>
              <a:rPr lang="en-GB" b="1" dirty="0"/>
              <a:t>amount</a:t>
            </a:r>
            <a:r>
              <a:rPr lang="en-GB" dirty="0"/>
              <a:t> 	</a:t>
            </a:r>
            <a:r>
              <a:rPr lang="en-GB" b="1" dirty="0"/>
              <a:t>stares	warning</a:t>
            </a:r>
            <a:r>
              <a:rPr lang="en-GB" dirty="0"/>
              <a:t> 	</a:t>
            </a:r>
            <a:r>
              <a:rPr lang="en-GB" b="1" dirty="0"/>
              <a:t>funny business	</a:t>
            </a:r>
            <a:endParaRPr lang="es-ES" dirty="0"/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/>
          </a:p>
        </p:txBody>
      </p:sp>
      <p:pic>
        <p:nvPicPr>
          <p:cNvPr id="15" name="14 Imagen" descr="MAtchinggif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268760"/>
            <a:ext cx="3096344" cy="1182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10649_gigg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404664"/>
            <a:ext cx="1394939" cy="2088232"/>
          </a:xfrm>
        </p:spPr>
      </p:pic>
      <p:pic>
        <p:nvPicPr>
          <p:cNvPr id="5" name="4 Imagen" descr="24681958_1508102926_3108_funddescrip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2276872"/>
            <a:ext cx="2688299" cy="1512168"/>
          </a:xfrm>
          <a:prstGeom prst="rect">
            <a:avLst/>
          </a:prstGeom>
        </p:spPr>
      </p:pic>
      <p:pic>
        <p:nvPicPr>
          <p:cNvPr id="6" name="5 Imagen" descr="561434749dd7cc18008bfc9f-750-5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077072"/>
            <a:ext cx="2973687" cy="2232248"/>
          </a:xfrm>
          <a:prstGeom prst="rect">
            <a:avLst/>
          </a:prstGeom>
        </p:spPr>
      </p:pic>
      <p:pic>
        <p:nvPicPr>
          <p:cNvPr id="7" name="6 Imagen" descr="imagesV1FGA45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260648"/>
            <a:ext cx="2466975" cy="1847850"/>
          </a:xfrm>
          <a:prstGeom prst="rect">
            <a:avLst/>
          </a:prstGeom>
        </p:spPr>
      </p:pic>
      <p:pic>
        <p:nvPicPr>
          <p:cNvPr id="8" name="7 Imagen" descr="beggar_rags-500x42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3" y="476672"/>
            <a:ext cx="1943878" cy="1656184"/>
          </a:xfrm>
          <a:prstGeom prst="rect">
            <a:avLst/>
          </a:prstGeom>
        </p:spPr>
      </p:pic>
      <p:pic>
        <p:nvPicPr>
          <p:cNvPr id="9" name="8 Imagen" descr="funny-business-man-wearing-suit-doing-yoga-stretching-meditation-his-office-workplace-vector-illustration-warrior-tree-8213181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4005064"/>
            <a:ext cx="2438400" cy="2438400"/>
          </a:xfrm>
          <a:prstGeom prst="rect">
            <a:avLst/>
          </a:prstGeom>
        </p:spPr>
      </p:pic>
      <p:pic>
        <p:nvPicPr>
          <p:cNvPr id="10" name="9 Imagen" descr="Knocking_May_1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2204864"/>
            <a:ext cx="2540000" cy="1682750"/>
          </a:xfrm>
          <a:prstGeom prst="rect">
            <a:avLst/>
          </a:prstGeom>
        </p:spPr>
      </p:pic>
      <p:pic>
        <p:nvPicPr>
          <p:cNvPr id="11" name="10 Imagen" descr="maxresdefault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19872" y="2492896"/>
            <a:ext cx="2560285" cy="1440160"/>
          </a:xfrm>
          <a:prstGeom prst="rect">
            <a:avLst/>
          </a:prstGeom>
        </p:spPr>
      </p:pic>
      <p:pic>
        <p:nvPicPr>
          <p:cNvPr id="12" name="11 Imagen" descr="Peter-Todd-le-da-el-visto-bueno-a-la-Network-Lightning-990x61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7544" y="476672"/>
            <a:ext cx="1957827" cy="1224136"/>
          </a:xfrm>
          <a:prstGeom prst="rect">
            <a:avLst/>
          </a:prstGeom>
        </p:spPr>
      </p:pic>
      <p:pic>
        <p:nvPicPr>
          <p:cNvPr id="13" name="12 Imagen" descr="Rental-Homes-in-Detroit-MI-knock-on-door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84168" y="4293096"/>
            <a:ext cx="2790395" cy="2092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pPr algn="l"/>
            <a:r>
              <a:rPr lang="es-ES" b="1" dirty="0" err="1" smtClean="0"/>
              <a:t>Watching</a:t>
            </a:r>
            <a:r>
              <a:rPr lang="es-ES" b="1" dirty="0" smtClean="0"/>
              <a:t>:</a:t>
            </a:r>
            <a:r>
              <a:rPr lang="es-ES" dirty="0" smtClean="0"/>
              <a:t> </a:t>
            </a:r>
            <a:br>
              <a:rPr lang="es-ES" dirty="0" smtClean="0"/>
            </a:br>
            <a:r>
              <a:rPr lang="es-ES" sz="3200" dirty="0" err="1"/>
              <a:t>W</a:t>
            </a:r>
            <a:r>
              <a:rPr lang="es-ES" sz="3200" dirty="0" err="1" smtClean="0"/>
              <a:t>atch</a:t>
            </a:r>
            <a:r>
              <a:rPr lang="es-ES" sz="3200" dirty="0" smtClean="0"/>
              <a:t> </a:t>
            </a:r>
            <a:r>
              <a:rPr lang="es-ES" sz="3200" dirty="0" err="1" smtClean="0"/>
              <a:t>both</a:t>
            </a:r>
            <a:r>
              <a:rPr lang="es-ES" sz="3200" dirty="0" smtClean="0"/>
              <a:t> videos and decide </a:t>
            </a:r>
            <a:r>
              <a:rPr lang="es-ES" sz="3200" dirty="0" err="1" smtClean="0"/>
              <a:t>which</a:t>
            </a:r>
            <a:r>
              <a:rPr lang="es-ES" sz="3200" dirty="0" smtClean="0"/>
              <a:t> </a:t>
            </a:r>
            <a:r>
              <a:rPr lang="es-ES" sz="3200" dirty="0" err="1" smtClean="0"/>
              <a:t>one</a:t>
            </a:r>
            <a:r>
              <a:rPr lang="es-ES" sz="3200" dirty="0" smtClean="0"/>
              <a:t> </a:t>
            </a:r>
            <a:r>
              <a:rPr lang="es-ES" sz="3200" dirty="0" err="1" smtClean="0"/>
              <a:t>contains</a:t>
            </a:r>
            <a:r>
              <a:rPr lang="es-ES" sz="3200" dirty="0" smtClean="0"/>
              <a:t> </a:t>
            </a:r>
            <a:r>
              <a:rPr lang="es-ES" sz="3200" dirty="0" err="1" smtClean="0"/>
              <a:t>all</a:t>
            </a:r>
            <a:r>
              <a:rPr lang="es-ES" sz="3200" dirty="0"/>
              <a:t>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words</a:t>
            </a:r>
            <a:r>
              <a:rPr lang="es-ES" sz="3200" dirty="0" smtClean="0"/>
              <a:t> </a:t>
            </a:r>
            <a:r>
              <a:rPr lang="es-ES" sz="3200" dirty="0" err="1" smtClean="0"/>
              <a:t>we</a:t>
            </a:r>
            <a:r>
              <a:rPr lang="es-ES" sz="3200" dirty="0" smtClean="0"/>
              <a:t> </a:t>
            </a:r>
            <a:r>
              <a:rPr lang="es-ES" sz="3200" dirty="0" err="1" smtClean="0"/>
              <a:t>have</a:t>
            </a:r>
            <a:r>
              <a:rPr lang="es-ES" sz="3200" dirty="0" smtClean="0"/>
              <a:t> </a:t>
            </a:r>
            <a:r>
              <a:rPr lang="es-ES" sz="3200" dirty="0" err="1" smtClean="0"/>
              <a:t>just</a:t>
            </a:r>
            <a:r>
              <a:rPr lang="es-ES" sz="3200" dirty="0" smtClean="0"/>
              <a:t> </a:t>
            </a:r>
            <a:r>
              <a:rPr lang="es-ES" sz="3200" dirty="0" err="1" smtClean="0"/>
              <a:t>learnt</a:t>
            </a:r>
            <a:r>
              <a:rPr lang="es-ES" sz="3200" dirty="0" smtClean="0"/>
              <a:t>.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r>
              <a:rPr lang="es-ES" dirty="0" smtClean="0">
                <a:hlinkClick r:id="rId2"/>
              </a:rPr>
              <a:t>https://www.youtube.com/watch?v=GHXSvCMpCGM</a:t>
            </a:r>
            <a:endParaRPr lang="es-ES" dirty="0" smtClean="0"/>
          </a:p>
          <a:p>
            <a:r>
              <a:rPr lang="es-ES" dirty="0" smtClean="0">
                <a:hlinkClick r:id="rId3"/>
              </a:rPr>
              <a:t>https://www.youtube.com/watch?v=50N2eB0JI80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5" name="4 Imagen" descr="binge-watching-3.jpg">
            <a:hlinkClick r:id="rId2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4437112"/>
            <a:ext cx="3168352" cy="1584176"/>
          </a:xfrm>
          <a:prstGeom prst="rect">
            <a:avLst/>
          </a:prstGeom>
        </p:spPr>
      </p:pic>
      <p:pic>
        <p:nvPicPr>
          <p:cNvPr id="6" name="5 Imagen" descr="51fdcd7b8cfa8fe4a3a384b1ef4e2dcd.gif">
            <a:hlinkClick r:id="rId3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3933056"/>
            <a:ext cx="3196797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Reading </a:t>
            </a:r>
            <a:r>
              <a:rPr lang="es-ES" dirty="0" err="1" smtClean="0"/>
              <a:t>the</a:t>
            </a:r>
            <a:r>
              <a:rPr lang="es-ES" dirty="0" smtClean="0"/>
              <a:t> script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students</a:t>
            </a:r>
            <a:r>
              <a:rPr lang="es-ES" dirty="0" smtClean="0"/>
              <a:t> </a:t>
            </a:r>
            <a:r>
              <a:rPr lang="es-ES" dirty="0" err="1" smtClean="0"/>
              <a:t>read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script and </a:t>
            </a:r>
            <a:r>
              <a:rPr lang="es-ES" dirty="0" err="1" smtClean="0"/>
              <a:t>afterwards</a:t>
            </a:r>
            <a:r>
              <a:rPr lang="es-ES" dirty="0" smtClean="0"/>
              <a:t> </a:t>
            </a:r>
            <a:r>
              <a:rPr lang="es-ES" dirty="0" err="1" smtClean="0"/>
              <a:t>they</a:t>
            </a:r>
            <a:r>
              <a:rPr lang="es-ES" dirty="0" smtClean="0"/>
              <a:t> </a:t>
            </a:r>
            <a:r>
              <a:rPr lang="es-ES" dirty="0" err="1" smtClean="0"/>
              <a:t>watch</a:t>
            </a:r>
            <a:r>
              <a:rPr lang="es-ES" dirty="0" smtClean="0"/>
              <a:t> and listen </a:t>
            </a:r>
            <a:r>
              <a:rPr lang="es-ES" dirty="0" err="1" smtClean="0"/>
              <a:t>the</a:t>
            </a:r>
            <a:r>
              <a:rPr lang="es-ES" dirty="0" smtClean="0"/>
              <a:t> video at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same</a:t>
            </a:r>
            <a:r>
              <a:rPr lang="es-ES" dirty="0" smtClean="0"/>
              <a:t> time. </a:t>
            </a:r>
            <a:r>
              <a:rPr lang="es-ES" dirty="0" err="1" smtClean="0"/>
              <a:t>They</a:t>
            </a:r>
            <a:r>
              <a:rPr lang="es-ES" dirty="0" smtClean="0"/>
              <a:t> can listen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it</a:t>
            </a:r>
            <a:r>
              <a:rPr lang="es-ES" dirty="0" smtClean="0"/>
              <a:t> a </a:t>
            </a:r>
            <a:r>
              <a:rPr lang="es-ES" dirty="0" err="1" smtClean="0"/>
              <a:t>couple</a:t>
            </a:r>
            <a:r>
              <a:rPr lang="es-ES" dirty="0" smtClean="0"/>
              <a:t> of times.</a:t>
            </a:r>
            <a:endParaRPr lang="es-ES" dirty="0"/>
          </a:p>
        </p:txBody>
      </p:sp>
      <p:pic>
        <p:nvPicPr>
          <p:cNvPr id="4" name="3 Imagen" descr="offset_658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212976"/>
            <a:ext cx="4608512" cy="3069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260648"/>
            <a:ext cx="8686800" cy="6597352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GB" sz="4000" dirty="0"/>
              <a:t>HARRY POTTER AND THE PHILOSOPHER'S STONE</a:t>
            </a:r>
            <a:endParaRPr lang="es-ES" sz="4000" dirty="0"/>
          </a:p>
          <a:p>
            <a:pPr>
              <a:buNone/>
            </a:pPr>
            <a:r>
              <a:rPr lang="en-GB" sz="4000" dirty="0"/>
              <a:t>Almost ten years after the: DURSLEY's home. The camera pans on a sleeping boy, almost eleven, with a </a:t>
            </a:r>
            <a:r>
              <a:rPr lang="en-GB" sz="4000" b="1" dirty="0"/>
              <a:t>lightning-bolt shaped</a:t>
            </a:r>
            <a:r>
              <a:rPr lang="en-GB" sz="4000" dirty="0"/>
              <a:t> scar on his forehead.</a:t>
            </a:r>
            <a:endParaRPr lang="es-ES" sz="4000" dirty="0"/>
          </a:p>
          <a:p>
            <a:pPr>
              <a:buNone/>
            </a:pPr>
            <a:r>
              <a:rPr lang="en-GB" sz="4000" dirty="0"/>
              <a:t>There is a click, and </a:t>
            </a:r>
            <a:r>
              <a:rPr lang="en-GB" sz="4000" b="1" dirty="0"/>
              <a:t>knocking</a:t>
            </a:r>
            <a:r>
              <a:rPr lang="en-GB" sz="4000" dirty="0"/>
              <a:t>. Outside, a tall woman, PETUNIA DURSLEY, </a:t>
            </a:r>
            <a:r>
              <a:rPr lang="en-GB" sz="4000" b="1" dirty="0"/>
              <a:t>raps</a:t>
            </a:r>
            <a:r>
              <a:rPr lang="en-GB" sz="4000" dirty="0"/>
              <a:t> the door.</a:t>
            </a:r>
            <a:endParaRPr lang="es-ES" sz="4000" dirty="0"/>
          </a:p>
          <a:p>
            <a:pPr>
              <a:buNone/>
            </a:pPr>
            <a:r>
              <a:rPr lang="en-GB" sz="4000" dirty="0"/>
              <a:t>Petunia: Up. Get up. {Knocks} {sighs} Now! {</a:t>
            </a:r>
            <a:r>
              <a:rPr lang="en-GB" sz="4000" b="1" dirty="0"/>
              <a:t>Smacks</a:t>
            </a:r>
            <a:r>
              <a:rPr lang="en-GB" sz="4000" dirty="0"/>
              <a:t> door of closet which is the boys bedroom}</a:t>
            </a:r>
            <a:endParaRPr lang="es-ES" sz="4000" dirty="0"/>
          </a:p>
          <a:p>
            <a:pPr>
              <a:buNone/>
            </a:pPr>
            <a:r>
              <a:rPr lang="en-GB" sz="4000" dirty="0"/>
              <a:t>A large, tubby boy, DUDLEY DURSLEY, suddenly comes running down the stairs above the closet. He stops half-way down and goes back, jumping on the staircase.</a:t>
            </a:r>
            <a:endParaRPr lang="es-ES" sz="4000" dirty="0"/>
          </a:p>
          <a:p>
            <a:pPr>
              <a:buNone/>
            </a:pPr>
            <a:r>
              <a:rPr lang="en-GB" sz="4000" dirty="0"/>
              <a:t>Dudley: Wake up, cousin! We're going to the zoo! </a:t>
            </a:r>
            <a:endParaRPr lang="es-ES" sz="4000" dirty="0"/>
          </a:p>
          <a:p>
            <a:pPr>
              <a:buNone/>
            </a:pPr>
            <a:r>
              <a:rPr lang="en-GB" sz="4000" dirty="0"/>
              <a:t>Dudley laughs, comes down the stairs and runs for the kitchen. The boy, HARRY POTTER, tries to come out of the closet, but is pushed back in by Dudley. </a:t>
            </a:r>
            <a:endParaRPr lang="es-ES" sz="4000" dirty="0"/>
          </a:p>
          <a:p>
            <a:pPr>
              <a:buNone/>
            </a:pPr>
            <a:r>
              <a:rPr lang="en-GB" sz="4000" dirty="0"/>
              <a:t>Petunia is in the kitchen, where Dudley has gone.</a:t>
            </a:r>
            <a:endParaRPr lang="es-ES" sz="4000" dirty="0"/>
          </a:p>
          <a:p>
            <a:pPr>
              <a:buNone/>
            </a:pPr>
            <a:r>
              <a:rPr lang="en-GB" sz="4000" dirty="0"/>
              <a:t>Petunia: Oh, here he comes, the birthday boy!</a:t>
            </a:r>
            <a:endParaRPr lang="es-ES" sz="4000" dirty="0"/>
          </a:p>
          <a:p>
            <a:pPr>
              <a:buNone/>
            </a:pPr>
            <a:r>
              <a:rPr lang="en-GB" sz="4000" dirty="0"/>
              <a:t>A larger man, VERNON DURSLEY, is sitting at the kitchen table. </a:t>
            </a:r>
            <a:endParaRPr lang="es-ES" sz="4000" dirty="0"/>
          </a:p>
          <a:p>
            <a:pPr>
              <a:buNone/>
            </a:pPr>
            <a:r>
              <a:rPr lang="en-GB" sz="4000" dirty="0"/>
              <a:t>Vernon: Happy birthday, son. </a:t>
            </a:r>
            <a:endParaRPr lang="es-ES" sz="4000" dirty="0"/>
          </a:p>
          <a:p>
            <a:pPr>
              <a:buNone/>
            </a:pPr>
            <a:r>
              <a:rPr lang="en-GB" sz="4000" dirty="0"/>
              <a:t>Petunia and Dudley </a:t>
            </a:r>
            <a:r>
              <a:rPr lang="en-GB" sz="4000" b="1" dirty="0"/>
              <a:t>giggle</a:t>
            </a:r>
            <a:r>
              <a:rPr lang="en-GB" sz="4000" dirty="0"/>
              <a:t> together. Harry comes into the kitchen, dressed in </a:t>
            </a:r>
            <a:r>
              <a:rPr lang="en-GB" sz="4000" b="1" dirty="0"/>
              <a:t>rags</a:t>
            </a:r>
            <a:r>
              <a:rPr lang="en-GB" sz="4000" dirty="0"/>
              <a:t>.</a:t>
            </a:r>
            <a:endParaRPr lang="es-ES" sz="4000" dirty="0"/>
          </a:p>
          <a:p>
            <a:pPr>
              <a:buNone/>
            </a:pPr>
            <a:r>
              <a:rPr lang="en-GB" sz="4000" dirty="0"/>
              <a:t>Petunia: Why don't you just cook the breakfast, and try not to burn anything.</a:t>
            </a:r>
            <a:endParaRPr lang="es-ES" sz="4000" dirty="0"/>
          </a:p>
          <a:p>
            <a:pPr>
              <a:buNone/>
            </a:pPr>
            <a:r>
              <a:rPr lang="en-GB" sz="4000" dirty="0"/>
              <a:t>Harry: Yes, Aunt Petunia.</a:t>
            </a:r>
            <a:endParaRPr lang="es-ES" sz="4000" dirty="0"/>
          </a:p>
          <a:p>
            <a:pPr>
              <a:buNone/>
            </a:pPr>
            <a:r>
              <a:rPr lang="en-GB" sz="4000" dirty="0"/>
              <a:t>He sets to work.</a:t>
            </a:r>
            <a:endParaRPr lang="es-ES" sz="4000" dirty="0"/>
          </a:p>
          <a:p>
            <a:pPr>
              <a:buNone/>
            </a:pPr>
            <a:r>
              <a:rPr lang="en-GB" sz="4000" dirty="0"/>
              <a:t>Petunia: I want everything to be perfect for my Dudley's special day.</a:t>
            </a:r>
            <a:endParaRPr lang="es-ES" sz="4000" dirty="0"/>
          </a:p>
          <a:p>
            <a:pPr>
              <a:buNone/>
            </a:pPr>
            <a:r>
              <a:rPr lang="en-GB" sz="4000" dirty="0"/>
              <a:t>Vernon: Hurry up! Bring my coffee, boy!</a:t>
            </a:r>
            <a:endParaRPr lang="es-ES" sz="4000" dirty="0"/>
          </a:p>
          <a:p>
            <a:pPr>
              <a:buNone/>
            </a:pPr>
            <a:r>
              <a:rPr lang="en-GB" sz="4000" dirty="0"/>
              <a:t>Harry: Yes, Uncle Vernon.</a:t>
            </a:r>
            <a:endParaRPr lang="es-ES" sz="4000" dirty="0"/>
          </a:p>
          <a:p>
            <a:pPr>
              <a:buNone/>
            </a:pPr>
            <a:r>
              <a:rPr lang="en-GB" sz="4000" dirty="0"/>
              <a:t>Petunia leads Dudley over to the family room, where there are a </a:t>
            </a:r>
            <a:r>
              <a:rPr lang="en-GB" sz="4000" b="1" dirty="0"/>
              <a:t>vast</a:t>
            </a:r>
            <a:r>
              <a:rPr lang="en-GB" sz="4000" dirty="0"/>
              <a:t> </a:t>
            </a:r>
            <a:r>
              <a:rPr lang="en-GB" sz="4000" b="1" dirty="0"/>
              <a:t>amount</a:t>
            </a:r>
            <a:r>
              <a:rPr lang="en-GB" sz="4000" dirty="0"/>
              <a:t> of presents. Dudley </a:t>
            </a:r>
            <a:r>
              <a:rPr lang="en-GB" sz="4000" b="1" dirty="0"/>
              <a:t>stares</a:t>
            </a:r>
            <a:r>
              <a:rPr lang="en-GB" sz="4000" dirty="0"/>
              <a:t>.</a:t>
            </a:r>
            <a:endParaRPr lang="es-ES" sz="4000" dirty="0"/>
          </a:p>
          <a:p>
            <a:pPr>
              <a:buNone/>
            </a:pPr>
            <a:r>
              <a:rPr lang="en-GB" sz="4000" dirty="0"/>
              <a:t>Dudley: How many are there?</a:t>
            </a:r>
            <a:endParaRPr lang="es-ES" sz="4000" dirty="0"/>
          </a:p>
          <a:p>
            <a:pPr>
              <a:buNone/>
            </a:pPr>
            <a:r>
              <a:rPr lang="en-GB" sz="4000" dirty="0"/>
              <a:t>Vernon: Thirty-six. Counted '</a:t>
            </a:r>
            <a:r>
              <a:rPr lang="en-GB" sz="4000" dirty="0" err="1"/>
              <a:t>em</a:t>
            </a:r>
            <a:r>
              <a:rPr lang="en-GB" sz="4000" dirty="0"/>
              <a:t> myself.</a:t>
            </a:r>
            <a:endParaRPr lang="es-ES" sz="4000" dirty="0"/>
          </a:p>
          <a:p>
            <a:pPr>
              <a:buNone/>
            </a:pPr>
            <a:r>
              <a:rPr lang="en-GB" sz="4000" dirty="0"/>
              <a:t>Dudley: Thirty-six?! But last year last year I got thirty-seven!!</a:t>
            </a:r>
            <a:endParaRPr lang="es-ES" sz="4000" dirty="0"/>
          </a:p>
          <a:p>
            <a:pPr>
              <a:buNone/>
            </a:pPr>
            <a:r>
              <a:rPr lang="en-GB" sz="4000" dirty="0"/>
              <a:t>Vernon: Yes, well, some of them are quite a bit bigger than last year!</a:t>
            </a:r>
            <a:endParaRPr lang="es-ES" sz="4000" dirty="0"/>
          </a:p>
          <a:p>
            <a:pPr>
              <a:buNone/>
            </a:pPr>
            <a:r>
              <a:rPr lang="en-GB" sz="4000" dirty="0"/>
              <a:t>Dudley: I don't care how big they are!</a:t>
            </a:r>
            <a:endParaRPr lang="es-ES" sz="4000" dirty="0"/>
          </a:p>
          <a:p>
            <a:pPr>
              <a:buNone/>
            </a:pPr>
            <a:r>
              <a:rPr lang="en-GB" sz="4000" dirty="0"/>
              <a:t>Petunia: Oh, now, now, now. This is what we're going to do, is that when we go out we're going to buy you two new presents! How's that, Pumpkin?</a:t>
            </a:r>
            <a:endParaRPr lang="es-ES" sz="4000" dirty="0"/>
          </a:p>
          <a:p>
            <a:pPr>
              <a:buNone/>
            </a:pPr>
            <a:r>
              <a:rPr lang="en-GB" sz="4000" dirty="0"/>
              <a:t>Scene:</a:t>
            </a:r>
            <a:endParaRPr lang="es-ES" sz="4000" dirty="0"/>
          </a:p>
          <a:p>
            <a:pPr>
              <a:buNone/>
            </a:pPr>
            <a:r>
              <a:rPr lang="en-GB" sz="4000" dirty="0"/>
              <a:t>Outside, morning. The happy family is heading to the car. Harry goes to get in but is stopped by Vernon.</a:t>
            </a:r>
            <a:endParaRPr lang="es-ES" sz="4000" dirty="0"/>
          </a:p>
          <a:p>
            <a:pPr>
              <a:buNone/>
            </a:pPr>
            <a:r>
              <a:rPr lang="en-GB" sz="4000" dirty="0"/>
              <a:t>Petunia: This will be a lovely day at the zoo. I'm really looking forward to it. </a:t>
            </a:r>
            <a:endParaRPr lang="es-ES" sz="4000" dirty="0"/>
          </a:p>
          <a:p>
            <a:pPr>
              <a:buNone/>
            </a:pPr>
            <a:r>
              <a:rPr lang="en-GB" sz="4000" dirty="0"/>
              <a:t>Vernon: I'm </a:t>
            </a:r>
            <a:r>
              <a:rPr lang="en-GB" sz="4000" b="1" dirty="0"/>
              <a:t>warning</a:t>
            </a:r>
            <a:r>
              <a:rPr lang="en-GB" sz="4000" dirty="0"/>
              <a:t> you now, boy. Any </a:t>
            </a:r>
            <a:r>
              <a:rPr lang="en-GB" sz="4000" b="1" dirty="0"/>
              <a:t>funny business</a:t>
            </a:r>
            <a:r>
              <a:rPr lang="en-GB" sz="4000" dirty="0"/>
              <a:t>, any at all, and you won't have any meals for a week. </a:t>
            </a:r>
            <a:r>
              <a:rPr lang="es-ES" sz="4000" dirty="0" err="1"/>
              <a:t>Get</a:t>
            </a:r>
            <a:r>
              <a:rPr lang="es-ES" sz="4000" dirty="0"/>
              <a:t> in.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1385</Words>
  <Application>Microsoft Office PowerPoint</Application>
  <PresentationFormat>Presentación en pantalla (4:3)</PresentationFormat>
  <Paragraphs>129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Written by: Ana, Nacho and Soco</vt:lpstr>
      <vt:lpstr>Objectives</vt:lpstr>
      <vt:lpstr>Pre-watching activities</vt:lpstr>
      <vt:lpstr>Diapositiva 4</vt:lpstr>
      <vt:lpstr>Pre-watching activities</vt:lpstr>
      <vt:lpstr>Diapositiva 6</vt:lpstr>
      <vt:lpstr>Watching:  Watch both videos and decide which one contains all the words we have just learnt.</vt:lpstr>
      <vt:lpstr>Reading the script</vt:lpstr>
      <vt:lpstr>Diapositiva 9</vt:lpstr>
      <vt:lpstr>While reading:</vt:lpstr>
      <vt:lpstr>Diapositiva 11</vt:lpstr>
      <vt:lpstr>After reading and watching:</vt:lpstr>
      <vt:lpstr>Diapositiva 13</vt:lpstr>
      <vt:lpstr>Diapositiva 14</vt:lpstr>
      <vt:lpstr>Speaking</vt:lpstr>
      <vt:lpstr>Diapositiva 16</vt:lpstr>
      <vt:lpstr>Roleplay</vt:lpstr>
      <vt:lpstr>Writing</vt:lpstr>
      <vt:lpstr>WRITING TASK: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Nacho</dc:creator>
  <cp:lastModifiedBy>Nacho</cp:lastModifiedBy>
  <cp:revision>26</cp:revision>
  <dcterms:created xsi:type="dcterms:W3CDTF">2018-07-18T14:29:51Z</dcterms:created>
  <dcterms:modified xsi:type="dcterms:W3CDTF">2018-07-19T12:36:08Z</dcterms:modified>
</cp:coreProperties>
</file>