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9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42FE-E00B-4FAF-8F73-F722060EB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978408"/>
            <a:ext cx="10506991" cy="2531555"/>
          </a:xfrm>
          <a:prstGeom prst="rect">
            <a:avLst/>
          </a:prstGeom>
        </p:spPr>
        <p:txBody>
          <a:bodyPr anchor="b"/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1CCE2-4461-473E-B23C-34C8CCF0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600" y="3602038"/>
            <a:ext cx="10506991" cy="227755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A551A-CE2F-4E35-A714-B1F04D4B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5C907-6594-4DFF-A32B-449C3BA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76D75-E9DA-4660-AC52-51BA63FC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EFA84C-D756-4DC7-AA46-68D776F37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2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999A10-4355-4A13-B008-196B21ABE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2600" y="483576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6D448-AFEA-4483-B0E4-00284052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16234-4516-4303-8F60-A8127D89A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192" y="3103131"/>
            <a:ext cx="10506991" cy="30929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5D50-A474-462B-A807-DF186B1C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F1DAF-2E2D-46ED-AA3E-3D2FE40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FC771-EB13-4EB5-A0A2-3968C6AB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B596B8-8230-4695-8D76-F06AFA815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3EBF93-5FD9-4F4E-8485-7B937145C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526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B4D06-C7C6-4949-8EB2-F03ED999A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041710" y="978408"/>
            <a:ext cx="2947881" cy="51247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21B9D-8C11-4176-AF22-89F972E21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632" y="978408"/>
            <a:ext cx="7256453" cy="51247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9E1C-8E18-4A35-9BD8-427B1D14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6CDB-7BB6-4DD2-A626-6DA8E569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403B-439E-449F-83B1-799EEC23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2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3735-A77F-440D-9448-6AE7C204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C6EE-D55E-454B-B28C-EC73D1DB4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A2905-6D2E-4319-9521-61452AB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7550-84E8-49D3-B419-6F5F327D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2C6B-EA5D-4D97-BC84-6C860D5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83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B299E6-11CC-4181-86C3-528A13F1F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22232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03473-0A64-4F9F-833B-8D64E390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9"/>
            <a:ext cx="10515600" cy="2716769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3736-B424-40F2-B562-6DC10E5E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4171445"/>
            <a:ext cx="10515600" cy="1918205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8851-37C0-478D-B722-D76C817D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E063E-66CE-4C18-91FA-D14AE052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6D3D-FD62-470C-BC3C-A03771A3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FF0049-0231-4557-A707-569556F0C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3922232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7A0DB1-87C8-4BF4-B2A2-F9CA6ED05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C29209-8A8F-48A7-8BA2-AFADA37CB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14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66BE9C-AE7C-4C39-9694-C32D6939B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483577"/>
            <a:ext cx="11147071" cy="2434824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CC42C-303A-4BDF-990A-2B07967B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978408"/>
            <a:ext cx="1114707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55CEF-353E-4E14-83AD-ACADDC08D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60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5ECEF-9654-4AC1-BF77-7BC602BB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112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22FC8-BC06-407B-A82B-DA62B33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5B701-4E1F-48AA-8A3C-ED5DD91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BCA31-8AC7-46F5-BCAB-41D54DF8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BA86D8-2A29-4A0E-AEA0-39B41C418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85E13E-918A-4D04-9E84-94148D7C8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29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E892-D975-4DD6-8583-A14DDBE8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1" y="978407"/>
            <a:ext cx="11145039" cy="1339584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F7700-CECC-4881-BE5C-A13CD825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632" y="2500921"/>
            <a:ext cx="5346222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50766-520A-44C5-943E-569222B7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632" y="3428999"/>
            <a:ext cx="5346222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F7E42-976A-4239-8006-D68538D4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120" y="2500921"/>
            <a:ext cx="5372551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A329-951F-4391-ADC5-7EA320B77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120" y="3428999"/>
            <a:ext cx="5372551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BEC22A-DA46-460C-B865-D928C20A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2D647-42C5-4AB7-BB71-3A44065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632" y="641908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B2B67-714C-46DA-85E5-598B4244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9591" y="-7190"/>
            <a:ext cx="640080" cy="365125"/>
          </a:xfrm>
        </p:spPr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0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D4B6724-AB30-4E7C-BE2B-ECD94FF1B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33311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D4BAB-2678-4A19-A575-C47CAF14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591509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7C89E-0ABD-4FD2-924C-894345AD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026CE-9CC8-403B-88B1-184D1653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3D616-3C18-401B-A792-E75149FD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C6F70-D800-4067-A36A-5BBFC8018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393331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B66CB6-8988-4FBA-8524-726765A5F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81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73F84-0C6B-4EF4-9405-C3898249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EC807-744E-4C5C-8B15-09AED3E5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BCB19-9F4B-474C-85C1-4A645A97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5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88B0-DD6B-449B-AE32-D3192081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8"/>
            <a:ext cx="4287393" cy="2450592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2ED6-5B69-4B3B-BF96-3A75F210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44648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04043-D45F-440A-A15D-2718A913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72DC-7326-43E7-806C-B690C439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9A0F-B8C6-4AA6-A9C4-4A454F42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7A616-A4F2-4FC5-88DE-B4E6BA54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0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773D-D007-4687-BA9C-9F229829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7"/>
            <a:ext cx="4287393" cy="2450593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A75FC-78D2-4EF5-884F-11B7BACF7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5"/>
            <a:ext cx="64464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CE0BB-D335-4391-A23F-194C575CA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701E1-B97B-4DA5-B9AD-07B7C124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9CF8-F42F-4618-9F26-8BFE5648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A2023-1ECA-4A96-BDC7-F7FA436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2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7A535-3CAC-46BC-B2B2-3AE83EC3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2153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EBDBD-59EC-46ED-BE79-6D37B531D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1F5C-FD3D-42C7-90F4-5ECE6FFCF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4632" y="1005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11/4/2023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63D50-6D0B-4963-97B9-A32AE6323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B5E08-CAC3-4C87-B143-5F8956AE9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12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62" r:id="rId4"/>
    <p:sldLayoutId id="2147483663" r:id="rId5"/>
    <p:sldLayoutId id="2147483668" r:id="rId6"/>
    <p:sldLayoutId id="2147483664" r:id="rId7"/>
    <p:sldLayoutId id="2147483665" r:id="rId8"/>
    <p:sldLayoutId id="2147483666" r:id="rId9"/>
    <p:sldLayoutId id="2147483667" r:id="rId10"/>
    <p:sldLayoutId id="214748366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DA568B4-06BE-42A6-A5B6-A0FC251DA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CC85BFE-0D03-41B5-87E4-5FA667FA55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1" descr="Vista superior de escritorio de madera con la planta, teclado blanco, café en una taza blanca, cuaderno y bolígrafo">
            <a:extLst>
              <a:ext uri="{FF2B5EF4-FFF2-40B4-BE49-F238E27FC236}">
                <a16:creationId xmlns:a16="http://schemas.microsoft.com/office/drawing/2014/main" id="{9B25DFFF-34C2-E67E-79B2-ADC6D3B0A1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99" b="15175"/>
          <a:stretch/>
        </p:blipFill>
        <p:spPr>
          <a:xfrm>
            <a:off x="-195105" y="235538"/>
            <a:ext cx="12315136" cy="6927262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B2019E5-6C31-4640-A135-6BBA7FFCF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0C02F88F-9EE4-F930-4791-395C4656EEC5}"/>
              </a:ext>
            </a:extLst>
          </p:cNvPr>
          <p:cNvSpPr txBox="1"/>
          <p:nvPr/>
        </p:nvSpPr>
        <p:spPr>
          <a:xfrm>
            <a:off x="0" y="2865705"/>
            <a:ext cx="6816436" cy="372409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s-ES" b="1" dirty="0"/>
          </a:p>
          <a:p>
            <a:r>
              <a:rPr lang="es-ES" sz="2000" b="1" dirty="0">
                <a:solidFill>
                  <a:srgbClr val="002060"/>
                </a:solidFill>
                <a:latin typeface="Abadi" panose="020B0604020104020204" pitchFamily="34" charset="0"/>
              </a:rPr>
              <a:t>1º  Debes repasar todo lo que hemos dado sobre cálculo de límites</a:t>
            </a:r>
          </a:p>
          <a:p>
            <a:endParaRPr lang="es-ES" sz="2000" b="1" dirty="0">
              <a:solidFill>
                <a:srgbClr val="002060"/>
              </a:solidFill>
              <a:latin typeface="Abadi" panose="020B0604020104020204" pitchFamily="34" charset="0"/>
            </a:endParaRPr>
          </a:p>
          <a:p>
            <a:r>
              <a:rPr lang="es-ES" sz="2000" b="1" dirty="0">
                <a:solidFill>
                  <a:srgbClr val="002060"/>
                </a:solidFill>
                <a:latin typeface="Abadi" panose="020B0604020104020204" pitchFamily="34" charset="0"/>
              </a:rPr>
              <a:t>2º  Ahora tendremos que aplicar nuestro conocimiento al calculo de asíntotas.</a:t>
            </a:r>
          </a:p>
          <a:p>
            <a:endParaRPr lang="es-ES" sz="2000" b="1" dirty="0">
              <a:solidFill>
                <a:srgbClr val="002060"/>
              </a:solidFill>
              <a:latin typeface="Abadi" panose="020B0604020104020204" pitchFamily="34" charset="0"/>
            </a:endParaRPr>
          </a:p>
          <a:p>
            <a:r>
              <a:rPr lang="es-ES" sz="2000" b="1" dirty="0">
                <a:solidFill>
                  <a:srgbClr val="002060"/>
                </a:solidFill>
                <a:latin typeface="Abadi" panose="020B0604020104020204" pitchFamily="34" charset="0"/>
              </a:rPr>
              <a:t>3.- Ten preparados regla y papel cuadriculado</a:t>
            </a:r>
          </a:p>
          <a:p>
            <a:endParaRPr lang="es-ES" sz="2000" b="1" dirty="0">
              <a:solidFill>
                <a:srgbClr val="002060"/>
              </a:solidFill>
              <a:latin typeface="Abadi" panose="020B0604020104020204" pitchFamily="34" charset="0"/>
            </a:endParaRPr>
          </a:p>
          <a:p>
            <a:r>
              <a:rPr lang="es-ES" sz="2000" b="1" dirty="0">
                <a:solidFill>
                  <a:srgbClr val="002060"/>
                </a:solidFill>
                <a:latin typeface="Abadi" panose="020B0604020104020204" pitchFamily="34" charset="0"/>
              </a:rPr>
              <a:t>4.- Comparte tus resultados con el grupo</a:t>
            </a:r>
          </a:p>
          <a:p>
            <a:endParaRPr lang="es-ES" sz="2000" b="1" dirty="0">
              <a:latin typeface="Abadi" panose="020B0604020104020204" pitchFamily="34" charset="0"/>
            </a:endParaRPr>
          </a:p>
          <a:p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C88CDBD-A942-553A-1D62-36A42E10F6A7}"/>
              </a:ext>
            </a:extLst>
          </p:cNvPr>
          <p:cNvSpPr txBox="1"/>
          <p:nvPr/>
        </p:nvSpPr>
        <p:spPr>
          <a:xfrm>
            <a:off x="71969" y="1757709"/>
            <a:ext cx="7592809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INSTRUCCIONES</a:t>
            </a:r>
            <a:r>
              <a:rPr lang="es-E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 PARA EL  ESPACIO DE ACTIVIDADES CON RITMOS DISTINTOS DE APRENDIZAJE…</a:t>
            </a:r>
          </a:p>
          <a:p>
            <a:endParaRPr lang="es-E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56697259"/>
      </p:ext>
    </p:extLst>
  </p:cSld>
  <p:clrMapOvr>
    <a:masterClrMapping/>
  </p:clrMapOvr>
</p:sld>
</file>

<file path=ppt/theme/theme1.xml><?xml version="1.0" encoding="utf-8"?>
<a:theme xmlns:a="http://schemas.openxmlformats.org/drawingml/2006/main" name="LevelVTI">
  <a:themeElements>
    <a:clrScheme name="AnalogousFromDarkSeedLeftStep">
      <a:dk1>
        <a:srgbClr val="000000"/>
      </a:dk1>
      <a:lt1>
        <a:srgbClr val="FFFFFF"/>
      </a:lt1>
      <a:dk2>
        <a:srgbClr val="412E24"/>
      </a:dk2>
      <a:lt2>
        <a:srgbClr val="E8E2E8"/>
      </a:lt2>
      <a:accent1>
        <a:srgbClr val="47B547"/>
      </a:accent1>
      <a:accent2>
        <a:srgbClr val="6CB13B"/>
      </a:accent2>
      <a:accent3>
        <a:srgbClr val="98A942"/>
      </a:accent3>
      <a:accent4>
        <a:srgbClr val="B1933B"/>
      </a:accent4>
      <a:accent5>
        <a:srgbClr val="C3744D"/>
      </a:accent5>
      <a:accent6>
        <a:srgbClr val="B13B45"/>
      </a:accent6>
      <a:hlink>
        <a:srgbClr val="AF743A"/>
      </a:hlink>
      <a:folHlink>
        <a:srgbClr val="7F7F7F"/>
      </a:folHlink>
    </a:clrScheme>
    <a:fontScheme name="Seaford">
      <a:majorFont>
        <a:latin typeface="Seaford"/>
        <a:ea typeface=""/>
        <a:cs typeface=""/>
      </a:majorFont>
      <a:minorFont>
        <a:latin typeface="Seafo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elVTI" id="{64F43929-0387-4D33-907F-72B939BCAF99}" vid="{D804DF84-3298-4A39-BA0E-21F83D68BC2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52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Abadi</vt:lpstr>
      <vt:lpstr>Aharoni</vt:lpstr>
      <vt:lpstr>Arial</vt:lpstr>
      <vt:lpstr>Seaford</vt:lpstr>
      <vt:lpstr>LevelVTI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Vazquez del Castillo</dc:creator>
  <cp:lastModifiedBy>Andres Vazquez del Castillo</cp:lastModifiedBy>
  <cp:revision>1</cp:revision>
  <dcterms:created xsi:type="dcterms:W3CDTF">2023-11-04T17:19:50Z</dcterms:created>
  <dcterms:modified xsi:type="dcterms:W3CDTF">2023-11-04T17:37:55Z</dcterms:modified>
</cp:coreProperties>
</file>