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9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2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26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2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8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14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29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81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5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0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2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11/4/2023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12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DA568B4-06BE-42A6-A5B6-A0FC251DA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C85BFE-0D03-41B5-87E4-5FA667FA5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Vista superior de escritorio de madera con la planta, teclado blanco, café en una taza blanca, cuaderno y bolígrafo">
            <a:extLst>
              <a:ext uri="{FF2B5EF4-FFF2-40B4-BE49-F238E27FC236}">
                <a16:creationId xmlns:a16="http://schemas.microsoft.com/office/drawing/2014/main" id="{9B25DFFF-34C2-E67E-79B2-ADC6D3B0A1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99" b="15175"/>
          <a:stretch/>
        </p:blipFill>
        <p:spPr>
          <a:xfrm>
            <a:off x="-195105" y="235538"/>
            <a:ext cx="12315136" cy="692726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B2019E5-6C31-4640-A135-6BBA7FFCF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0C02F88F-9EE4-F930-4791-395C4656EEC5}"/>
              </a:ext>
            </a:extLst>
          </p:cNvPr>
          <p:cNvSpPr txBox="1"/>
          <p:nvPr/>
        </p:nvSpPr>
        <p:spPr>
          <a:xfrm>
            <a:off x="0" y="2865705"/>
            <a:ext cx="6816436" cy="372409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s-ES" b="1" dirty="0"/>
          </a:p>
          <a:p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1º  Debes repasar todo lo que hemos dado sobre cálculo de límites</a:t>
            </a:r>
          </a:p>
          <a:p>
            <a:endParaRPr lang="es-ES" sz="2000" b="1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2º  Ahora tendremos que aplicar nuestro conocimiento al calculo de asíntotas.</a:t>
            </a:r>
          </a:p>
          <a:p>
            <a:endParaRPr lang="es-ES" sz="2000" b="1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3.- Ten preparados regla y papel cuadriculado</a:t>
            </a:r>
          </a:p>
          <a:p>
            <a:endParaRPr lang="es-ES" sz="2000" b="1" dirty="0">
              <a:solidFill>
                <a:srgbClr val="002060"/>
              </a:solidFill>
              <a:latin typeface="Abadi" panose="020B0604020104020204" pitchFamily="34" charset="0"/>
            </a:endParaRPr>
          </a:p>
          <a:p>
            <a:r>
              <a:rPr lang="es-ES" sz="2000" b="1" dirty="0">
                <a:solidFill>
                  <a:srgbClr val="002060"/>
                </a:solidFill>
                <a:latin typeface="Abadi" panose="020B0604020104020204" pitchFamily="34" charset="0"/>
              </a:rPr>
              <a:t>4.- Comparte tus resultados con el grupo</a:t>
            </a:r>
          </a:p>
          <a:p>
            <a:endParaRPr lang="es-ES" sz="2000" b="1" dirty="0">
              <a:latin typeface="Abadi" panose="020B0604020104020204" pitchFamily="34" charset="0"/>
            </a:endParaRPr>
          </a:p>
          <a:p>
            <a:endParaRPr lang="es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C88CDBD-A942-553A-1D62-36A42E10F6A7}"/>
              </a:ext>
            </a:extLst>
          </p:cNvPr>
          <p:cNvSpPr txBox="1"/>
          <p:nvPr/>
        </p:nvSpPr>
        <p:spPr>
          <a:xfrm>
            <a:off x="71969" y="1757709"/>
            <a:ext cx="7592809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INSTRUCCIONES</a:t>
            </a:r>
            <a:r>
              <a:rPr lang="es-ES" sz="2000" b="1" dirty="0">
                <a:latin typeface="Aharoni" panose="02010803020104030203" pitchFamily="2" charset="-79"/>
                <a:cs typeface="Aharoni" panose="02010803020104030203" pitchFamily="2" charset="-79"/>
              </a:rPr>
              <a:t> PARA EL  ESPACIO DE ACTIVIDADES CON RITMOS DISTINTOS DE APRENDIZAJE…</a:t>
            </a:r>
          </a:p>
          <a:p>
            <a:endParaRPr lang="es-E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56697259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7"/>
      </a:accent1>
      <a:accent2>
        <a:srgbClr val="6CB13B"/>
      </a:accent2>
      <a:accent3>
        <a:srgbClr val="98A942"/>
      </a:accent3>
      <a:accent4>
        <a:srgbClr val="B1933B"/>
      </a:accent4>
      <a:accent5>
        <a:srgbClr val="C3744D"/>
      </a:accent5>
      <a:accent6>
        <a:srgbClr val="B13B45"/>
      </a:accent6>
      <a:hlink>
        <a:srgbClr val="AF743A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52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Abadi</vt:lpstr>
      <vt:lpstr>Aharoni</vt:lpstr>
      <vt:lpstr>Arial</vt:lpstr>
      <vt:lpstr>Seaford</vt:lpstr>
      <vt:lpstr>LevelVTI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Vazquez del Castillo</dc:creator>
  <cp:lastModifiedBy>Andres Vazquez del Castillo</cp:lastModifiedBy>
  <cp:revision>1</cp:revision>
  <dcterms:created xsi:type="dcterms:W3CDTF">2023-11-04T17:19:50Z</dcterms:created>
  <dcterms:modified xsi:type="dcterms:W3CDTF">2023-11-04T17:37:55Z</dcterms:modified>
</cp:coreProperties>
</file>