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772CF-4A81-48D8-A1E0-B19985428FA5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12839-AFA5-4949-B490-39CBB06A3B9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2C854-C64C-48B2-900A-C9F59AC6BF93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8D3E8-8004-46FF-B3C5-F7B523E93D2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EAB0C-8E62-4180-A55E-6C6799CEE211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BB0D7-394F-45D5-B982-226B5E6F089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8B1E8-2322-446F-91B2-336263201C47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184E3-1CD5-4A52-91FF-01553957076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4B7CB-22CE-47F6-BFC2-A7FFE0286D22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CE638-E93D-4135-93BA-76E4CA9A8F9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62312-870B-4421-B795-34119E36EC37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73C21-7AB0-4B08-81A7-803989963DC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07425-29FE-4620-98B9-5DCA6E129F6A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9A920-C0CB-43C0-AE7C-D846E8A08E3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D114E-C6D8-4791-AF42-B7329443F7DD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E107E-104E-44EF-AE6B-6C44D869AB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C7C7C-A905-413C-87FD-F0EA54C30FFB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F0A4B-1A3D-4577-8CA2-A564128BAA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9C396-28F2-4C9F-8739-EB6B330461D5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18256-2FBC-458F-8C73-2C9241B700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3EC07-1DF5-40E9-BA15-F88F3A7D55AC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55BB7-6189-4FFA-8650-6BBD51BA65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2A2345-91F3-4ACA-8CF1-843211B8BD9D}" type="datetimeFigureOut">
              <a:rPr lang="es-ES"/>
              <a:pPr>
                <a:defRPr/>
              </a:pPr>
              <a:t>17/06/2023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B09189-A598-4ACE-A8AF-B80952A9422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/>
          </a:p>
        </p:txBody>
      </p:sp>
      <p:pic>
        <p:nvPicPr>
          <p:cNvPr id="5" name="4 Imagen" descr="DSC_00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684213" y="404813"/>
            <a:ext cx="7920037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+mn-cs"/>
              </a:rPr>
              <a:t>INSTRUCCIONES PARA REALIZAR TU ESPACIO DE APRENDIAJE</a:t>
            </a:r>
            <a:endParaRPr lang="es-ES" sz="20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+mn-cs"/>
            </a:endParaRPr>
          </a:p>
        </p:txBody>
      </p:sp>
      <p:pic>
        <p:nvPicPr>
          <p:cNvPr id="2054" name="Picture 2" descr="C:\Program Files (x86)\Microsoft Office\MEDIA\CAGCAT10\j029324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1268413"/>
            <a:ext cx="2244725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7 CuadroTexto"/>
          <p:cNvSpPr txBox="1">
            <a:spLocks noChangeArrowheads="1"/>
          </p:cNvSpPr>
          <p:nvPr/>
        </p:nvSpPr>
        <p:spPr bwMode="auto">
          <a:xfrm>
            <a:off x="539750" y="3429000"/>
            <a:ext cx="8208963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s-ES" sz="2400" b="1" dirty="0">
                <a:latin typeface="Comic Sans MS" pitchFamily="66" charset="0"/>
              </a:rPr>
              <a:t>Comienza a realizar las actividades desde el inicio hasta la meta.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ES" sz="2400" b="1" dirty="0">
                <a:latin typeface="Comic Sans MS" pitchFamily="66" charset="0"/>
              </a:rPr>
              <a:t>Sigue por orden los números.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ES" sz="2400" b="1">
                <a:latin typeface="Comic Sans MS" pitchFamily="66" charset="0"/>
              </a:rPr>
              <a:t>En repostaje tendrás actividad de refuerzo.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ES" sz="2400" b="1" dirty="0">
                <a:latin typeface="Comic Sans MS" pitchFamily="66" charset="0"/>
              </a:rPr>
              <a:t>Hasta la actividad número 3 es obligatorio.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ES" sz="2400" b="1" dirty="0">
                <a:latin typeface="Comic Sans MS" pitchFamily="66" charset="0"/>
              </a:rPr>
              <a:t>SOBRE TODO ¡¡¡DISFRUTA!!!</a:t>
            </a:r>
          </a:p>
          <a:p>
            <a:pPr marL="342900" indent="-342900"/>
            <a:endParaRPr lang="es-ES" sz="2400" b="1" dirty="0">
              <a:latin typeface="Comic Sans MS" pitchFamily="66" charset="0"/>
            </a:endParaRPr>
          </a:p>
          <a:p>
            <a:pPr marL="342900" indent="-342900" algn="r"/>
            <a:r>
              <a:rPr lang="es-ES" sz="2400" b="1" dirty="0">
                <a:latin typeface="Comic Sans MS" pitchFamily="66" charset="0"/>
              </a:rPr>
              <a:t>Cristina López</a:t>
            </a:r>
          </a:p>
          <a:p>
            <a:pPr marL="342900" indent="-342900" algn="r"/>
            <a:r>
              <a:rPr lang="es-ES" sz="2400" b="1" dirty="0">
                <a:latin typeface="Comic Sans MS" pitchFamily="66" charset="0"/>
              </a:rPr>
              <a:t>2º ciclo de educación infantil</a:t>
            </a:r>
          </a:p>
          <a:p>
            <a:pPr marL="342900" indent="-342900" algn="r"/>
            <a:endParaRPr lang="es-ES" sz="24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52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Arial</vt:lpstr>
      <vt:lpstr>Comic Sans MS</vt:lpstr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de Windows</dc:creator>
  <cp:lastModifiedBy>Usuario de Windows</cp:lastModifiedBy>
  <cp:revision>5</cp:revision>
  <dcterms:created xsi:type="dcterms:W3CDTF">2023-06-17T17:22:02Z</dcterms:created>
  <dcterms:modified xsi:type="dcterms:W3CDTF">2023-06-17T17:42:55Z</dcterms:modified>
</cp:coreProperties>
</file>