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3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6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9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81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8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2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57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1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073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68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276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83" r:id="rId6"/>
    <p:sldLayoutId id="2147483779" r:id="rId7"/>
    <p:sldLayoutId id="2147483780" r:id="rId8"/>
    <p:sldLayoutId id="2147483781" r:id="rId9"/>
    <p:sldLayoutId id="2147483782" r:id="rId10"/>
    <p:sldLayoutId id="2147483784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91AB893-0915-14C5-16C1-643112957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688" y="817089"/>
            <a:ext cx="3511233" cy="3779995"/>
          </a:xfrm>
        </p:spPr>
        <p:txBody>
          <a:bodyPr anchor="ctr">
            <a:normAutofit/>
          </a:bodyPr>
          <a:lstStyle/>
          <a:p>
            <a:r>
              <a:rPr lang="es-ES" sz="3300" dirty="0">
                <a:solidFill>
                  <a:srgbClr val="FFFFFF"/>
                </a:solidFill>
              </a:rPr>
              <a:t>Instrucciones para realizar tu espacio de actividades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32013E-E253-BE28-B42C-5FE244798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7821" y="817089"/>
            <a:ext cx="3511233" cy="1147054"/>
          </a:xfrm>
        </p:spPr>
        <p:txBody>
          <a:bodyPr anchor="t">
            <a:normAutofit/>
          </a:bodyPr>
          <a:lstStyle/>
          <a:p>
            <a:endParaRPr lang="es-ES" sz="2000">
              <a:solidFill>
                <a:srgbClr val="FFFFFF">
                  <a:alpha val="75000"/>
                </a:srgb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4" name="Picture 3" descr="Lápices de colores dentro de un portalápices que está encima de una mesa de madera">
            <a:extLst>
              <a:ext uri="{FF2B5EF4-FFF2-40B4-BE49-F238E27FC236}">
                <a16:creationId xmlns:a16="http://schemas.microsoft.com/office/drawing/2014/main" id="{7FA57CF7-44D1-6660-F8C7-44E79B50EC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26"/>
          <a:stretch/>
        </p:blipFill>
        <p:spPr>
          <a:xfrm>
            <a:off x="4291344" y="0"/>
            <a:ext cx="7903465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E379F4E-BD93-1752-F13D-5DB7CF7D5943}"/>
              </a:ext>
            </a:extLst>
          </p:cNvPr>
          <p:cNvSpPr txBox="1"/>
          <p:nvPr/>
        </p:nvSpPr>
        <p:spPr>
          <a:xfrm>
            <a:off x="4416077" y="502919"/>
            <a:ext cx="76540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/>
              <a:t>Debes entender correctamente lo que se pide en cada actividad.</a:t>
            </a:r>
          </a:p>
          <a:p>
            <a:pPr marL="342900" indent="-342900">
              <a:buAutoNum type="arabicPeriod"/>
            </a:pPr>
            <a:endParaRPr lang="es-ES" dirty="0"/>
          </a:p>
          <a:p>
            <a:pPr marL="342900" indent="-342900" algn="just">
              <a:buAutoNum type="arabicPeriod"/>
            </a:pPr>
            <a:r>
              <a:rPr lang="es-ES" dirty="0"/>
              <a:t>Es obligatorio realizar hasta la actividad número 3. Si al llegar hasta esta actividad has encontrado alguna dificultad, pasa directamente al REPOSTAJE, después podrás seguir hasta la meta o retornar de nuevo a las actividades que te hayan resultado más complicadas</a:t>
            </a:r>
          </a:p>
          <a:p>
            <a:pPr marL="342900" indent="-342900">
              <a:buAutoNum type="arabicPeriod"/>
            </a:pPr>
            <a:endParaRPr lang="es-ES" dirty="0"/>
          </a:p>
          <a:p>
            <a:pPr marL="342900" indent="-342900">
              <a:buAutoNum type="arabicPeriod"/>
            </a:pPr>
            <a:r>
              <a:rPr lang="es-ES" dirty="0"/>
              <a:t>Recuerda disfrutar en el proceso, no se trata de llegar lo antes posible, si no de aprender y comprender</a:t>
            </a:r>
          </a:p>
          <a:p>
            <a:endParaRPr lang="es-ES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4D0D4D18-BA5E-5CF9-3230-2D712A9EB7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A03CF636-8EB5-17D3-3F1A-C908A5B1500C}"/>
              </a:ext>
            </a:extLst>
          </p:cNvPr>
          <p:cNvSpPr txBox="1"/>
          <p:nvPr/>
        </p:nvSpPr>
        <p:spPr>
          <a:xfrm>
            <a:off x="638620" y="6099048"/>
            <a:ext cx="2954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Gonzalo Rivera Álvarez</a:t>
            </a:r>
          </a:p>
          <a:p>
            <a:r>
              <a:rPr lang="es-ES" dirty="0"/>
              <a:t>2º ESO-Física y Química</a:t>
            </a:r>
          </a:p>
        </p:txBody>
      </p:sp>
    </p:spTree>
    <p:extLst>
      <p:ext uri="{BB962C8B-B14F-4D97-AF65-F5344CB8AC3E}">
        <p14:creationId xmlns:p14="http://schemas.microsoft.com/office/powerpoint/2010/main" val="1635325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42908"/>
    </mc:Choice>
    <mc:Fallback>
      <p:transition spd="slow" advTm="42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90</Words>
  <Application>Microsoft Office PowerPoint</Application>
  <PresentationFormat>Panorámica</PresentationFormat>
  <Paragraphs>8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Nova Light</vt:lpstr>
      <vt:lpstr>Gill Sans MT</vt:lpstr>
      <vt:lpstr>Wingdings 2</vt:lpstr>
      <vt:lpstr>DividendVTI</vt:lpstr>
      <vt:lpstr>Instrucciones para realizar tu espacio de actividades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Instrucciones para realizar tu espacio de actividades</dc:title>
  <dc:creator>GONZALO RIVERA DEL PINO</dc:creator>
  <cp:lastModifiedBy>GONZALO RIVERA DEL PINO</cp:lastModifiedBy>
  <cp:revision>2</cp:revision>
  <dcterms:created xsi:type="dcterms:W3CDTF">2024-02-08T12:02:19Z</dcterms:created>
  <dcterms:modified xsi:type="dcterms:W3CDTF">2024-02-08T12:44:20Z</dcterms:modified>
</cp:coreProperties>
</file>