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7556500" cy="10680700"/>
  <p:notesSz cx="7556500" cy="1068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1">
                <a:solidFill>
                  <a:srgbClr val="3F3F3F"/>
                </a:solidFill>
                <a:latin typeface="Gill Sans MT"/>
                <a:cs typeface="Gill Sans MT"/>
              </a:defRPr>
            </a:lvl1pPr>
          </a:lstStyle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556500" cy="10680700"/>
          </a:xfrm>
          <a:custGeom>
            <a:avLst/>
            <a:gdLst/>
            <a:ahLst/>
            <a:cxnLst/>
            <a:rect l="l" t="t" r="r" b="b"/>
            <a:pathLst>
              <a:path w="7556500" h="10680700">
                <a:moveTo>
                  <a:pt x="0" y="10680700"/>
                </a:moveTo>
                <a:lnTo>
                  <a:pt x="7556500" y="10680700"/>
                </a:lnTo>
                <a:lnTo>
                  <a:pt x="7556500" y="0"/>
                </a:lnTo>
                <a:lnTo>
                  <a:pt x="0" y="0"/>
                </a:lnTo>
                <a:lnTo>
                  <a:pt x="0" y="1068070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777932" y="4753605"/>
            <a:ext cx="0" cy="266065"/>
          </a:xfrm>
          <a:custGeom>
            <a:avLst/>
            <a:gdLst/>
            <a:ahLst/>
            <a:cxnLst/>
            <a:rect l="l" t="t" r="r" b="b"/>
            <a:pathLst>
              <a:path w="0" h="266064">
                <a:moveTo>
                  <a:pt x="0" y="265750"/>
                </a:moveTo>
                <a:lnTo>
                  <a:pt x="0" y="0"/>
                </a:lnTo>
              </a:path>
            </a:pathLst>
          </a:custGeom>
          <a:ln w="762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454977" y="5356922"/>
            <a:ext cx="6646545" cy="76200"/>
          </a:xfrm>
          <a:custGeom>
            <a:avLst/>
            <a:gdLst/>
            <a:ahLst/>
            <a:cxnLst/>
            <a:rect l="l" t="t" r="r" b="b"/>
            <a:pathLst>
              <a:path w="6646545" h="76200">
                <a:moveTo>
                  <a:pt x="0" y="0"/>
                </a:moveTo>
                <a:lnTo>
                  <a:pt x="6646545" y="0"/>
                </a:lnTo>
                <a:lnTo>
                  <a:pt x="6646545" y="76200"/>
                </a:lnTo>
                <a:lnTo>
                  <a:pt x="0" y="762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454977" y="5433122"/>
            <a:ext cx="6646545" cy="4114800"/>
          </a:xfrm>
          <a:custGeom>
            <a:avLst/>
            <a:gdLst/>
            <a:ahLst/>
            <a:cxnLst/>
            <a:rect l="l" t="t" r="r" b="b"/>
            <a:pathLst>
              <a:path w="6646545" h="4114800">
                <a:moveTo>
                  <a:pt x="0" y="0"/>
                </a:moveTo>
                <a:lnTo>
                  <a:pt x="6646545" y="0"/>
                </a:lnTo>
                <a:lnTo>
                  <a:pt x="6646545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1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1">
                <a:solidFill>
                  <a:srgbClr val="3F3F3F"/>
                </a:solidFill>
                <a:latin typeface="Gill Sans MT"/>
                <a:cs typeface="Gill Sans MT"/>
              </a:defRPr>
            </a:lvl1pPr>
          </a:lstStyle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1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1">
                <a:solidFill>
                  <a:srgbClr val="3F3F3F"/>
                </a:solidFill>
                <a:latin typeface="Gill Sans MT"/>
                <a:cs typeface="Gill Sans MT"/>
              </a:defRPr>
            </a:lvl1pPr>
          </a:lstStyle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1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1">
                <a:solidFill>
                  <a:srgbClr val="3F3F3F"/>
                </a:solidFill>
                <a:latin typeface="Gill Sans MT"/>
                <a:cs typeface="Gill Sans MT"/>
              </a:defRPr>
            </a:lvl1pPr>
          </a:lstStyle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1">
                <a:solidFill>
                  <a:srgbClr val="3F3F3F"/>
                </a:solidFill>
                <a:latin typeface="Gill Sans MT"/>
                <a:cs typeface="Gill Sans MT"/>
              </a:defRPr>
            </a:lvl1pPr>
          </a:lstStyle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556500" cy="10680700"/>
          </a:xfrm>
          <a:custGeom>
            <a:avLst/>
            <a:gdLst/>
            <a:ahLst/>
            <a:cxnLst/>
            <a:rect l="l" t="t" r="r" b="b"/>
            <a:pathLst>
              <a:path w="7556500" h="10680700">
                <a:moveTo>
                  <a:pt x="0" y="10680700"/>
                </a:moveTo>
                <a:lnTo>
                  <a:pt x="7556500" y="10680700"/>
                </a:lnTo>
                <a:lnTo>
                  <a:pt x="7556500" y="0"/>
                </a:lnTo>
                <a:lnTo>
                  <a:pt x="0" y="0"/>
                </a:lnTo>
                <a:lnTo>
                  <a:pt x="0" y="1068070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8052" y="393264"/>
            <a:ext cx="6660395" cy="3233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1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933882" y="10081899"/>
            <a:ext cx="19367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1">
                <a:solidFill>
                  <a:srgbClr val="3F3F3F"/>
                </a:solidFill>
                <a:latin typeface="Gill Sans MT"/>
                <a:cs typeface="Gill Sans MT"/>
              </a:defRPr>
            </a:lvl1pPr>
          </a:lstStyle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4977" y="5837669"/>
            <a:ext cx="6646545" cy="37103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32560" marR="1449070" indent="605790">
              <a:lnSpc>
                <a:spcPts val="3279"/>
              </a:lnSpc>
            </a:pPr>
            <a:r>
              <a:rPr dirty="0" sz="2800" spc="305" i="1">
                <a:solidFill>
                  <a:srgbClr val="FFFFFF"/>
                </a:solidFill>
                <a:latin typeface="Gill Sans MT"/>
                <a:cs typeface="Gill Sans MT"/>
              </a:rPr>
              <a:t>Leadership </a:t>
            </a:r>
            <a:r>
              <a:rPr dirty="0" sz="2800" spc="275" i="1">
                <a:solidFill>
                  <a:srgbClr val="FFFFFF"/>
                </a:solidFill>
                <a:latin typeface="Gill Sans MT"/>
                <a:cs typeface="Gill Sans MT"/>
              </a:rPr>
              <a:t>and  </a:t>
            </a:r>
            <a:r>
              <a:rPr dirty="0" sz="2800" spc="295" i="1">
                <a:solidFill>
                  <a:srgbClr val="FFFFFF"/>
                </a:solidFill>
                <a:latin typeface="Gill Sans MT"/>
                <a:cs typeface="Gill Sans MT"/>
              </a:rPr>
              <a:t>Management </a:t>
            </a:r>
            <a:r>
              <a:rPr dirty="0" sz="2800" spc="305" i="1">
                <a:solidFill>
                  <a:srgbClr val="FFFFFF"/>
                </a:solidFill>
                <a:latin typeface="Gill Sans MT"/>
                <a:cs typeface="Gill Sans MT"/>
              </a:rPr>
              <a:t>Skills</a:t>
            </a:r>
            <a:r>
              <a:rPr dirty="0" sz="2800" spc="-14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295" i="1">
                <a:solidFill>
                  <a:srgbClr val="FFFFFF"/>
                </a:solidFill>
                <a:latin typeface="Gill Sans MT"/>
                <a:cs typeface="Gill Sans MT"/>
              </a:rPr>
              <a:t>for</a:t>
            </a:r>
            <a:endParaRPr sz="2800">
              <a:latin typeface="Gill Sans MT"/>
              <a:cs typeface="Gill Sans MT"/>
            </a:endParaRPr>
          </a:p>
          <a:p>
            <a:pPr marL="3114040" marR="1170305" indent="-1997710">
              <a:lnSpc>
                <a:spcPts val="3279"/>
              </a:lnSpc>
            </a:pPr>
            <a:r>
              <a:rPr dirty="0" sz="2800" spc="300" i="1">
                <a:solidFill>
                  <a:srgbClr val="FFFFFF"/>
                </a:solidFill>
                <a:latin typeface="Gill Sans MT"/>
                <a:cs typeface="Gill Sans MT"/>
              </a:rPr>
              <a:t>Bilingual </a:t>
            </a:r>
            <a:r>
              <a:rPr dirty="0" sz="2800" spc="345" i="1">
                <a:solidFill>
                  <a:srgbClr val="FFFFFF"/>
                </a:solidFill>
                <a:latin typeface="Gill Sans MT"/>
                <a:cs typeface="Gill Sans MT"/>
              </a:rPr>
              <a:t>Coordinators</a:t>
            </a:r>
            <a:r>
              <a:rPr dirty="0" sz="2800" spc="-31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150" i="1">
                <a:solidFill>
                  <a:srgbClr val="FFFFFF"/>
                </a:solidFill>
                <a:latin typeface="Gill Sans MT"/>
                <a:cs typeface="Gill Sans MT"/>
              </a:rPr>
              <a:t>IN-  </a:t>
            </a:r>
            <a:r>
              <a:rPr dirty="0" sz="2800" spc="145" i="1">
                <a:solidFill>
                  <a:srgbClr val="FFFFFF"/>
                </a:solidFill>
                <a:latin typeface="Gill Sans MT"/>
                <a:cs typeface="Gill Sans MT"/>
              </a:rPr>
              <a:t>29</a:t>
            </a:r>
            <a:endParaRPr sz="2800">
              <a:latin typeface="Gill Sans MT"/>
              <a:cs typeface="Gill Sans MT"/>
            </a:endParaRPr>
          </a:p>
          <a:p>
            <a:pPr marL="914400">
              <a:lnSpc>
                <a:spcPct val="100000"/>
              </a:lnSpc>
              <a:spcBef>
                <a:spcPts val="1025"/>
              </a:spcBef>
            </a:pPr>
            <a:r>
              <a:rPr dirty="0" sz="2800" spc="145" i="1">
                <a:solidFill>
                  <a:srgbClr val="FFFFFF"/>
                </a:solidFill>
                <a:latin typeface="Gill Sans MT"/>
                <a:cs typeface="Gill Sans MT"/>
              </a:rPr>
              <a:t>17- 21 </a:t>
            </a:r>
            <a:r>
              <a:rPr dirty="0" sz="2800" spc="360" i="1">
                <a:solidFill>
                  <a:srgbClr val="FFFFFF"/>
                </a:solidFill>
                <a:latin typeface="Gill Sans MT"/>
                <a:cs typeface="Gill Sans MT"/>
              </a:rPr>
              <a:t>July</a:t>
            </a:r>
            <a:r>
              <a:rPr dirty="0" sz="2800" spc="-484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165" i="1">
                <a:solidFill>
                  <a:srgbClr val="FFFFFF"/>
                </a:solidFill>
                <a:latin typeface="Gill Sans MT"/>
                <a:cs typeface="Gill Sans MT"/>
              </a:rPr>
              <a:t>2017</a:t>
            </a:r>
            <a:endParaRPr sz="2800">
              <a:latin typeface="Gill Sans MT"/>
              <a:cs typeface="Gill Sans MT"/>
            </a:endParaRPr>
          </a:p>
          <a:p>
            <a:pPr marL="914400">
              <a:lnSpc>
                <a:spcPct val="100000"/>
              </a:lnSpc>
              <a:spcBef>
                <a:spcPts val="1120"/>
              </a:spcBef>
            </a:pPr>
            <a:r>
              <a:rPr dirty="0" sz="2800" spc="335" i="1">
                <a:solidFill>
                  <a:srgbClr val="FFFFFF"/>
                </a:solidFill>
                <a:latin typeface="Gill Sans MT"/>
                <a:cs typeface="Gill Sans MT"/>
              </a:rPr>
              <a:t>Sonia </a:t>
            </a:r>
            <a:r>
              <a:rPr dirty="0" sz="2800" spc="280" i="1">
                <a:solidFill>
                  <a:srgbClr val="FFFFFF"/>
                </a:solidFill>
                <a:latin typeface="Gill Sans MT"/>
                <a:cs typeface="Gill Sans MT"/>
              </a:rPr>
              <a:t>Paul</a:t>
            </a:r>
            <a:r>
              <a:rPr dirty="0" sz="2800" spc="-31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280" i="1">
                <a:solidFill>
                  <a:srgbClr val="FFFFFF"/>
                </a:solidFill>
                <a:latin typeface="Gill Sans MT"/>
                <a:cs typeface="Gill Sans MT"/>
              </a:rPr>
              <a:t>Molina</a:t>
            </a:r>
            <a:endParaRPr sz="2800">
              <a:latin typeface="Gill Sans MT"/>
              <a:cs typeface="Gill Sans MT"/>
            </a:endParaRPr>
          </a:p>
          <a:p>
            <a:pPr marL="914400">
              <a:lnSpc>
                <a:spcPct val="100000"/>
              </a:lnSpc>
              <a:spcBef>
                <a:spcPts val="1120"/>
              </a:spcBef>
            </a:pPr>
            <a:r>
              <a:rPr dirty="0" sz="2800" spc="285" i="1">
                <a:solidFill>
                  <a:srgbClr val="FFFFFF"/>
                </a:solidFill>
                <a:latin typeface="Gill Sans MT"/>
                <a:cs typeface="Gill Sans MT"/>
              </a:rPr>
              <a:t>IES</a:t>
            </a:r>
            <a:r>
              <a:rPr dirty="0" sz="2800" spc="2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254" i="1">
                <a:solidFill>
                  <a:srgbClr val="FFFFFF"/>
                </a:solidFill>
                <a:latin typeface="Gill Sans MT"/>
                <a:cs typeface="Gill Sans MT"/>
              </a:rPr>
              <a:t>Mariano</a:t>
            </a:r>
            <a:r>
              <a:rPr dirty="0" sz="2800" spc="7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430" i="1">
                <a:solidFill>
                  <a:srgbClr val="FFFFFF"/>
                </a:solidFill>
                <a:latin typeface="Gill Sans MT"/>
                <a:cs typeface="Gill Sans MT"/>
              </a:rPr>
              <a:t>José</a:t>
            </a:r>
            <a:r>
              <a:rPr dirty="0" sz="2800" spc="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315" i="1">
                <a:solidFill>
                  <a:srgbClr val="FFFFFF"/>
                </a:solidFill>
                <a:latin typeface="Gill Sans MT"/>
                <a:cs typeface="Gill Sans MT"/>
              </a:rPr>
              <a:t>de</a:t>
            </a:r>
            <a:r>
              <a:rPr dirty="0" sz="2800" spc="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800" spc="265" i="1">
                <a:solidFill>
                  <a:srgbClr val="FFFFFF"/>
                </a:solidFill>
                <a:latin typeface="Gill Sans MT"/>
                <a:cs typeface="Gill Sans MT"/>
              </a:rPr>
              <a:t>Larra</a:t>
            </a:r>
            <a:endParaRPr sz="28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27157" y="3793388"/>
            <a:ext cx="3011805" cy="1400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027157" y="3793388"/>
            <a:ext cx="3011805" cy="1400175"/>
          </a:xfrm>
          <a:custGeom>
            <a:avLst/>
            <a:gdLst/>
            <a:ahLst/>
            <a:cxnLst/>
            <a:rect l="l" t="t" r="r" b="b"/>
            <a:pathLst>
              <a:path w="3011804" h="1400175">
                <a:moveTo>
                  <a:pt x="0" y="0"/>
                </a:moveTo>
                <a:lnTo>
                  <a:pt x="3011805" y="0"/>
                </a:lnTo>
                <a:lnTo>
                  <a:pt x="3011805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4371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837606" y="3856037"/>
            <a:ext cx="1391920" cy="749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800" spc="180" i="1">
                <a:solidFill>
                  <a:srgbClr val="FFFFFF"/>
                </a:solidFill>
                <a:latin typeface="Gill Sans MT"/>
                <a:cs typeface="Gill Sans MT"/>
              </a:rPr>
              <a:t>201</a:t>
            </a:r>
            <a:r>
              <a:rPr dirty="0" sz="4800" spc="190" i="1">
                <a:solidFill>
                  <a:srgbClr val="FFFFFF"/>
                </a:solidFill>
                <a:latin typeface="Gill Sans MT"/>
                <a:cs typeface="Gill Sans MT"/>
              </a:rPr>
              <a:t>7</a:t>
            </a:r>
            <a:endParaRPr sz="4800">
              <a:latin typeface="Gill Sans MT"/>
              <a:cs typeface="Gill Sans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87583" y="503251"/>
            <a:ext cx="2867025" cy="3139440"/>
          </a:xfrm>
          <a:custGeom>
            <a:avLst/>
            <a:gdLst/>
            <a:ahLst/>
            <a:cxnLst/>
            <a:rect l="l" t="t" r="r" b="b"/>
            <a:pathLst>
              <a:path w="2867025" h="3139440">
                <a:moveTo>
                  <a:pt x="2866732" y="0"/>
                </a:moveTo>
                <a:lnTo>
                  <a:pt x="0" y="0"/>
                </a:lnTo>
                <a:lnTo>
                  <a:pt x="0" y="3139440"/>
                </a:lnTo>
                <a:lnTo>
                  <a:pt x="2866732" y="3139440"/>
                </a:lnTo>
                <a:lnTo>
                  <a:pt x="2866732" y="0"/>
                </a:lnTo>
                <a:close/>
              </a:path>
            </a:pathLst>
          </a:custGeom>
          <a:solidFill>
            <a:srgbClr val="53803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287583" y="503251"/>
            <a:ext cx="2867025" cy="3139440"/>
          </a:xfrm>
          <a:custGeom>
            <a:avLst/>
            <a:gdLst/>
            <a:ahLst/>
            <a:cxnLst/>
            <a:rect l="l" t="t" r="r" b="b"/>
            <a:pathLst>
              <a:path w="2867025" h="3139440">
                <a:moveTo>
                  <a:pt x="2866732" y="0"/>
                </a:moveTo>
                <a:lnTo>
                  <a:pt x="0" y="0"/>
                </a:lnTo>
                <a:lnTo>
                  <a:pt x="0" y="3139440"/>
                </a:lnTo>
                <a:lnTo>
                  <a:pt x="2866732" y="3139440"/>
                </a:lnTo>
                <a:lnTo>
                  <a:pt x="2866732" y="0"/>
                </a:lnTo>
                <a:close/>
              </a:path>
            </a:pathLst>
          </a:custGeom>
          <a:ln w="12700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568295" y="542469"/>
            <a:ext cx="2301240" cy="749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800" spc="630" i="1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dirty="0" sz="4800" spc="-10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4800" spc="405" i="1">
                <a:solidFill>
                  <a:srgbClr val="FFFFFF"/>
                </a:solidFill>
                <a:latin typeface="Gill Sans MT"/>
                <a:cs typeface="Gill Sans MT"/>
              </a:rPr>
              <a:t>digital</a:t>
            </a:r>
            <a:endParaRPr sz="4800">
              <a:latin typeface="Gill Sans MT"/>
              <a:cs typeface="Gill Sans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03703" y="1273988"/>
            <a:ext cx="2640965" cy="21615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142875">
              <a:lnSpc>
                <a:spcPct val="146500"/>
              </a:lnSpc>
            </a:pPr>
            <a:r>
              <a:rPr dirty="0" sz="4800" spc="395" i="1">
                <a:solidFill>
                  <a:srgbClr val="FFFFFF"/>
                </a:solidFill>
                <a:latin typeface="Gill Sans MT"/>
                <a:cs typeface="Gill Sans MT"/>
              </a:rPr>
              <a:t>bilingual  </a:t>
            </a:r>
            <a:r>
              <a:rPr dirty="0" sz="4800" spc="615" i="1">
                <a:solidFill>
                  <a:srgbClr val="FFFFFF"/>
                </a:solidFill>
                <a:latin typeface="Gill Sans MT"/>
                <a:cs typeface="Gill Sans MT"/>
              </a:rPr>
              <a:t>m</a:t>
            </a:r>
            <a:r>
              <a:rPr dirty="0" sz="4800" spc="190" i="1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dirty="0" sz="4800" spc="725" i="1">
                <a:solidFill>
                  <a:srgbClr val="FFFFFF"/>
                </a:solidFill>
                <a:latin typeface="Gill Sans MT"/>
                <a:cs typeface="Gill Sans MT"/>
              </a:rPr>
              <a:t>g</a:t>
            </a:r>
            <a:r>
              <a:rPr dirty="0" sz="4800" spc="190" i="1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dirty="0" sz="4800" spc="5" i="1">
                <a:solidFill>
                  <a:srgbClr val="FFFFFF"/>
                </a:solidFill>
                <a:latin typeface="Gill Sans MT"/>
                <a:cs typeface="Gill Sans MT"/>
              </a:rPr>
              <a:t>z</a:t>
            </a:r>
            <a:r>
              <a:rPr dirty="0" sz="4800" spc="295" i="1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dirty="0" sz="4800" spc="525" i="1">
                <a:solidFill>
                  <a:srgbClr val="FFFFFF"/>
                </a:solidFill>
                <a:latin typeface="Gill Sans MT"/>
                <a:cs typeface="Gill Sans MT"/>
              </a:rPr>
              <a:t>n</a:t>
            </a:r>
            <a:r>
              <a:rPr dirty="0" sz="4800" spc="440" i="1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endParaRPr sz="4800">
              <a:latin typeface="Gill Sans MT"/>
              <a:cs typeface="Gill Sans MT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20151" y="725801"/>
            <a:ext cx="4120515" cy="4027804"/>
          </a:xfrm>
          <a:custGeom>
            <a:avLst/>
            <a:gdLst/>
            <a:ahLst/>
            <a:cxnLst/>
            <a:rect l="l" t="t" r="r" b="b"/>
            <a:pathLst>
              <a:path w="4120515" h="4027804">
                <a:moveTo>
                  <a:pt x="0" y="0"/>
                </a:moveTo>
                <a:lnTo>
                  <a:pt x="4120515" y="0"/>
                </a:lnTo>
                <a:lnTo>
                  <a:pt x="4120515" y="4027804"/>
                </a:lnTo>
                <a:lnTo>
                  <a:pt x="0" y="4027804"/>
                </a:lnTo>
                <a:lnTo>
                  <a:pt x="0" y="0"/>
                </a:lnTo>
                <a:close/>
              </a:path>
            </a:pathLst>
          </a:custGeom>
          <a:solidFill>
            <a:srgbClr val="4371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20151" y="725801"/>
            <a:ext cx="4120515" cy="4027804"/>
          </a:xfrm>
          <a:custGeom>
            <a:avLst/>
            <a:gdLst/>
            <a:ahLst/>
            <a:cxnLst/>
            <a:rect l="l" t="t" r="r" b="b"/>
            <a:pathLst>
              <a:path w="4120515" h="4027804">
                <a:moveTo>
                  <a:pt x="0" y="0"/>
                </a:moveTo>
                <a:lnTo>
                  <a:pt x="4120515" y="0"/>
                </a:lnTo>
                <a:lnTo>
                  <a:pt x="4120515" y="4027804"/>
                </a:lnTo>
                <a:lnTo>
                  <a:pt x="0" y="4027804"/>
                </a:lnTo>
                <a:lnTo>
                  <a:pt x="0" y="0"/>
                </a:lnTo>
                <a:close/>
              </a:path>
            </a:pathLst>
          </a:custGeom>
          <a:ln w="12699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448052" y="393264"/>
            <a:ext cx="3648075" cy="3233420"/>
          </a:xfrm>
          <a:prstGeom prst="rect"/>
        </p:spPr>
        <p:txBody>
          <a:bodyPr wrap="square" lIns="0" tIns="0" rIns="0" bIns="0" rtlCol="0" vert="horz">
            <a:spAutoFit/>
          </a:bodyPr>
          <a:lstStyle/>
          <a:p>
            <a:pPr algn="ctr" marL="12065" marR="5080" indent="22860">
              <a:lnSpc>
                <a:spcPct val="146500"/>
              </a:lnSpc>
            </a:pPr>
            <a:r>
              <a:rPr dirty="0" spc="400" i="1"/>
              <a:t>Plan </a:t>
            </a:r>
            <a:r>
              <a:rPr dirty="0" spc="484" i="1"/>
              <a:t>de  </a:t>
            </a:r>
            <a:r>
              <a:rPr dirty="0" spc="455"/>
              <a:t>formación</a:t>
            </a:r>
            <a:r>
              <a:rPr dirty="0" spc="-85"/>
              <a:t> </a:t>
            </a:r>
            <a:r>
              <a:rPr dirty="0" spc="390"/>
              <a:t>en  </a:t>
            </a:r>
            <a:r>
              <a:rPr dirty="0" spc="470"/>
              <a:t>lenguas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743708" y="3948455"/>
            <a:ext cx="3101340" cy="749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800" spc="380" i="1">
                <a:solidFill>
                  <a:srgbClr val="FFFFFF"/>
                </a:solidFill>
                <a:latin typeface="Gill Sans MT"/>
                <a:cs typeface="Gill Sans MT"/>
              </a:rPr>
              <a:t>extranjeras</a:t>
            </a:r>
            <a:endParaRPr sz="4800">
              <a:latin typeface="Gill Sans MT"/>
              <a:cs typeface="Gill Sans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718998" y="4391025"/>
            <a:ext cx="38100" cy="38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877" y="2468003"/>
            <a:ext cx="6291580" cy="39554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Inviting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whole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school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community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take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80" i="1">
                <a:solidFill>
                  <a:srgbClr val="3F3F3F"/>
                </a:solidFill>
                <a:latin typeface="Gill Sans MT"/>
                <a:cs typeface="Gill Sans MT"/>
              </a:rPr>
              <a:t>part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Showing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enthusiasm.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Listening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opinions</a:t>
            </a:r>
            <a:r>
              <a:rPr dirty="0" sz="1400" spc="-114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ideas.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Facilitating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interventions.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Balance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benefits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bilingual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Helping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generate</a:t>
            </a:r>
            <a:r>
              <a:rPr dirty="0" sz="1400" spc="-2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ideas.</a:t>
            </a:r>
            <a:endParaRPr sz="1400">
              <a:latin typeface="Gill Sans MT"/>
              <a:cs typeface="Gill Sans MT"/>
            </a:endParaRPr>
          </a:p>
          <a:p>
            <a:pPr marL="241300" marR="5080" indent="-228600">
              <a:lnSpc>
                <a:spcPct val="146500"/>
              </a:lnSpc>
              <a:spcBef>
                <a:spcPts val="900"/>
              </a:spcBef>
              <a:buFont typeface="Wingdings"/>
              <a:buChar char=""/>
              <a:tabLst>
                <a:tab pos="241300" algn="l"/>
              </a:tabLst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Emphasising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75" i="1">
                <a:solidFill>
                  <a:srgbClr val="3F3F3F"/>
                </a:solidFill>
                <a:latin typeface="Gill Sans MT"/>
                <a:cs typeface="Gill Sans MT"/>
              </a:rPr>
              <a:t>how</a:t>
            </a:r>
            <a:r>
              <a:rPr dirty="0" sz="1400" spc="-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display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class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activities,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projects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field 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trips.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Inviting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teachers,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TLA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parents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contribute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articles.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F3F3F"/>
              </a:buClr>
              <a:buFont typeface="Wingdings"/>
              <a:buChar char=""/>
            </a:pPr>
            <a:endParaRPr sz="14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"/>
              <a:tabLst>
                <a:tab pos="241300" algn="l"/>
              </a:tabLst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Giving</a:t>
            </a:r>
            <a:r>
              <a:rPr dirty="0" sz="1400" spc="-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credit.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25354" y="706480"/>
            <a:ext cx="6271895" cy="971550"/>
          </a:xfrm>
          <a:custGeom>
            <a:avLst/>
            <a:gdLst/>
            <a:ahLst/>
            <a:cxnLst/>
            <a:rect l="l" t="t" r="r" b="b"/>
            <a:pathLst>
              <a:path w="6271895" h="971550">
                <a:moveTo>
                  <a:pt x="4645063" y="364331"/>
                </a:moveTo>
                <a:lnTo>
                  <a:pt x="1626831" y="364331"/>
                </a:lnTo>
                <a:lnTo>
                  <a:pt x="1626831" y="0"/>
                </a:lnTo>
                <a:lnTo>
                  <a:pt x="4645063" y="0"/>
                </a:lnTo>
                <a:lnTo>
                  <a:pt x="4645063" y="364331"/>
                </a:lnTo>
                <a:close/>
              </a:path>
              <a:path w="6271895" h="971550">
                <a:moveTo>
                  <a:pt x="242887" y="728662"/>
                </a:moveTo>
                <a:lnTo>
                  <a:pt x="0" y="485775"/>
                </a:lnTo>
                <a:lnTo>
                  <a:pt x="242887" y="242887"/>
                </a:lnTo>
                <a:lnTo>
                  <a:pt x="242887" y="364331"/>
                </a:lnTo>
                <a:lnTo>
                  <a:pt x="6150451" y="364331"/>
                </a:lnTo>
                <a:lnTo>
                  <a:pt x="6271895" y="485775"/>
                </a:lnTo>
                <a:lnTo>
                  <a:pt x="6150451" y="607218"/>
                </a:lnTo>
                <a:lnTo>
                  <a:pt x="242887" y="607218"/>
                </a:lnTo>
                <a:lnTo>
                  <a:pt x="242887" y="728662"/>
                </a:lnTo>
                <a:close/>
              </a:path>
              <a:path w="6271895" h="971550">
                <a:moveTo>
                  <a:pt x="6150451" y="364331"/>
                </a:moveTo>
                <a:lnTo>
                  <a:pt x="6029007" y="364331"/>
                </a:lnTo>
                <a:lnTo>
                  <a:pt x="6029007" y="242887"/>
                </a:lnTo>
                <a:lnTo>
                  <a:pt x="6150451" y="364331"/>
                </a:lnTo>
                <a:close/>
              </a:path>
              <a:path w="6271895" h="971550">
                <a:moveTo>
                  <a:pt x="4645063" y="971550"/>
                </a:moveTo>
                <a:lnTo>
                  <a:pt x="1626831" y="971550"/>
                </a:lnTo>
                <a:lnTo>
                  <a:pt x="1626831" y="607218"/>
                </a:lnTo>
                <a:lnTo>
                  <a:pt x="4645063" y="607218"/>
                </a:lnTo>
                <a:lnTo>
                  <a:pt x="4645063" y="971550"/>
                </a:lnTo>
                <a:close/>
              </a:path>
              <a:path w="6271895" h="971550">
                <a:moveTo>
                  <a:pt x="6029007" y="728662"/>
                </a:moveTo>
                <a:lnTo>
                  <a:pt x="6029007" y="607218"/>
                </a:lnTo>
                <a:lnTo>
                  <a:pt x="6150451" y="607218"/>
                </a:lnTo>
                <a:lnTo>
                  <a:pt x="6029007" y="728662"/>
                </a:lnTo>
                <a:close/>
              </a:path>
            </a:pathLst>
          </a:custGeom>
          <a:solidFill>
            <a:srgbClr val="4371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525354" y="706480"/>
            <a:ext cx="6271895" cy="971550"/>
          </a:xfrm>
          <a:custGeom>
            <a:avLst/>
            <a:gdLst/>
            <a:ahLst/>
            <a:cxnLst/>
            <a:rect l="l" t="t" r="r" b="b"/>
            <a:pathLst>
              <a:path w="6271895" h="971550">
                <a:moveTo>
                  <a:pt x="0" y="485775"/>
                </a:moveTo>
                <a:lnTo>
                  <a:pt x="242887" y="242887"/>
                </a:lnTo>
                <a:lnTo>
                  <a:pt x="242887" y="364331"/>
                </a:lnTo>
                <a:lnTo>
                  <a:pt x="1626831" y="364331"/>
                </a:lnTo>
                <a:lnTo>
                  <a:pt x="1626831" y="0"/>
                </a:lnTo>
                <a:lnTo>
                  <a:pt x="4645063" y="0"/>
                </a:lnTo>
                <a:lnTo>
                  <a:pt x="4645063" y="364331"/>
                </a:lnTo>
                <a:lnTo>
                  <a:pt x="6029007" y="364331"/>
                </a:lnTo>
                <a:lnTo>
                  <a:pt x="6029007" y="242887"/>
                </a:lnTo>
                <a:lnTo>
                  <a:pt x="6271895" y="485775"/>
                </a:lnTo>
                <a:lnTo>
                  <a:pt x="6029007" y="728662"/>
                </a:lnTo>
                <a:lnTo>
                  <a:pt x="6029007" y="607218"/>
                </a:lnTo>
                <a:lnTo>
                  <a:pt x="4645063" y="607218"/>
                </a:lnTo>
                <a:lnTo>
                  <a:pt x="4645063" y="971550"/>
                </a:lnTo>
                <a:lnTo>
                  <a:pt x="1626831" y="971550"/>
                </a:lnTo>
                <a:lnTo>
                  <a:pt x="1626831" y="607218"/>
                </a:lnTo>
                <a:lnTo>
                  <a:pt x="242887" y="607218"/>
                </a:lnTo>
                <a:lnTo>
                  <a:pt x="242887" y="728662"/>
                </a:lnTo>
                <a:lnTo>
                  <a:pt x="0" y="485775"/>
                </a:lnTo>
                <a:close/>
              </a:path>
            </a:pathLst>
          </a:custGeom>
          <a:ln w="12700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424832" y="582325"/>
            <a:ext cx="2470150" cy="997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27685" marR="5080" indent="-515620">
              <a:lnSpc>
                <a:spcPct val="146500"/>
              </a:lnSpc>
            </a:pPr>
            <a:r>
              <a:rPr dirty="0" sz="2200" spc="235" i="1">
                <a:solidFill>
                  <a:srgbClr val="FFFFFF"/>
                </a:solidFill>
                <a:latin typeface="Gill Sans MT"/>
                <a:cs typeface="Gill Sans MT"/>
              </a:rPr>
              <a:t>WAYS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dirty="0" sz="2200" spc="-34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80" i="1">
                <a:solidFill>
                  <a:srgbClr val="FFFFFF"/>
                </a:solidFill>
                <a:latin typeface="Gill Sans MT"/>
                <a:cs typeface="Gill Sans MT"/>
              </a:rPr>
              <a:t>INVOLVE 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dirty="0" sz="2200" spc="-1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70" i="1">
                <a:solidFill>
                  <a:srgbClr val="FFFFFF"/>
                </a:solidFill>
                <a:latin typeface="Gill Sans MT"/>
                <a:cs typeface="Gill Sans MT"/>
              </a:rPr>
              <a:t>STAFF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090"/>
              </a:lnSpc>
            </a:pPr>
            <a:fld id="{81D60167-4931-47E6-BA6A-407CBD079E47}" type="slidenum">
              <a:rPr dirty="0" spc="40"/>
              <a:t>13</a:t>
            </a:fld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1249893"/>
            <a:ext cx="6443980" cy="8451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20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Sep 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- </a:t>
            </a: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2</a:t>
            </a:r>
            <a:r>
              <a:rPr dirty="0" sz="1400" spc="-229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Oct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General</a:t>
            </a:r>
            <a:r>
              <a:rPr dirty="0" sz="1400" spc="-7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information: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Posting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bilingual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posters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all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over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school.</a:t>
            </a:r>
            <a:endParaRPr sz="1400">
              <a:latin typeface="Gill Sans MT"/>
              <a:cs typeface="Gill Sans MT"/>
            </a:endParaRPr>
          </a:p>
          <a:p>
            <a:pPr marL="469900" marR="5080" indent="-228600">
              <a:lnSpc>
                <a:spcPct val="138400"/>
              </a:lnSpc>
              <a:spcBef>
                <a:spcPts val="11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Inform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tutors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head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75" i="1">
                <a:solidFill>
                  <a:srgbClr val="3F3F3F"/>
                </a:solidFill>
                <a:latin typeface="Gill Sans MT"/>
                <a:cs typeface="Gill Sans MT"/>
              </a:rPr>
              <a:t>(if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they've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been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chosen)</a:t>
            </a:r>
            <a:r>
              <a:rPr dirty="0" sz="1400" spc="-8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about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project  </a:t>
            </a:r>
            <a:r>
              <a:rPr dirty="0" sz="1400" spc="165" i="1">
                <a:solidFill>
                  <a:srgbClr val="3F3F3F"/>
                </a:solidFill>
                <a:latin typeface="Gill Sans MT"/>
                <a:cs typeface="Gill Sans MT"/>
              </a:rPr>
              <a:t>so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that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can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give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information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220" i="1">
                <a:solidFill>
                  <a:srgbClr val="3F3F3F"/>
                </a:solidFill>
                <a:latin typeface="Gill Sans MT"/>
                <a:cs typeface="Gill Sans MT"/>
              </a:rPr>
              <a:t>/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classmates.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F3F3F"/>
              </a:buClr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invited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take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80" i="1">
                <a:solidFill>
                  <a:srgbClr val="3F3F3F"/>
                </a:solidFill>
                <a:latin typeface="Gill Sans MT"/>
                <a:cs typeface="Gill Sans MT"/>
              </a:rPr>
              <a:t>part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first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claustro.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F3F3F"/>
              </a:buClr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TLA: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invited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first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bilingual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meeting.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F3F3F"/>
              </a:buClr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Invite</a:t>
            </a:r>
            <a:r>
              <a:rPr dirty="0" sz="1400" spc="-6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parents</a:t>
            </a:r>
            <a:r>
              <a:rPr dirty="0" sz="1400" spc="-114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AMPA.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00">
              <a:latin typeface="Times New Roman"/>
              <a:cs typeface="Times New Roman"/>
            </a:endParaRPr>
          </a:p>
          <a:p>
            <a:pPr marL="57150">
              <a:lnSpc>
                <a:spcPct val="100000"/>
              </a:lnSpc>
            </a:pP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5</a:t>
            </a:r>
            <a:r>
              <a:rPr dirty="0" sz="1400" spc="-1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Oct</a:t>
            </a:r>
            <a:endParaRPr sz="1400">
              <a:latin typeface="Gill Sans MT"/>
              <a:cs typeface="Gill Sans MT"/>
            </a:endParaRPr>
          </a:p>
          <a:p>
            <a:pPr marL="57150" marR="3705860" indent="-44450">
              <a:lnSpc>
                <a:spcPct val="190300"/>
              </a:lnSpc>
            </a:pP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Teacher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meeting</a:t>
            </a:r>
            <a:r>
              <a:rPr dirty="0" sz="1400" spc="-254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recruitment.  </a:t>
            </a: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7</a:t>
            </a:r>
            <a:r>
              <a:rPr dirty="0" sz="1400" spc="-1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Oct</a:t>
            </a:r>
            <a:endParaRPr sz="1400">
              <a:latin typeface="Gill Sans MT"/>
              <a:cs typeface="Gill Sans MT"/>
            </a:endParaRPr>
          </a:p>
          <a:p>
            <a:pPr marL="12700" marR="483234">
              <a:lnSpc>
                <a:spcPct val="136700"/>
              </a:lnSpc>
              <a:spcBef>
                <a:spcPts val="900"/>
              </a:spcBef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Teacher's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meeting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choose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advisor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one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charge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 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digitalization.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9</a:t>
            </a:r>
            <a:r>
              <a:rPr dirty="0" sz="1400" spc="-1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Oct</a:t>
            </a:r>
            <a:endParaRPr sz="1400">
              <a:latin typeface="Gill Sans MT"/>
              <a:cs typeface="Gill Sans MT"/>
            </a:endParaRPr>
          </a:p>
          <a:p>
            <a:pPr marL="12700" marR="3702050">
              <a:lnSpc>
                <a:spcPct val="190300"/>
              </a:lnSpc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Student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meeting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recruitment.  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16</a:t>
            </a:r>
            <a:r>
              <a:rPr dirty="0" sz="1400" spc="-1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Oct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Magazine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staff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meeting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(including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advisor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teachers):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Selecting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editorial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team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type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want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make.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F3F3F"/>
              </a:buClr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Choosing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publishing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platform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use.</a:t>
            </a:r>
            <a:endParaRPr sz="1400">
              <a:latin typeface="Gill Sans MT"/>
              <a:cs typeface="Gill Sans MT"/>
            </a:endParaRPr>
          </a:p>
          <a:p>
            <a:pPr marL="469900" marR="313690" indent="-228600">
              <a:lnSpc>
                <a:spcPct val="138400"/>
              </a:lnSpc>
              <a:spcBef>
                <a:spcPts val="101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Scheduling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meetings.</a:t>
            </a:r>
            <a:r>
              <a:rPr dirty="0" sz="1400" spc="-6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(One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5" i="1">
                <a:solidFill>
                  <a:srgbClr val="3F3F3F"/>
                </a:solidFill>
                <a:latin typeface="Gill Sans MT"/>
                <a:cs typeface="Gill Sans MT"/>
              </a:rPr>
              <a:t>two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long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breaks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once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week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after 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lessons.)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F3F3F"/>
              </a:buClr>
              <a:buFont typeface="Symbol"/>
              <a:buChar char=""/>
            </a:pPr>
            <a:endParaRPr sz="1400">
              <a:latin typeface="Times New Roman"/>
              <a:cs typeface="Times New Roman"/>
            </a:endParaRPr>
          </a:p>
          <a:p>
            <a:pPr marL="469900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Setting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draft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deadline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edition.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89313" y="17574"/>
            <a:ext cx="5918199" cy="977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320465" y="285225"/>
            <a:ext cx="1257300" cy="35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125" i="1">
                <a:solidFill>
                  <a:srgbClr val="FFFFFF"/>
                </a:solidFill>
                <a:latin typeface="Gill Sans MT"/>
                <a:cs typeface="Gill Sans MT"/>
              </a:rPr>
              <a:t>TIMELINE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090"/>
              </a:lnSpc>
            </a:pPr>
            <a:fld id="{81D60167-4931-47E6-BA6A-407CBD079E47}" type="slidenum">
              <a:rPr dirty="0" spc="40"/>
              <a:t>13</a:t>
            </a:fld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843871"/>
            <a:ext cx="6472555" cy="58610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November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Establishing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2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mechanics.</a:t>
            </a:r>
            <a:endParaRPr sz="1400">
              <a:latin typeface="Gill Sans MT"/>
              <a:cs typeface="Gill Sans MT"/>
            </a:endParaRPr>
          </a:p>
          <a:p>
            <a:pPr marL="12700" marR="189865">
              <a:lnSpc>
                <a:spcPct val="136700"/>
              </a:lnSpc>
              <a:spcBef>
                <a:spcPts val="900"/>
              </a:spcBef>
            </a:pP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Languages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(decide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if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using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accurate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natural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English),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categories, 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drafts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submitting,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page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designers,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cover,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copyright-</a:t>
            </a:r>
            <a:r>
              <a:rPr dirty="0" sz="1400" spc="-1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free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images,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etc.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December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Making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2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85" i="1">
                <a:solidFill>
                  <a:srgbClr val="3F3F3F"/>
                </a:solidFill>
                <a:latin typeface="Gill Sans MT"/>
                <a:cs typeface="Gill Sans MT"/>
              </a:rPr>
              <a:t>Draft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submittion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advisor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8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section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editor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via</a:t>
            </a:r>
            <a:r>
              <a:rPr dirty="0" sz="1400" spc="-8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Google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Drive.</a:t>
            </a:r>
            <a:endParaRPr sz="1400">
              <a:latin typeface="Gill Sans MT"/>
              <a:cs typeface="Gill Sans MT"/>
            </a:endParaRPr>
          </a:p>
          <a:p>
            <a:pPr marL="12700" marR="24765">
              <a:lnSpc>
                <a:spcPct val="136700"/>
              </a:lnSpc>
              <a:spcBef>
                <a:spcPts val="900"/>
              </a:spcBef>
            </a:pP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Feedback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is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returned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within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8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week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5" i="1">
                <a:solidFill>
                  <a:srgbClr val="3F3F3F"/>
                </a:solidFill>
                <a:latin typeface="Gill Sans MT"/>
                <a:cs typeface="Gill Sans MT"/>
              </a:rPr>
              <a:t>so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can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make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revisions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resubmit 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by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next</a:t>
            </a:r>
            <a:r>
              <a:rPr dirty="0" sz="1400" spc="-1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week.</a:t>
            </a:r>
            <a:endParaRPr sz="1400">
              <a:latin typeface="Gill Sans MT"/>
              <a:cs typeface="Gill Sans MT"/>
            </a:endParaRPr>
          </a:p>
          <a:p>
            <a:pPr marL="12700" marR="5519420">
              <a:lnSpc>
                <a:spcPct val="190300"/>
              </a:lnSpc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January  </a:t>
            </a:r>
            <a:r>
              <a:rPr dirty="0" sz="1400" spc="215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ss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e</a:t>
            </a:r>
            <a:r>
              <a:rPr dirty="0" sz="1400" spc="180" i="1">
                <a:solidFill>
                  <a:srgbClr val="3F3F3F"/>
                </a:solidFill>
                <a:latin typeface="Gill Sans MT"/>
                <a:cs typeface="Gill Sans MT"/>
              </a:rPr>
              <a:t>m</a:t>
            </a:r>
            <a:r>
              <a:rPr dirty="0" sz="1400" spc="165" i="1">
                <a:solidFill>
                  <a:srgbClr val="3F3F3F"/>
                </a:solidFill>
                <a:latin typeface="Gill Sans MT"/>
                <a:cs typeface="Gill Sans MT"/>
              </a:rPr>
              <a:t>b</a:t>
            </a:r>
            <a:r>
              <a:rPr dirty="0" sz="1400" spc="85" i="1">
                <a:solidFill>
                  <a:srgbClr val="3F3F3F"/>
                </a:solidFill>
                <a:latin typeface="Gill Sans MT"/>
                <a:cs typeface="Gill Sans MT"/>
              </a:rPr>
              <a:t>li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n</a:t>
            </a:r>
            <a:r>
              <a:rPr dirty="0" sz="1400" spc="185" i="1">
                <a:solidFill>
                  <a:srgbClr val="3F3F3F"/>
                </a:solidFill>
                <a:latin typeface="Gill Sans MT"/>
                <a:cs typeface="Gill Sans MT"/>
              </a:rPr>
              <a:t>g</a:t>
            </a:r>
            <a:endParaRPr sz="1400">
              <a:latin typeface="Gill Sans MT"/>
              <a:cs typeface="Gill Sans MT"/>
            </a:endParaRPr>
          </a:p>
          <a:p>
            <a:pPr marL="12700" marR="5080">
              <a:lnSpc>
                <a:spcPct val="136700"/>
              </a:lnSpc>
              <a:spcBef>
                <a:spcPts val="900"/>
              </a:spcBef>
            </a:pPr>
            <a:r>
              <a:rPr dirty="0" sz="1400" spc="85" i="1">
                <a:solidFill>
                  <a:srgbClr val="3F3F3F"/>
                </a:solidFill>
                <a:latin typeface="Gill Sans MT"/>
                <a:cs typeface="Gill Sans MT"/>
              </a:rPr>
              <a:t>Text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is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pasted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into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designed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page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share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advisors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editors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 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final</a:t>
            </a:r>
            <a:r>
              <a:rPr dirty="0" sz="1400" spc="-8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review.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1</a:t>
            </a:r>
            <a:r>
              <a:rPr dirty="0" sz="1400" spc="-1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February</a:t>
            </a:r>
            <a:endParaRPr sz="1400">
              <a:latin typeface="Gill Sans MT"/>
              <a:cs typeface="Gill Sans MT"/>
            </a:endParaRPr>
          </a:p>
          <a:p>
            <a:pPr marL="12700" marR="147955">
              <a:lnSpc>
                <a:spcPct val="136700"/>
              </a:lnSpc>
              <a:spcBef>
                <a:spcPts val="900"/>
              </a:spcBef>
            </a:pP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Magazine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launched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digitally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on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school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website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this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first</a:t>
            </a: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publication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also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displayed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on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notice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board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hall.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090"/>
              </a:lnSpc>
            </a:pPr>
            <a:fld id="{81D60167-4931-47E6-BA6A-407CBD079E47}" type="slidenum">
              <a:rPr dirty="0" spc="40"/>
              <a:t>13</a:t>
            </a:fld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2061959"/>
            <a:ext cx="6647815" cy="20294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There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three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main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indicators:</a:t>
            </a:r>
            <a:endParaRPr sz="1400">
              <a:latin typeface="Gill Sans MT"/>
              <a:cs typeface="Gill Sans MT"/>
            </a:endParaRPr>
          </a:p>
          <a:p>
            <a:pPr marL="516255" marR="172720" indent="-228600">
              <a:lnSpc>
                <a:spcPct val="136700"/>
              </a:lnSpc>
              <a:spcBef>
                <a:spcPts val="900"/>
              </a:spcBef>
              <a:buFont typeface="Wingdings"/>
              <a:buChar char=""/>
              <a:tabLst>
                <a:tab pos="516255" algn="l"/>
              </a:tabLst>
            </a:pP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Number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committed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involve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project,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that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80" i="1">
                <a:solidFill>
                  <a:srgbClr val="3F3F3F"/>
                </a:solidFill>
                <a:latin typeface="Gill Sans MT"/>
                <a:cs typeface="Gill Sans MT"/>
              </a:rPr>
              <a:t>is, 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26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staff.</a:t>
            </a:r>
            <a:endParaRPr sz="1400">
              <a:latin typeface="Gill Sans MT"/>
              <a:cs typeface="Gill Sans MT"/>
            </a:endParaRPr>
          </a:p>
          <a:p>
            <a:pPr marL="516255" marR="5080" indent="-228600">
              <a:lnSpc>
                <a:spcPct val="136700"/>
              </a:lnSpc>
              <a:spcBef>
                <a:spcPts val="900"/>
              </a:spcBef>
              <a:buFont typeface="Wingdings"/>
              <a:buChar char=""/>
              <a:tabLst>
                <a:tab pos="516255" algn="l"/>
              </a:tabLst>
            </a:pP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Number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uncommitted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70" i="1">
                <a:solidFill>
                  <a:srgbClr val="3F3F3F"/>
                </a:solidFill>
                <a:latin typeface="Gill Sans MT"/>
                <a:cs typeface="Gill Sans MT"/>
              </a:rPr>
              <a:t>who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may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loosely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take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80" i="1">
                <a:solidFill>
                  <a:srgbClr val="3F3F3F"/>
                </a:solidFill>
                <a:latin typeface="Gill Sans MT"/>
                <a:cs typeface="Gill Sans MT"/>
              </a:rPr>
              <a:t>part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 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1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project.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har char=""/>
            </a:pPr>
            <a:endParaRPr sz="1300">
              <a:latin typeface="Times New Roman"/>
              <a:cs typeface="Times New Roman"/>
            </a:endParaRPr>
          </a:p>
          <a:p>
            <a:pPr marL="516255" indent="-228600">
              <a:lnSpc>
                <a:spcPct val="100000"/>
              </a:lnSpc>
              <a:buSzPct val="71428"/>
              <a:buFont typeface="Wingdings"/>
              <a:buChar char=""/>
              <a:tabLst>
                <a:tab pos="516255" algn="l"/>
              </a:tabLst>
            </a:pPr>
            <a:r>
              <a:rPr dirty="0" sz="1400" spc="18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survey,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we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could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use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questionnaire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like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this: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2285" y="210565"/>
            <a:ext cx="6852920" cy="1431290"/>
          </a:xfrm>
          <a:custGeom>
            <a:avLst/>
            <a:gdLst/>
            <a:ahLst/>
            <a:cxnLst/>
            <a:rect l="l" t="t" r="r" b="b"/>
            <a:pathLst>
              <a:path w="6852920" h="1431289">
                <a:moveTo>
                  <a:pt x="6852399" y="357788"/>
                </a:moveTo>
                <a:lnTo>
                  <a:pt x="6136817" y="357788"/>
                </a:lnTo>
                <a:lnTo>
                  <a:pt x="6494602" y="0"/>
                </a:lnTo>
                <a:lnTo>
                  <a:pt x="6852399" y="357788"/>
                </a:lnTo>
                <a:close/>
              </a:path>
              <a:path w="6852920" h="1431289">
                <a:moveTo>
                  <a:pt x="6673507" y="1431150"/>
                </a:moveTo>
                <a:lnTo>
                  <a:pt x="0" y="1431150"/>
                </a:lnTo>
                <a:lnTo>
                  <a:pt x="0" y="1073365"/>
                </a:lnTo>
                <a:lnTo>
                  <a:pt x="6315710" y="1073365"/>
                </a:lnTo>
                <a:lnTo>
                  <a:pt x="6315710" y="357788"/>
                </a:lnTo>
                <a:lnTo>
                  <a:pt x="6673507" y="357788"/>
                </a:lnTo>
                <a:lnTo>
                  <a:pt x="6673507" y="1431150"/>
                </a:lnTo>
                <a:close/>
              </a:path>
            </a:pathLst>
          </a:custGeom>
          <a:solidFill>
            <a:srgbClr val="6FAC46">
              <a:alpha val="497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688887" y="1314094"/>
            <a:ext cx="5938520" cy="35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175" i="1">
                <a:solidFill>
                  <a:srgbClr val="FFFFFF"/>
                </a:solidFill>
                <a:latin typeface="Gill Sans MT"/>
                <a:cs typeface="Gill Sans MT"/>
              </a:rPr>
              <a:t>INDICATORS</a:t>
            </a:r>
            <a:r>
              <a:rPr dirty="0" sz="2200" spc="-10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25" i="1">
                <a:solidFill>
                  <a:srgbClr val="FFFFFF"/>
                </a:solidFill>
                <a:latin typeface="Gill Sans MT"/>
                <a:cs typeface="Gill Sans MT"/>
              </a:rPr>
              <a:t>FOR</a:t>
            </a:r>
            <a:r>
              <a:rPr dirty="0" sz="2200" spc="-3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dirty="0" sz="2200" spc="-4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SUCCESS</a:t>
            </a:r>
            <a:r>
              <a:rPr dirty="0" sz="2200" spc="-10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40" i="1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dirty="0" sz="2200" spc="-5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dirty="0" sz="2200" spc="-4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50" i="1">
                <a:solidFill>
                  <a:srgbClr val="FFFFFF"/>
                </a:solidFill>
                <a:latin typeface="Gill Sans MT"/>
                <a:cs typeface="Gill Sans MT"/>
              </a:rPr>
              <a:t>PLAN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090"/>
              </a:lnSpc>
            </a:pPr>
            <a:fld id="{81D60167-4931-47E6-BA6A-407CBD079E47}" type="slidenum">
              <a:rPr dirty="0" spc="40"/>
              <a:t>13</a:t>
            </a:fld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2505252" y="4252277"/>
          <a:ext cx="4087495" cy="6188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9029"/>
                <a:gridCol w="812600"/>
                <a:gridCol w="76466"/>
                <a:gridCol w="154355"/>
                <a:gridCol w="286385"/>
                <a:gridCol w="286384"/>
                <a:gridCol w="177761"/>
                <a:gridCol w="108623"/>
                <a:gridCol w="286384"/>
                <a:gridCol w="677011"/>
                <a:gridCol w="384022"/>
              </a:tblGrid>
              <a:tr h="61595">
                <a:tc gridSpan="2"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T w="25400">
                      <a:solidFill>
                        <a:srgbClr val="385D89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T w="25400">
                      <a:solidFill>
                        <a:srgbClr val="385D89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T w="25400">
                      <a:solidFill>
                        <a:srgbClr val="385D89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T w="25400">
                      <a:solidFill>
                        <a:srgbClr val="385D89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T w="25400">
                      <a:solidFill>
                        <a:srgbClr val="385D89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T w="25400">
                      <a:solidFill>
                        <a:srgbClr val="385D89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rowSpan="12">
                  <a:txBody>
                    <a:bodyPr/>
                    <a:lstStyle/>
                    <a:p>
                      <a:pPr/>
                      <a:endParaRPr sz="22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rowSpan="1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4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2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Do</a:t>
                      </a:r>
                      <a:r>
                        <a:rPr dirty="0" sz="1400" spc="-5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spc="15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you</a:t>
                      </a:r>
                      <a:r>
                        <a:rPr dirty="0" sz="1400" spc="-6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spc="9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like</a:t>
                      </a:r>
                      <a:r>
                        <a:rPr dirty="0" sz="1400" spc="-7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spc="14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the</a:t>
                      </a:r>
                      <a:r>
                        <a:rPr dirty="0" sz="1400" spc="-7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spc="-46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…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575"/>
                        </a:lnSpc>
                      </a:pPr>
                      <a:r>
                        <a:rPr dirty="0" sz="140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2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575"/>
                        </a:lnSpc>
                      </a:pPr>
                      <a:r>
                        <a:rPr dirty="0" sz="140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3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ts val="1575"/>
                        </a:lnSpc>
                      </a:pPr>
                      <a:r>
                        <a:rPr dirty="0" sz="140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4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1575"/>
                        </a:lnSpc>
                      </a:pPr>
                      <a:r>
                        <a:rPr dirty="0" sz="140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5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4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2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Format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4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4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Topics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6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4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Reviews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1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4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Images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1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2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Graphics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1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5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Comics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94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3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Video</a:t>
                      </a:r>
                      <a:r>
                        <a:rPr dirty="0" sz="1400" spc="-10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spc="13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clips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1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4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Letters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1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13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Interviews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12381">
                <a:tc gridSpan="2">
                  <a:txBody>
                    <a:bodyPr/>
                    <a:lstStyle/>
                    <a:p>
                      <a:pPr marL="78105">
                        <a:lnSpc>
                          <a:spcPts val="1575"/>
                        </a:lnSpc>
                      </a:pPr>
                      <a:r>
                        <a:rPr dirty="0" sz="1400" spc="9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Overall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T w="25400">
                      <a:solidFill>
                        <a:srgbClr val="385D89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3199">
                <a:tc gridSpan="11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745794">
                <a:tc>
                  <a:txBody>
                    <a:bodyPr/>
                    <a:lstStyle/>
                    <a:p>
                      <a:pPr marL="159385">
                        <a:lnSpc>
                          <a:spcPts val="1575"/>
                        </a:lnSpc>
                      </a:pPr>
                      <a:r>
                        <a:rPr dirty="0" sz="1400" spc="4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I </a:t>
                      </a:r>
                      <a:r>
                        <a:rPr dirty="0" sz="1400" spc="12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am</a:t>
                      </a:r>
                      <a:r>
                        <a:rPr dirty="0" sz="1400" spc="-19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 </a:t>
                      </a:r>
                      <a:r>
                        <a:rPr dirty="0" sz="1400" spc="10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a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ts val="1575"/>
                        </a:lnSpc>
                      </a:pPr>
                      <a:r>
                        <a:rPr dirty="0" sz="1400" spc="13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Student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ts val="1575"/>
                        </a:lnSpc>
                      </a:pPr>
                      <a:r>
                        <a:rPr dirty="0" sz="1400" spc="12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Teacher/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80"/>
                        </a:spcBef>
                      </a:pPr>
                      <a:r>
                        <a:rPr dirty="0" sz="1400" spc="14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TLA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67335">
                        <a:lnSpc>
                          <a:spcPts val="1575"/>
                        </a:lnSpc>
                      </a:pPr>
                      <a:r>
                        <a:rPr dirty="0" sz="1400" spc="110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Parent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/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B w="25400">
                      <a:solidFill>
                        <a:srgbClr val="385D8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38683">
                <a:tc gridSpan="10">
                  <a:txBody>
                    <a:bodyPr/>
                    <a:lstStyle/>
                    <a:p>
                      <a:pPr algn="ctr" marL="20955">
                        <a:lnSpc>
                          <a:spcPts val="1575"/>
                        </a:lnSpc>
                      </a:pPr>
                      <a:r>
                        <a:rPr dirty="0" sz="1400" spc="125" i="1">
                          <a:solidFill>
                            <a:srgbClr val="3F3F3F"/>
                          </a:solidFill>
                          <a:latin typeface="Gill Sans MT"/>
                          <a:cs typeface="Gill Sans MT"/>
                        </a:rPr>
                        <a:t>Thanks</a:t>
                      </a:r>
                      <a:endParaRPr sz="1400">
                        <a:latin typeface="Gill Sans MT"/>
                        <a:cs typeface="Gill Sans MT"/>
                      </a:endParaRPr>
                    </a:p>
                  </a:txBody>
                  <a:tcPr marL="0" marR="0" marB="0" marT="0">
                    <a:lnL w="25400">
                      <a:solidFill>
                        <a:srgbClr val="385D89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25400">
                      <a:solidFill>
                        <a:srgbClr val="385D8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25400">
                      <a:solidFill>
                        <a:srgbClr val="385D89"/>
                      </a:solidFill>
                      <a:prstDash val="solid"/>
                    </a:lnR>
                    <a:lnB w="25400">
                      <a:solidFill>
                        <a:srgbClr val="385D89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144712" y="252417"/>
            <a:ext cx="3504565" cy="2794000"/>
          </a:xfrm>
          <a:custGeom>
            <a:avLst/>
            <a:gdLst/>
            <a:ahLst/>
            <a:cxnLst/>
            <a:rect l="l" t="t" r="r" b="b"/>
            <a:pathLst>
              <a:path w="3504565" h="2794000">
                <a:moveTo>
                  <a:pt x="1752282" y="2794000"/>
                </a:moveTo>
                <a:lnTo>
                  <a:pt x="1698710" y="2793359"/>
                </a:lnTo>
                <a:lnTo>
                  <a:pt x="1645538" y="2791450"/>
                </a:lnTo>
                <a:lnTo>
                  <a:pt x="1592789" y="2788290"/>
                </a:lnTo>
                <a:lnTo>
                  <a:pt x="1540485" y="2783899"/>
                </a:lnTo>
                <a:lnTo>
                  <a:pt x="1488650" y="2778293"/>
                </a:lnTo>
                <a:lnTo>
                  <a:pt x="1437307" y="2771492"/>
                </a:lnTo>
                <a:lnTo>
                  <a:pt x="1386478" y="2763513"/>
                </a:lnTo>
                <a:lnTo>
                  <a:pt x="1336187" y="2754376"/>
                </a:lnTo>
                <a:lnTo>
                  <a:pt x="1286456" y="2744097"/>
                </a:lnTo>
                <a:lnTo>
                  <a:pt x="1237308" y="2732696"/>
                </a:lnTo>
                <a:lnTo>
                  <a:pt x="1188766" y="2720191"/>
                </a:lnTo>
                <a:lnTo>
                  <a:pt x="1140854" y="2706599"/>
                </a:lnTo>
                <a:lnTo>
                  <a:pt x="1093593" y="2691940"/>
                </a:lnTo>
                <a:lnTo>
                  <a:pt x="1047007" y="2676231"/>
                </a:lnTo>
                <a:lnTo>
                  <a:pt x="1001119" y="2659491"/>
                </a:lnTo>
                <a:lnTo>
                  <a:pt x="955952" y="2641739"/>
                </a:lnTo>
                <a:lnTo>
                  <a:pt x="911529" y="2622991"/>
                </a:lnTo>
                <a:lnTo>
                  <a:pt x="867871" y="2603267"/>
                </a:lnTo>
                <a:lnTo>
                  <a:pt x="825004" y="2582585"/>
                </a:lnTo>
                <a:lnTo>
                  <a:pt x="782948" y="2560963"/>
                </a:lnTo>
                <a:lnTo>
                  <a:pt x="741728" y="2538419"/>
                </a:lnTo>
                <a:lnTo>
                  <a:pt x="701366" y="2514972"/>
                </a:lnTo>
                <a:lnTo>
                  <a:pt x="661885" y="2490640"/>
                </a:lnTo>
                <a:lnTo>
                  <a:pt x="623309" y="2465441"/>
                </a:lnTo>
                <a:lnTo>
                  <a:pt x="585659" y="2439394"/>
                </a:lnTo>
                <a:lnTo>
                  <a:pt x="548959" y="2412516"/>
                </a:lnTo>
                <a:lnTo>
                  <a:pt x="513231" y="2384826"/>
                </a:lnTo>
                <a:lnTo>
                  <a:pt x="478499" y="2356343"/>
                </a:lnTo>
                <a:lnTo>
                  <a:pt x="444786" y="2327083"/>
                </a:lnTo>
                <a:lnTo>
                  <a:pt x="412114" y="2297067"/>
                </a:lnTo>
                <a:lnTo>
                  <a:pt x="380507" y="2266312"/>
                </a:lnTo>
                <a:lnTo>
                  <a:pt x="349987" y="2234836"/>
                </a:lnTo>
                <a:lnTo>
                  <a:pt x="320577" y="2202657"/>
                </a:lnTo>
                <a:lnTo>
                  <a:pt x="292300" y="2169795"/>
                </a:lnTo>
                <a:lnTo>
                  <a:pt x="265179" y="2136266"/>
                </a:lnTo>
                <a:lnTo>
                  <a:pt x="239237" y="2102090"/>
                </a:lnTo>
                <a:lnTo>
                  <a:pt x="214497" y="2067285"/>
                </a:lnTo>
                <a:lnTo>
                  <a:pt x="190982" y="2031868"/>
                </a:lnTo>
                <a:lnTo>
                  <a:pt x="168714" y="1995859"/>
                </a:lnTo>
                <a:lnTo>
                  <a:pt x="147717" y="1959275"/>
                </a:lnTo>
                <a:lnTo>
                  <a:pt x="128014" y="1922135"/>
                </a:lnTo>
                <a:lnTo>
                  <a:pt x="109627" y="1884456"/>
                </a:lnTo>
                <a:lnTo>
                  <a:pt x="92579" y="1846258"/>
                </a:lnTo>
                <a:lnTo>
                  <a:pt x="76893" y="1807559"/>
                </a:lnTo>
                <a:lnTo>
                  <a:pt x="62593" y="1768376"/>
                </a:lnTo>
                <a:lnTo>
                  <a:pt x="49700" y="1728728"/>
                </a:lnTo>
                <a:lnTo>
                  <a:pt x="38239" y="1688634"/>
                </a:lnTo>
                <a:lnTo>
                  <a:pt x="28231" y="1648111"/>
                </a:lnTo>
                <a:lnTo>
                  <a:pt x="19700" y="1607178"/>
                </a:lnTo>
                <a:lnTo>
                  <a:pt x="12669" y="1565853"/>
                </a:lnTo>
                <a:lnTo>
                  <a:pt x="7161" y="1524154"/>
                </a:lnTo>
                <a:lnTo>
                  <a:pt x="3197" y="1482100"/>
                </a:lnTo>
                <a:lnTo>
                  <a:pt x="803" y="1439709"/>
                </a:lnTo>
                <a:lnTo>
                  <a:pt x="0" y="1397000"/>
                </a:lnTo>
                <a:lnTo>
                  <a:pt x="803" y="1354289"/>
                </a:lnTo>
                <a:lnTo>
                  <a:pt x="3197" y="1311898"/>
                </a:lnTo>
                <a:lnTo>
                  <a:pt x="7161" y="1269844"/>
                </a:lnTo>
                <a:lnTo>
                  <a:pt x="12669" y="1228145"/>
                </a:lnTo>
                <a:lnTo>
                  <a:pt x="19700" y="1186820"/>
                </a:lnTo>
                <a:lnTo>
                  <a:pt x="28231" y="1145887"/>
                </a:lnTo>
                <a:lnTo>
                  <a:pt x="38239" y="1105364"/>
                </a:lnTo>
                <a:lnTo>
                  <a:pt x="49700" y="1065269"/>
                </a:lnTo>
                <a:lnTo>
                  <a:pt x="62593" y="1025621"/>
                </a:lnTo>
                <a:lnTo>
                  <a:pt x="76893" y="986438"/>
                </a:lnTo>
                <a:lnTo>
                  <a:pt x="92579" y="947739"/>
                </a:lnTo>
                <a:lnTo>
                  <a:pt x="109627" y="909541"/>
                </a:lnTo>
                <a:lnTo>
                  <a:pt x="128014" y="871862"/>
                </a:lnTo>
                <a:lnTo>
                  <a:pt x="147717" y="834722"/>
                </a:lnTo>
                <a:lnTo>
                  <a:pt x="168714" y="798138"/>
                </a:lnTo>
                <a:lnTo>
                  <a:pt x="190982" y="762128"/>
                </a:lnTo>
                <a:lnTo>
                  <a:pt x="214497" y="726712"/>
                </a:lnTo>
                <a:lnTo>
                  <a:pt x="239237" y="691906"/>
                </a:lnTo>
                <a:lnTo>
                  <a:pt x="265179" y="657730"/>
                </a:lnTo>
                <a:lnTo>
                  <a:pt x="292300" y="624202"/>
                </a:lnTo>
                <a:lnTo>
                  <a:pt x="320577" y="591339"/>
                </a:lnTo>
                <a:lnTo>
                  <a:pt x="349987" y="559161"/>
                </a:lnTo>
                <a:lnTo>
                  <a:pt x="380507" y="527685"/>
                </a:lnTo>
                <a:lnTo>
                  <a:pt x="412114" y="496930"/>
                </a:lnTo>
                <a:lnTo>
                  <a:pt x="444786" y="466914"/>
                </a:lnTo>
                <a:lnTo>
                  <a:pt x="478499" y="437654"/>
                </a:lnTo>
                <a:lnTo>
                  <a:pt x="513231" y="409171"/>
                </a:lnTo>
                <a:lnTo>
                  <a:pt x="548959" y="381481"/>
                </a:lnTo>
                <a:lnTo>
                  <a:pt x="585659" y="354603"/>
                </a:lnTo>
                <a:lnTo>
                  <a:pt x="623309" y="328556"/>
                </a:lnTo>
                <a:lnTo>
                  <a:pt x="661885" y="303357"/>
                </a:lnTo>
                <a:lnTo>
                  <a:pt x="701366" y="279025"/>
                </a:lnTo>
                <a:lnTo>
                  <a:pt x="741728" y="255578"/>
                </a:lnTo>
                <a:lnTo>
                  <a:pt x="782948" y="233035"/>
                </a:lnTo>
                <a:lnTo>
                  <a:pt x="825004" y="211413"/>
                </a:lnTo>
                <a:lnTo>
                  <a:pt x="867871" y="190731"/>
                </a:lnTo>
                <a:lnTo>
                  <a:pt x="911529" y="171007"/>
                </a:lnTo>
                <a:lnTo>
                  <a:pt x="955952" y="152259"/>
                </a:lnTo>
                <a:lnTo>
                  <a:pt x="1001119" y="134507"/>
                </a:lnTo>
                <a:lnTo>
                  <a:pt x="1047007" y="117767"/>
                </a:lnTo>
                <a:lnTo>
                  <a:pt x="1093593" y="102058"/>
                </a:lnTo>
                <a:lnTo>
                  <a:pt x="1140854" y="87399"/>
                </a:lnTo>
                <a:lnTo>
                  <a:pt x="1188766" y="73808"/>
                </a:lnTo>
                <a:lnTo>
                  <a:pt x="1237308" y="61303"/>
                </a:lnTo>
                <a:lnTo>
                  <a:pt x="1286456" y="49902"/>
                </a:lnTo>
                <a:lnTo>
                  <a:pt x="1336187" y="39623"/>
                </a:lnTo>
                <a:lnTo>
                  <a:pt x="1386478" y="30486"/>
                </a:lnTo>
                <a:lnTo>
                  <a:pt x="1437307" y="22507"/>
                </a:lnTo>
                <a:lnTo>
                  <a:pt x="1488650" y="15706"/>
                </a:lnTo>
                <a:lnTo>
                  <a:pt x="1540485" y="10100"/>
                </a:lnTo>
                <a:lnTo>
                  <a:pt x="1592789" y="5709"/>
                </a:lnTo>
                <a:lnTo>
                  <a:pt x="1645538" y="2549"/>
                </a:lnTo>
                <a:lnTo>
                  <a:pt x="1698710" y="640"/>
                </a:lnTo>
                <a:lnTo>
                  <a:pt x="1752282" y="0"/>
                </a:lnTo>
                <a:lnTo>
                  <a:pt x="1805854" y="640"/>
                </a:lnTo>
                <a:lnTo>
                  <a:pt x="1859026" y="2549"/>
                </a:lnTo>
                <a:lnTo>
                  <a:pt x="1911775" y="5709"/>
                </a:lnTo>
                <a:lnTo>
                  <a:pt x="1964078" y="10100"/>
                </a:lnTo>
                <a:lnTo>
                  <a:pt x="2015912" y="15706"/>
                </a:lnTo>
                <a:lnTo>
                  <a:pt x="2067255" y="22507"/>
                </a:lnTo>
                <a:lnTo>
                  <a:pt x="2118084" y="30486"/>
                </a:lnTo>
                <a:lnTo>
                  <a:pt x="2168375" y="39623"/>
                </a:lnTo>
                <a:lnTo>
                  <a:pt x="2218106" y="49902"/>
                </a:lnTo>
                <a:lnTo>
                  <a:pt x="2267254" y="61303"/>
                </a:lnTo>
                <a:lnTo>
                  <a:pt x="2315795" y="73808"/>
                </a:lnTo>
                <a:lnTo>
                  <a:pt x="2363708" y="87399"/>
                </a:lnTo>
                <a:lnTo>
                  <a:pt x="2410968" y="102058"/>
                </a:lnTo>
                <a:lnTo>
                  <a:pt x="2457554" y="117767"/>
                </a:lnTo>
                <a:lnTo>
                  <a:pt x="2503442" y="134507"/>
                </a:lnTo>
                <a:lnTo>
                  <a:pt x="2548609" y="152259"/>
                </a:lnTo>
                <a:lnTo>
                  <a:pt x="2593033" y="171007"/>
                </a:lnTo>
                <a:lnTo>
                  <a:pt x="2636690" y="190731"/>
                </a:lnTo>
                <a:lnTo>
                  <a:pt x="2679557" y="211413"/>
                </a:lnTo>
                <a:lnTo>
                  <a:pt x="2721613" y="233035"/>
                </a:lnTo>
                <a:lnTo>
                  <a:pt x="2762833" y="255578"/>
                </a:lnTo>
                <a:lnTo>
                  <a:pt x="2803195" y="279025"/>
                </a:lnTo>
                <a:lnTo>
                  <a:pt x="2842676" y="303357"/>
                </a:lnTo>
                <a:lnTo>
                  <a:pt x="2881253" y="328556"/>
                </a:lnTo>
                <a:lnTo>
                  <a:pt x="2918903" y="354603"/>
                </a:lnTo>
                <a:lnTo>
                  <a:pt x="2955603" y="381481"/>
                </a:lnTo>
                <a:lnTo>
                  <a:pt x="2991331" y="409171"/>
                </a:lnTo>
                <a:lnTo>
                  <a:pt x="3026062" y="437654"/>
                </a:lnTo>
                <a:lnTo>
                  <a:pt x="3059776" y="466914"/>
                </a:lnTo>
                <a:lnTo>
                  <a:pt x="3092448" y="496930"/>
                </a:lnTo>
                <a:lnTo>
                  <a:pt x="3124055" y="527685"/>
                </a:lnTo>
                <a:lnTo>
                  <a:pt x="3154575" y="559161"/>
                </a:lnTo>
                <a:lnTo>
                  <a:pt x="3183985" y="591339"/>
                </a:lnTo>
                <a:lnTo>
                  <a:pt x="3212262" y="624202"/>
                </a:lnTo>
                <a:lnTo>
                  <a:pt x="3239383" y="657730"/>
                </a:lnTo>
                <a:lnTo>
                  <a:pt x="3265325" y="691906"/>
                </a:lnTo>
                <a:lnTo>
                  <a:pt x="3290065" y="726712"/>
                </a:lnTo>
                <a:lnTo>
                  <a:pt x="3313581" y="762128"/>
                </a:lnTo>
                <a:lnTo>
                  <a:pt x="3335848" y="798138"/>
                </a:lnTo>
                <a:lnTo>
                  <a:pt x="3356846" y="834722"/>
                </a:lnTo>
                <a:lnTo>
                  <a:pt x="3376549" y="871862"/>
                </a:lnTo>
                <a:lnTo>
                  <a:pt x="3394937" y="909541"/>
                </a:lnTo>
                <a:lnTo>
                  <a:pt x="3411985" y="947739"/>
                </a:lnTo>
                <a:lnTo>
                  <a:pt x="3427670" y="986438"/>
                </a:lnTo>
                <a:lnTo>
                  <a:pt x="3441971" y="1025621"/>
                </a:lnTo>
                <a:lnTo>
                  <a:pt x="3454863" y="1065269"/>
                </a:lnTo>
                <a:lnTo>
                  <a:pt x="3466325" y="1105364"/>
                </a:lnTo>
                <a:lnTo>
                  <a:pt x="3476333" y="1145887"/>
                </a:lnTo>
                <a:lnTo>
                  <a:pt x="3484864" y="1186820"/>
                </a:lnTo>
                <a:lnTo>
                  <a:pt x="3491895" y="1228145"/>
                </a:lnTo>
                <a:lnTo>
                  <a:pt x="3497403" y="1269844"/>
                </a:lnTo>
                <a:lnTo>
                  <a:pt x="3501367" y="1311898"/>
                </a:lnTo>
                <a:lnTo>
                  <a:pt x="3503761" y="1354289"/>
                </a:lnTo>
                <a:lnTo>
                  <a:pt x="3504565" y="1397000"/>
                </a:lnTo>
                <a:lnTo>
                  <a:pt x="3503761" y="1439709"/>
                </a:lnTo>
                <a:lnTo>
                  <a:pt x="3501367" y="1482100"/>
                </a:lnTo>
                <a:lnTo>
                  <a:pt x="3497403" y="1524154"/>
                </a:lnTo>
                <a:lnTo>
                  <a:pt x="3491895" y="1565853"/>
                </a:lnTo>
                <a:lnTo>
                  <a:pt x="3484864" y="1607178"/>
                </a:lnTo>
                <a:lnTo>
                  <a:pt x="3476333" y="1648111"/>
                </a:lnTo>
                <a:lnTo>
                  <a:pt x="3466325" y="1688634"/>
                </a:lnTo>
                <a:lnTo>
                  <a:pt x="3454863" y="1728728"/>
                </a:lnTo>
                <a:lnTo>
                  <a:pt x="3441971" y="1768376"/>
                </a:lnTo>
                <a:lnTo>
                  <a:pt x="3427670" y="1807559"/>
                </a:lnTo>
                <a:lnTo>
                  <a:pt x="3411985" y="1846258"/>
                </a:lnTo>
                <a:lnTo>
                  <a:pt x="3394937" y="1884456"/>
                </a:lnTo>
                <a:lnTo>
                  <a:pt x="3376549" y="1922135"/>
                </a:lnTo>
                <a:lnTo>
                  <a:pt x="3356846" y="1959275"/>
                </a:lnTo>
                <a:lnTo>
                  <a:pt x="3335848" y="1995859"/>
                </a:lnTo>
                <a:lnTo>
                  <a:pt x="3313581" y="2031868"/>
                </a:lnTo>
                <a:lnTo>
                  <a:pt x="3290065" y="2067285"/>
                </a:lnTo>
                <a:lnTo>
                  <a:pt x="3265325" y="2102090"/>
                </a:lnTo>
                <a:lnTo>
                  <a:pt x="3239383" y="2136266"/>
                </a:lnTo>
                <a:lnTo>
                  <a:pt x="3212262" y="2169795"/>
                </a:lnTo>
                <a:lnTo>
                  <a:pt x="3183985" y="2202657"/>
                </a:lnTo>
                <a:lnTo>
                  <a:pt x="3154575" y="2234836"/>
                </a:lnTo>
                <a:lnTo>
                  <a:pt x="3124055" y="2266312"/>
                </a:lnTo>
                <a:lnTo>
                  <a:pt x="3092448" y="2297067"/>
                </a:lnTo>
                <a:lnTo>
                  <a:pt x="3059776" y="2327083"/>
                </a:lnTo>
                <a:lnTo>
                  <a:pt x="3026062" y="2356343"/>
                </a:lnTo>
                <a:lnTo>
                  <a:pt x="2991331" y="2384826"/>
                </a:lnTo>
                <a:lnTo>
                  <a:pt x="2955603" y="2412516"/>
                </a:lnTo>
                <a:lnTo>
                  <a:pt x="2918903" y="2439394"/>
                </a:lnTo>
                <a:lnTo>
                  <a:pt x="2881253" y="2465441"/>
                </a:lnTo>
                <a:lnTo>
                  <a:pt x="2842676" y="2490640"/>
                </a:lnTo>
                <a:lnTo>
                  <a:pt x="2803195" y="2514972"/>
                </a:lnTo>
                <a:lnTo>
                  <a:pt x="2762833" y="2538419"/>
                </a:lnTo>
                <a:lnTo>
                  <a:pt x="2721613" y="2560963"/>
                </a:lnTo>
                <a:lnTo>
                  <a:pt x="2679557" y="2582585"/>
                </a:lnTo>
                <a:lnTo>
                  <a:pt x="2636690" y="2603267"/>
                </a:lnTo>
                <a:lnTo>
                  <a:pt x="2593033" y="2622991"/>
                </a:lnTo>
                <a:lnTo>
                  <a:pt x="2548609" y="2641739"/>
                </a:lnTo>
                <a:lnTo>
                  <a:pt x="2503442" y="2659491"/>
                </a:lnTo>
                <a:lnTo>
                  <a:pt x="2457554" y="2676231"/>
                </a:lnTo>
                <a:lnTo>
                  <a:pt x="2410968" y="2691940"/>
                </a:lnTo>
                <a:lnTo>
                  <a:pt x="2363708" y="2706599"/>
                </a:lnTo>
                <a:lnTo>
                  <a:pt x="2315795" y="2720191"/>
                </a:lnTo>
                <a:lnTo>
                  <a:pt x="2267254" y="2732696"/>
                </a:lnTo>
                <a:lnTo>
                  <a:pt x="2218106" y="2744097"/>
                </a:lnTo>
                <a:lnTo>
                  <a:pt x="2168375" y="2754376"/>
                </a:lnTo>
                <a:lnTo>
                  <a:pt x="2118084" y="2763513"/>
                </a:lnTo>
                <a:lnTo>
                  <a:pt x="2067255" y="2771492"/>
                </a:lnTo>
                <a:lnTo>
                  <a:pt x="2015912" y="2778293"/>
                </a:lnTo>
                <a:lnTo>
                  <a:pt x="1964078" y="2783899"/>
                </a:lnTo>
                <a:lnTo>
                  <a:pt x="1911775" y="2788290"/>
                </a:lnTo>
                <a:lnTo>
                  <a:pt x="1859026" y="2791450"/>
                </a:lnTo>
                <a:lnTo>
                  <a:pt x="1805854" y="2793359"/>
                </a:lnTo>
                <a:lnTo>
                  <a:pt x="1752282" y="2794000"/>
                </a:lnTo>
                <a:close/>
              </a:path>
            </a:pathLst>
          </a:custGeom>
          <a:solidFill>
            <a:srgbClr val="8DA9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3153086" y="1086090"/>
            <a:ext cx="1488440" cy="291465"/>
          </a:xfrm>
          <a:custGeom>
            <a:avLst/>
            <a:gdLst/>
            <a:ahLst/>
            <a:cxnLst/>
            <a:rect l="l" t="t" r="r" b="b"/>
            <a:pathLst>
              <a:path w="1488439" h="291465">
                <a:moveTo>
                  <a:pt x="182529" y="291042"/>
                </a:moveTo>
                <a:lnTo>
                  <a:pt x="134005" y="285843"/>
                </a:lnTo>
                <a:lnTo>
                  <a:pt x="90403" y="271174"/>
                </a:lnTo>
                <a:lnTo>
                  <a:pt x="53461" y="248419"/>
                </a:lnTo>
                <a:lnTo>
                  <a:pt x="24920" y="218967"/>
                </a:lnTo>
                <a:lnTo>
                  <a:pt x="6520" y="184205"/>
                </a:lnTo>
                <a:lnTo>
                  <a:pt x="0" y="145520"/>
                </a:lnTo>
                <a:lnTo>
                  <a:pt x="6520" y="106835"/>
                </a:lnTo>
                <a:lnTo>
                  <a:pt x="24920" y="72073"/>
                </a:lnTo>
                <a:lnTo>
                  <a:pt x="53461" y="42622"/>
                </a:lnTo>
                <a:lnTo>
                  <a:pt x="90403" y="19867"/>
                </a:lnTo>
                <a:lnTo>
                  <a:pt x="134005" y="5198"/>
                </a:lnTo>
                <a:lnTo>
                  <a:pt x="182529" y="0"/>
                </a:lnTo>
                <a:lnTo>
                  <a:pt x="231054" y="5198"/>
                </a:lnTo>
                <a:lnTo>
                  <a:pt x="274657" y="19867"/>
                </a:lnTo>
                <a:lnTo>
                  <a:pt x="311597" y="42622"/>
                </a:lnTo>
                <a:lnTo>
                  <a:pt x="340136" y="72073"/>
                </a:lnTo>
                <a:lnTo>
                  <a:pt x="358535" y="106835"/>
                </a:lnTo>
                <a:lnTo>
                  <a:pt x="365055" y="145520"/>
                </a:lnTo>
                <a:lnTo>
                  <a:pt x="358535" y="184205"/>
                </a:lnTo>
                <a:lnTo>
                  <a:pt x="340136" y="218967"/>
                </a:lnTo>
                <a:lnTo>
                  <a:pt x="311597" y="248419"/>
                </a:lnTo>
                <a:lnTo>
                  <a:pt x="274657" y="271174"/>
                </a:lnTo>
                <a:lnTo>
                  <a:pt x="231054" y="285843"/>
                </a:lnTo>
                <a:lnTo>
                  <a:pt x="182529" y="291042"/>
                </a:lnTo>
                <a:close/>
              </a:path>
              <a:path w="1488439" h="291465">
                <a:moveTo>
                  <a:pt x="1305286" y="291042"/>
                </a:moveTo>
                <a:lnTo>
                  <a:pt x="1256762" y="285843"/>
                </a:lnTo>
                <a:lnTo>
                  <a:pt x="1213160" y="271174"/>
                </a:lnTo>
                <a:lnTo>
                  <a:pt x="1176220" y="248419"/>
                </a:lnTo>
                <a:lnTo>
                  <a:pt x="1147680" y="218967"/>
                </a:lnTo>
                <a:lnTo>
                  <a:pt x="1129282" y="184205"/>
                </a:lnTo>
                <a:lnTo>
                  <a:pt x="1122762" y="145520"/>
                </a:lnTo>
                <a:lnTo>
                  <a:pt x="1129282" y="106835"/>
                </a:lnTo>
                <a:lnTo>
                  <a:pt x="1147680" y="72073"/>
                </a:lnTo>
                <a:lnTo>
                  <a:pt x="1176220" y="42622"/>
                </a:lnTo>
                <a:lnTo>
                  <a:pt x="1213160" y="19867"/>
                </a:lnTo>
                <a:lnTo>
                  <a:pt x="1256762" y="5198"/>
                </a:lnTo>
                <a:lnTo>
                  <a:pt x="1305286" y="0"/>
                </a:lnTo>
                <a:lnTo>
                  <a:pt x="1353812" y="5198"/>
                </a:lnTo>
                <a:lnTo>
                  <a:pt x="1397416" y="19867"/>
                </a:lnTo>
                <a:lnTo>
                  <a:pt x="1434360" y="42622"/>
                </a:lnTo>
                <a:lnTo>
                  <a:pt x="1462902" y="72073"/>
                </a:lnTo>
                <a:lnTo>
                  <a:pt x="1481303" y="106835"/>
                </a:lnTo>
                <a:lnTo>
                  <a:pt x="1487824" y="145520"/>
                </a:lnTo>
                <a:lnTo>
                  <a:pt x="1481303" y="184205"/>
                </a:lnTo>
                <a:lnTo>
                  <a:pt x="1462902" y="218967"/>
                </a:lnTo>
                <a:lnTo>
                  <a:pt x="1434360" y="248419"/>
                </a:lnTo>
                <a:lnTo>
                  <a:pt x="1397416" y="271174"/>
                </a:lnTo>
                <a:lnTo>
                  <a:pt x="1353812" y="285843"/>
                </a:lnTo>
                <a:lnTo>
                  <a:pt x="1305286" y="291042"/>
                </a:lnTo>
                <a:close/>
              </a:path>
            </a:pathLst>
          </a:custGeom>
          <a:solidFill>
            <a:srgbClr val="6F8B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153086" y="1086090"/>
            <a:ext cx="365125" cy="291465"/>
          </a:xfrm>
          <a:custGeom>
            <a:avLst/>
            <a:gdLst/>
            <a:ahLst/>
            <a:cxnLst/>
            <a:rect l="l" t="t" r="r" b="b"/>
            <a:pathLst>
              <a:path w="365125" h="291465">
                <a:moveTo>
                  <a:pt x="0" y="145520"/>
                </a:moveTo>
                <a:lnTo>
                  <a:pt x="6520" y="106835"/>
                </a:lnTo>
                <a:lnTo>
                  <a:pt x="24920" y="72073"/>
                </a:lnTo>
                <a:lnTo>
                  <a:pt x="53461" y="42622"/>
                </a:lnTo>
                <a:lnTo>
                  <a:pt x="90403" y="19867"/>
                </a:lnTo>
                <a:lnTo>
                  <a:pt x="134005" y="5198"/>
                </a:lnTo>
                <a:lnTo>
                  <a:pt x="182529" y="0"/>
                </a:lnTo>
                <a:lnTo>
                  <a:pt x="231054" y="5198"/>
                </a:lnTo>
                <a:lnTo>
                  <a:pt x="274657" y="19867"/>
                </a:lnTo>
                <a:lnTo>
                  <a:pt x="311597" y="42622"/>
                </a:lnTo>
                <a:lnTo>
                  <a:pt x="340136" y="72073"/>
                </a:lnTo>
                <a:lnTo>
                  <a:pt x="358535" y="106835"/>
                </a:lnTo>
                <a:lnTo>
                  <a:pt x="365055" y="145520"/>
                </a:lnTo>
                <a:lnTo>
                  <a:pt x="358535" y="184205"/>
                </a:lnTo>
                <a:lnTo>
                  <a:pt x="340136" y="218967"/>
                </a:lnTo>
                <a:lnTo>
                  <a:pt x="311597" y="248419"/>
                </a:lnTo>
                <a:lnTo>
                  <a:pt x="274657" y="271174"/>
                </a:lnTo>
                <a:lnTo>
                  <a:pt x="231054" y="285843"/>
                </a:lnTo>
                <a:lnTo>
                  <a:pt x="182529" y="291042"/>
                </a:lnTo>
                <a:lnTo>
                  <a:pt x="134005" y="285843"/>
                </a:lnTo>
                <a:lnTo>
                  <a:pt x="90403" y="271174"/>
                </a:lnTo>
                <a:lnTo>
                  <a:pt x="53461" y="248419"/>
                </a:lnTo>
                <a:lnTo>
                  <a:pt x="24920" y="218967"/>
                </a:lnTo>
                <a:lnTo>
                  <a:pt x="6520" y="184205"/>
                </a:lnTo>
                <a:lnTo>
                  <a:pt x="0" y="145520"/>
                </a:lnTo>
              </a:path>
            </a:pathLst>
          </a:custGeom>
          <a:ln w="12700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275848" y="1086090"/>
            <a:ext cx="365125" cy="291465"/>
          </a:xfrm>
          <a:custGeom>
            <a:avLst/>
            <a:gdLst/>
            <a:ahLst/>
            <a:cxnLst/>
            <a:rect l="l" t="t" r="r" b="b"/>
            <a:pathLst>
              <a:path w="365125" h="291465">
                <a:moveTo>
                  <a:pt x="0" y="145520"/>
                </a:moveTo>
                <a:lnTo>
                  <a:pt x="6519" y="106835"/>
                </a:lnTo>
                <a:lnTo>
                  <a:pt x="24918" y="72073"/>
                </a:lnTo>
                <a:lnTo>
                  <a:pt x="53457" y="42622"/>
                </a:lnTo>
                <a:lnTo>
                  <a:pt x="90397" y="19867"/>
                </a:lnTo>
                <a:lnTo>
                  <a:pt x="133999" y="5198"/>
                </a:lnTo>
                <a:lnTo>
                  <a:pt x="182524" y="0"/>
                </a:lnTo>
                <a:lnTo>
                  <a:pt x="231050" y="5198"/>
                </a:lnTo>
                <a:lnTo>
                  <a:pt x="274654" y="19867"/>
                </a:lnTo>
                <a:lnTo>
                  <a:pt x="311597" y="42622"/>
                </a:lnTo>
                <a:lnTo>
                  <a:pt x="340139" y="72073"/>
                </a:lnTo>
                <a:lnTo>
                  <a:pt x="358541" y="106835"/>
                </a:lnTo>
                <a:lnTo>
                  <a:pt x="365061" y="145520"/>
                </a:lnTo>
                <a:lnTo>
                  <a:pt x="358541" y="184205"/>
                </a:lnTo>
                <a:lnTo>
                  <a:pt x="340139" y="218967"/>
                </a:lnTo>
                <a:lnTo>
                  <a:pt x="311597" y="248419"/>
                </a:lnTo>
                <a:lnTo>
                  <a:pt x="274654" y="271174"/>
                </a:lnTo>
                <a:lnTo>
                  <a:pt x="231050" y="285843"/>
                </a:lnTo>
                <a:lnTo>
                  <a:pt x="182524" y="291042"/>
                </a:lnTo>
                <a:lnTo>
                  <a:pt x="133999" y="285843"/>
                </a:lnTo>
                <a:lnTo>
                  <a:pt x="90397" y="271174"/>
                </a:lnTo>
                <a:lnTo>
                  <a:pt x="53457" y="248419"/>
                </a:lnTo>
                <a:lnTo>
                  <a:pt x="24918" y="218967"/>
                </a:lnTo>
                <a:lnTo>
                  <a:pt x="6519" y="184205"/>
                </a:lnTo>
                <a:lnTo>
                  <a:pt x="0" y="145520"/>
                </a:lnTo>
              </a:path>
            </a:pathLst>
          </a:custGeom>
          <a:ln w="12700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947245" y="2258661"/>
            <a:ext cx="1897380" cy="219710"/>
          </a:xfrm>
          <a:custGeom>
            <a:avLst/>
            <a:gdLst/>
            <a:ahLst/>
            <a:cxnLst/>
            <a:rect l="l" t="t" r="r" b="b"/>
            <a:pathLst>
              <a:path w="1897379" h="219710">
                <a:moveTo>
                  <a:pt x="0" y="0"/>
                </a:moveTo>
                <a:lnTo>
                  <a:pt x="697125" y="219380"/>
                </a:lnTo>
                <a:lnTo>
                  <a:pt x="1304797" y="195005"/>
                </a:lnTo>
                <a:lnTo>
                  <a:pt x="1734391" y="73126"/>
                </a:lnTo>
                <a:lnTo>
                  <a:pt x="1897283" y="0"/>
                </a:lnTo>
              </a:path>
            </a:pathLst>
          </a:custGeom>
          <a:ln w="12699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144712" y="252417"/>
            <a:ext cx="3504565" cy="2794000"/>
          </a:xfrm>
          <a:custGeom>
            <a:avLst/>
            <a:gdLst/>
            <a:ahLst/>
            <a:cxnLst/>
            <a:rect l="l" t="t" r="r" b="b"/>
            <a:pathLst>
              <a:path w="3504565" h="2794000">
                <a:moveTo>
                  <a:pt x="0" y="1397000"/>
                </a:moveTo>
                <a:lnTo>
                  <a:pt x="803" y="1354289"/>
                </a:lnTo>
                <a:lnTo>
                  <a:pt x="3197" y="1311898"/>
                </a:lnTo>
                <a:lnTo>
                  <a:pt x="7161" y="1269844"/>
                </a:lnTo>
                <a:lnTo>
                  <a:pt x="12669" y="1228145"/>
                </a:lnTo>
                <a:lnTo>
                  <a:pt x="19700" y="1186820"/>
                </a:lnTo>
                <a:lnTo>
                  <a:pt x="28231" y="1145887"/>
                </a:lnTo>
                <a:lnTo>
                  <a:pt x="38239" y="1105364"/>
                </a:lnTo>
                <a:lnTo>
                  <a:pt x="49700" y="1065269"/>
                </a:lnTo>
                <a:lnTo>
                  <a:pt x="62593" y="1025621"/>
                </a:lnTo>
                <a:lnTo>
                  <a:pt x="76893" y="986438"/>
                </a:lnTo>
                <a:lnTo>
                  <a:pt x="92579" y="947739"/>
                </a:lnTo>
                <a:lnTo>
                  <a:pt x="109627" y="909541"/>
                </a:lnTo>
                <a:lnTo>
                  <a:pt x="128014" y="871862"/>
                </a:lnTo>
                <a:lnTo>
                  <a:pt x="147717" y="834722"/>
                </a:lnTo>
                <a:lnTo>
                  <a:pt x="168714" y="798138"/>
                </a:lnTo>
                <a:lnTo>
                  <a:pt x="190982" y="762128"/>
                </a:lnTo>
                <a:lnTo>
                  <a:pt x="214497" y="726712"/>
                </a:lnTo>
                <a:lnTo>
                  <a:pt x="239237" y="691906"/>
                </a:lnTo>
                <a:lnTo>
                  <a:pt x="265179" y="657730"/>
                </a:lnTo>
                <a:lnTo>
                  <a:pt x="292300" y="624202"/>
                </a:lnTo>
                <a:lnTo>
                  <a:pt x="320577" y="591339"/>
                </a:lnTo>
                <a:lnTo>
                  <a:pt x="349987" y="559161"/>
                </a:lnTo>
                <a:lnTo>
                  <a:pt x="380507" y="527685"/>
                </a:lnTo>
                <a:lnTo>
                  <a:pt x="412114" y="496930"/>
                </a:lnTo>
                <a:lnTo>
                  <a:pt x="444786" y="466914"/>
                </a:lnTo>
                <a:lnTo>
                  <a:pt x="478499" y="437654"/>
                </a:lnTo>
                <a:lnTo>
                  <a:pt x="513231" y="409171"/>
                </a:lnTo>
                <a:lnTo>
                  <a:pt x="548959" y="381481"/>
                </a:lnTo>
                <a:lnTo>
                  <a:pt x="585659" y="354603"/>
                </a:lnTo>
                <a:lnTo>
                  <a:pt x="623309" y="328556"/>
                </a:lnTo>
                <a:lnTo>
                  <a:pt x="661885" y="303357"/>
                </a:lnTo>
                <a:lnTo>
                  <a:pt x="701366" y="279025"/>
                </a:lnTo>
                <a:lnTo>
                  <a:pt x="741728" y="255578"/>
                </a:lnTo>
                <a:lnTo>
                  <a:pt x="782948" y="233035"/>
                </a:lnTo>
                <a:lnTo>
                  <a:pt x="825004" y="211413"/>
                </a:lnTo>
                <a:lnTo>
                  <a:pt x="867871" y="190731"/>
                </a:lnTo>
                <a:lnTo>
                  <a:pt x="911529" y="171007"/>
                </a:lnTo>
                <a:lnTo>
                  <a:pt x="955952" y="152259"/>
                </a:lnTo>
                <a:lnTo>
                  <a:pt x="1001119" y="134507"/>
                </a:lnTo>
                <a:lnTo>
                  <a:pt x="1047007" y="117767"/>
                </a:lnTo>
                <a:lnTo>
                  <a:pt x="1093593" y="102058"/>
                </a:lnTo>
                <a:lnTo>
                  <a:pt x="1140854" y="87399"/>
                </a:lnTo>
                <a:lnTo>
                  <a:pt x="1188766" y="73808"/>
                </a:lnTo>
                <a:lnTo>
                  <a:pt x="1237308" y="61303"/>
                </a:lnTo>
                <a:lnTo>
                  <a:pt x="1286456" y="49902"/>
                </a:lnTo>
                <a:lnTo>
                  <a:pt x="1336187" y="39623"/>
                </a:lnTo>
                <a:lnTo>
                  <a:pt x="1386478" y="30486"/>
                </a:lnTo>
                <a:lnTo>
                  <a:pt x="1437307" y="22507"/>
                </a:lnTo>
                <a:lnTo>
                  <a:pt x="1488650" y="15706"/>
                </a:lnTo>
                <a:lnTo>
                  <a:pt x="1540485" y="10100"/>
                </a:lnTo>
                <a:lnTo>
                  <a:pt x="1592789" y="5709"/>
                </a:lnTo>
                <a:lnTo>
                  <a:pt x="1645538" y="2549"/>
                </a:lnTo>
                <a:lnTo>
                  <a:pt x="1698710" y="640"/>
                </a:lnTo>
                <a:lnTo>
                  <a:pt x="1752282" y="0"/>
                </a:lnTo>
                <a:lnTo>
                  <a:pt x="1805854" y="640"/>
                </a:lnTo>
                <a:lnTo>
                  <a:pt x="1859026" y="2549"/>
                </a:lnTo>
                <a:lnTo>
                  <a:pt x="1911775" y="5709"/>
                </a:lnTo>
                <a:lnTo>
                  <a:pt x="1964078" y="10100"/>
                </a:lnTo>
                <a:lnTo>
                  <a:pt x="2015912" y="15706"/>
                </a:lnTo>
                <a:lnTo>
                  <a:pt x="2067255" y="22507"/>
                </a:lnTo>
                <a:lnTo>
                  <a:pt x="2118084" y="30486"/>
                </a:lnTo>
                <a:lnTo>
                  <a:pt x="2168375" y="39623"/>
                </a:lnTo>
                <a:lnTo>
                  <a:pt x="2218106" y="49902"/>
                </a:lnTo>
                <a:lnTo>
                  <a:pt x="2267254" y="61303"/>
                </a:lnTo>
                <a:lnTo>
                  <a:pt x="2315795" y="73808"/>
                </a:lnTo>
                <a:lnTo>
                  <a:pt x="2363708" y="87399"/>
                </a:lnTo>
                <a:lnTo>
                  <a:pt x="2410968" y="102058"/>
                </a:lnTo>
                <a:lnTo>
                  <a:pt x="2457554" y="117767"/>
                </a:lnTo>
                <a:lnTo>
                  <a:pt x="2503442" y="134507"/>
                </a:lnTo>
                <a:lnTo>
                  <a:pt x="2548609" y="152259"/>
                </a:lnTo>
                <a:lnTo>
                  <a:pt x="2593033" y="171007"/>
                </a:lnTo>
                <a:lnTo>
                  <a:pt x="2636690" y="190731"/>
                </a:lnTo>
                <a:lnTo>
                  <a:pt x="2679557" y="211413"/>
                </a:lnTo>
                <a:lnTo>
                  <a:pt x="2721613" y="233035"/>
                </a:lnTo>
                <a:lnTo>
                  <a:pt x="2762833" y="255578"/>
                </a:lnTo>
                <a:lnTo>
                  <a:pt x="2803195" y="279025"/>
                </a:lnTo>
                <a:lnTo>
                  <a:pt x="2842676" y="303357"/>
                </a:lnTo>
                <a:lnTo>
                  <a:pt x="2881253" y="328556"/>
                </a:lnTo>
                <a:lnTo>
                  <a:pt x="2918903" y="354603"/>
                </a:lnTo>
                <a:lnTo>
                  <a:pt x="2955603" y="381481"/>
                </a:lnTo>
                <a:lnTo>
                  <a:pt x="2991331" y="409171"/>
                </a:lnTo>
                <a:lnTo>
                  <a:pt x="3026062" y="437654"/>
                </a:lnTo>
                <a:lnTo>
                  <a:pt x="3059776" y="466914"/>
                </a:lnTo>
                <a:lnTo>
                  <a:pt x="3092448" y="496930"/>
                </a:lnTo>
                <a:lnTo>
                  <a:pt x="3124055" y="527685"/>
                </a:lnTo>
                <a:lnTo>
                  <a:pt x="3154575" y="559161"/>
                </a:lnTo>
                <a:lnTo>
                  <a:pt x="3183985" y="591339"/>
                </a:lnTo>
                <a:lnTo>
                  <a:pt x="3212262" y="624202"/>
                </a:lnTo>
                <a:lnTo>
                  <a:pt x="3239383" y="657730"/>
                </a:lnTo>
                <a:lnTo>
                  <a:pt x="3265325" y="691906"/>
                </a:lnTo>
                <a:lnTo>
                  <a:pt x="3290065" y="726712"/>
                </a:lnTo>
                <a:lnTo>
                  <a:pt x="3313581" y="762128"/>
                </a:lnTo>
                <a:lnTo>
                  <a:pt x="3335848" y="798138"/>
                </a:lnTo>
                <a:lnTo>
                  <a:pt x="3356846" y="834722"/>
                </a:lnTo>
                <a:lnTo>
                  <a:pt x="3376549" y="871862"/>
                </a:lnTo>
                <a:lnTo>
                  <a:pt x="3394937" y="909541"/>
                </a:lnTo>
                <a:lnTo>
                  <a:pt x="3411985" y="947739"/>
                </a:lnTo>
                <a:lnTo>
                  <a:pt x="3427670" y="986438"/>
                </a:lnTo>
                <a:lnTo>
                  <a:pt x="3441971" y="1025621"/>
                </a:lnTo>
                <a:lnTo>
                  <a:pt x="3454863" y="1065269"/>
                </a:lnTo>
                <a:lnTo>
                  <a:pt x="3466325" y="1105364"/>
                </a:lnTo>
                <a:lnTo>
                  <a:pt x="3476333" y="1145887"/>
                </a:lnTo>
                <a:lnTo>
                  <a:pt x="3484864" y="1186820"/>
                </a:lnTo>
                <a:lnTo>
                  <a:pt x="3491895" y="1228145"/>
                </a:lnTo>
                <a:lnTo>
                  <a:pt x="3497403" y="1269844"/>
                </a:lnTo>
                <a:lnTo>
                  <a:pt x="3501367" y="1311898"/>
                </a:lnTo>
                <a:lnTo>
                  <a:pt x="3503761" y="1354289"/>
                </a:lnTo>
                <a:lnTo>
                  <a:pt x="3504565" y="1397000"/>
                </a:lnTo>
                <a:lnTo>
                  <a:pt x="3503761" y="1439709"/>
                </a:lnTo>
                <a:lnTo>
                  <a:pt x="3501367" y="1482100"/>
                </a:lnTo>
                <a:lnTo>
                  <a:pt x="3497403" y="1524154"/>
                </a:lnTo>
                <a:lnTo>
                  <a:pt x="3491895" y="1565853"/>
                </a:lnTo>
                <a:lnTo>
                  <a:pt x="3484864" y="1607178"/>
                </a:lnTo>
                <a:lnTo>
                  <a:pt x="3476333" y="1648111"/>
                </a:lnTo>
                <a:lnTo>
                  <a:pt x="3466325" y="1688634"/>
                </a:lnTo>
                <a:lnTo>
                  <a:pt x="3454863" y="1728728"/>
                </a:lnTo>
                <a:lnTo>
                  <a:pt x="3441971" y="1768376"/>
                </a:lnTo>
                <a:lnTo>
                  <a:pt x="3427670" y="1807559"/>
                </a:lnTo>
                <a:lnTo>
                  <a:pt x="3411985" y="1846258"/>
                </a:lnTo>
                <a:lnTo>
                  <a:pt x="3394937" y="1884456"/>
                </a:lnTo>
                <a:lnTo>
                  <a:pt x="3376549" y="1922135"/>
                </a:lnTo>
                <a:lnTo>
                  <a:pt x="3356846" y="1959275"/>
                </a:lnTo>
                <a:lnTo>
                  <a:pt x="3335848" y="1995859"/>
                </a:lnTo>
                <a:lnTo>
                  <a:pt x="3313581" y="2031868"/>
                </a:lnTo>
                <a:lnTo>
                  <a:pt x="3290065" y="2067285"/>
                </a:lnTo>
                <a:lnTo>
                  <a:pt x="3265325" y="2102090"/>
                </a:lnTo>
                <a:lnTo>
                  <a:pt x="3239383" y="2136266"/>
                </a:lnTo>
                <a:lnTo>
                  <a:pt x="3212262" y="2169795"/>
                </a:lnTo>
                <a:lnTo>
                  <a:pt x="3183985" y="2202657"/>
                </a:lnTo>
                <a:lnTo>
                  <a:pt x="3154575" y="2234836"/>
                </a:lnTo>
                <a:lnTo>
                  <a:pt x="3124055" y="2266312"/>
                </a:lnTo>
                <a:lnTo>
                  <a:pt x="3092448" y="2297067"/>
                </a:lnTo>
                <a:lnTo>
                  <a:pt x="3059776" y="2327083"/>
                </a:lnTo>
                <a:lnTo>
                  <a:pt x="3026062" y="2356343"/>
                </a:lnTo>
                <a:lnTo>
                  <a:pt x="2991331" y="2384826"/>
                </a:lnTo>
                <a:lnTo>
                  <a:pt x="2955603" y="2412516"/>
                </a:lnTo>
                <a:lnTo>
                  <a:pt x="2918903" y="2439394"/>
                </a:lnTo>
                <a:lnTo>
                  <a:pt x="2881253" y="2465441"/>
                </a:lnTo>
                <a:lnTo>
                  <a:pt x="2842676" y="2490640"/>
                </a:lnTo>
                <a:lnTo>
                  <a:pt x="2803195" y="2514972"/>
                </a:lnTo>
                <a:lnTo>
                  <a:pt x="2762833" y="2538419"/>
                </a:lnTo>
                <a:lnTo>
                  <a:pt x="2721613" y="2560963"/>
                </a:lnTo>
                <a:lnTo>
                  <a:pt x="2679557" y="2582585"/>
                </a:lnTo>
                <a:lnTo>
                  <a:pt x="2636690" y="2603267"/>
                </a:lnTo>
                <a:lnTo>
                  <a:pt x="2593033" y="2622991"/>
                </a:lnTo>
                <a:lnTo>
                  <a:pt x="2548609" y="2641739"/>
                </a:lnTo>
                <a:lnTo>
                  <a:pt x="2503442" y="2659491"/>
                </a:lnTo>
                <a:lnTo>
                  <a:pt x="2457554" y="2676231"/>
                </a:lnTo>
                <a:lnTo>
                  <a:pt x="2410968" y="2691940"/>
                </a:lnTo>
                <a:lnTo>
                  <a:pt x="2363708" y="2706599"/>
                </a:lnTo>
                <a:lnTo>
                  <a:pt x="2315795" y="2720191"/>
                </a:lnTo>
                <a:lnTo>
                  <a:pt x="2267254" y="2732696"/>
                </a:lnTo>
                <a:lnTo>
                  <a:pt x="2218106" y="2744097"/>
                </a:lnTo>
                <a:lnTo>
                  <a:pt x="2168375" y="2754376"/>
                </a:lnTo>
                <a:lnTo>
                  <a:pt x="2118084" y="2763513"/>
                </a:lnTo>
                <a:lnTo>
                  <a:pt x="2067255" y="2771492"/>
                </a:lnTo>
                <a:lnTo>
                  <a:pt x="2015912" y="2778293"/>
                </a:lnTo>
                <a:lnTo>
                  <a:pt x="1964078" y="2783899"/>
                </a:lnTo>
                <a:lnTo>
                  <a:pt x="1911775" y="2788290"/>
                </a:lnTo>
                <a:lnTo>
                  <a:pt x="1859026" y="2791450"/>
                </a:lnTo>
                <a:lnTo>
                  <a:pt x="1805854" y="2793359"/>
                </a:lnTo>
                <a:lnTo>
                  <a:pt x="1752282" y="2794000"/>
                </a:lnTo>
                <a:lnTo>
                  <a:pt x="1698710" y="2793359"/>
                </a:lnTo>
                <a:lnTo>
                  <a:pt x="1645538" y="2791450"/>
                </a:lnTo>
                <a:lnTo>
                  <a:pt x="1592789" y="2788290"/>
                </a:lnTo>
                <a:lnTo>
                  <a:pt x="1540485" y="2783899"/>
                </a:lnTo>
                <a:lnTo>
                  <a:pt x="1488650" y="2778293"/>
                </a:lnTo>
                <a:lnTo>
                  <a:pt x="1437307" y="2771492"/>
                </a:lnTo>
                <a:lnTo>
                  <a:pt x="1386478" y="2763513"/>
                </a:lnTo>
                <a:lnTo>
                  <a:pt x="1336187" y="2754376"/>
                </a:lnTo>
                <a:lnTo>
                  <a:pt x="1286456" y="2744097"/>
                </a:lnTo>
                <a:lnTo>
                  <a:pt x="1237308" y="2732696"/>
                </a:lnTo>
                <a:lnTo>
                  <a:pt x="1188766" y="2720191"/>
                </a:lnTo>
                <a:lnTo>
                  <a:pt x="1140854" y="2706599"/>
                </a:lnTo>
                <a:lnTo>
                  <a:pt x="1093593" y="2691940"/>
                </a:lnTo>
                <a:lnTo>
                  <a:pt x="1047007" y="2676231"/>
                </a:lnTo>
                <a:lnTo>
                  <a:pt x="1001119" y="2659491"/>
                </a:lnTo>
                <a:lnTo>
                  <a:pt x="955952" y="2641739"/>
                </a:lnTo>
                <a:lnTo>
                  <a:pt x="911529" y="2622991"/>
                </a:lnTo>
                <a:lnTo>
                  <a:pt x="867871" y="2603267"/>
                </a:lnTo>
                <a:lnTo>
                  <a:pt x="825004" y="2582585"/>
                </a:lnTo>
                <a:lnTo>
                  <a:pt x="782948" y="2560963"/>
                </a:lnTo>
                <a:lnTo>
                  <a:pt x="741728" y="2538419"/>
                </a:lnTo>
                <a:lnTo>
                  <a:pt x="701366" y="2514972"/>
                </a:lnTo>
                <a:lnTo>
                  <a:pt x="661885" y="2490640"/>
                </a:lnTo>
                <a:lnTo>
                  <a:pt x="623309" y="2465441"/>
                </a:lnTo>
                <a:lnTo>
                  <a:pt x="585659" y="2439394"/>
                </a:lnTo>
                <a:lnTo>
                  <a:pt x="548959" y="2412516"/>
                </a:lnTo>
                <a:lnTo>
                  <a:pt x="513231" y="2384826"/>
                </a:lnTo>
                <a:lnTo>
                  <a:pt x="478499" y="2356343"/>
                </a:lnTo>
                <a:lnTo>
                  <a:pt x="444786" y="2327083"/>
                </a:lnTo>
                <a:lnTo>
                  <a:pt x="412114" y="2297067"/>
                </a:lnTo>
                <a:lnTo>
                  <a:pt x="380507" y="2266312"/>
                </a:lnTo>
                <a:lnTo>
                  <a:pt x="349987" y="2234836"/>
                </a:lnTo>
                <a:lnTo>
                  <a:pt x="320577" y="2202657"/>
                </a:lnTo>
                <a:lnTo>
                  <a:pt x="292300" y="2169795"/>
                </a:lnTo>
                <a:lnTo>
                  <a:pt x="265179" y="2136266"/>
                </a:lnTo>
                <a:lnTo>
                  <a:pt x="239237" y="2102090"/>
                </a:lnTo>
                <a:lnTo>
                  <a:pt x="214497" y="2067285"/>
                </a:lnTo>
                <a:lnTo>
                  <a:pt x="190982" y="2031868"/>
                </a:lnTo>
                <a:lnTo>
                  <a:pt x="168714" y="1995859"/>
                </a:lnTo>
                <a:lnTo>
                  <a:pt x="147717" y="1959275"/>
                </a:lnTo>
                <a:lnTo>
                  <a:pt x="128014" y="1922135"/>
                </a:lnTo>
                <a:lnTo>
                  <a:pt x="109627" y="1884456"/>
                </a:lnTo>
                <a:lnTo>
                  <a:pt x="92579" y="1846258"/>
                </a:lnTo>
                <a:lnTo>
                  <a:pt x="76893" y="1807559"/>
                </a:lnTo>
                <a:lnTo>
                  <a:pt x="62593" y="1768376"/>
                </a:lnTo>
                <a:lnTo>
                  <a:pt x="49700" y="1728728"/>
                </a:lnTo>
                <a:lnTo>
                  <a:pt x="38239" y="1688634"/>
                </a:lnTo>
                <a:lnTo>
                  <a:pt x="28231" y="1648111"/>
                </a:lnTo>
                <a:lnTo>
                  <a:pt x="19700" y="1607178"/>
                </a:lnTo>
                <a:lnTo>
                  <a:pt x="12669" y="1565853"/>
                </a:lnTo>
                <a:lnTo>
                  <a:pt x="7161" y="1524154"/>
                </a:lnTo>
                <a:lnTo>
                  <a:pt x="3197" y="1482100"/>
                </a:lnTo>
                <a:lnTo>
                  <a:pt x="803" y="1439709"/>
                </a:lnTo>
                <a:lnTo>
                  <a:pt x="0" y="1397000"/>
                </a:lnTo>
                <a:close/>
              </a:path>
            </a:pathLst>
          </a:custGeom>
          <a:ln w="12700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769489" y="537433"/>
            <a:ext cx="2252345" cy="19799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2540">
              <a:lnSpc>
                <a:spcPct val="146500"/>
              </a:lnSpc>
            </a:pPr>
            <a:r>
              <a:rPr dirty="0" sz="2200" spc="45" i="1">
                <a:solidFill>
                  <a:srgbClr val="FFFFFF"/>
                </a:solidFill>
                <a:latin typeface="Gill Sans MT"/>
                <a:cs typeface="Gill Sans MT"/>
              </a:rPr>
              <a:t>HOW </a:t>
            </a:r>
            <a:r>
              <a:rPr dirty="0" sz="2200" spc="65" i="1">
                <a:solidFill>
                  <a:srgbClr val="FFFFFF"/>
                </a:solidFill>
                <a:latin typeface="Gill Sans MT"/>
                <a:cs typeface="Gill Sans MT"/>
              </a:rPr>
              <a:t>I </a:t>
            </a:r>
            <a:r>
              <a:rPr dirty="0" sz="2200" spc="170" i="1">
                <a:solidFill>
                  <a:srgbClr val="FFFFFF"/>
                </a:solidFill>
                <a:latin typeface="Gill Sans MT"/>
                <a:cs typeface="Gill Sans MT"/>
              </a:rPr>
              <a:t>WILL  </a:t>
            </a:r>
            <a:r>
              <a:rPr dirty="0" sz="2200" spc="204" i="1">
                <a:solidFill>
                  <a:srgbClr val="FFFFFF"/>
                </a:solidFill>
                <a:latin typeface="Gill Sans MT"/>
                <a:cs typeface="Gill Sans MT"/>
              </a:rPr>
              <a:t>CELEBRATE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THE  </a:t>
            </a: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SUCCESS </a:t>
            </a:r>
            <a:r>
              <a:rPr dirty="0" sz="2200" spc="240" i="1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dirty="0" sz="2200" spc="-42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THE  </a:t>
            </a:r>
            <a:r>
              <a:rPr dirty="0" sz="2200" spc="165" i="1">
                <a:solidFill>
                  <a:srgbClr val="FFFFFF"/>
                </a:solidFill>
                <a:latin typeface="Gill Sans MT"/>
                <a:cs typeface="Gill Sans MT"/>
              </a:rPr>
              <a:t>ACTION</a:t>
            </a:r>
            <a:r>
              <a:rPr dirty="0" sz="2200" spc="-1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50" i="1">
                <a:solidFill>
                  <a:srgbClr val="FFFFFF"/>
                </a:solidFill>
                <a:latin typeface="Gill Sans MT"/>
                <a:cs typeface="Gill Sans MT"/>
              </a:rPr>
              <a:t>PLAN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ts val="1090"/>
              </a:lnSpc>
            </a:pPr>
            <a:fld id="{81D60167-4931-47E6-BA6A-407CBD079E47}" type="slidenum">
              <a:rPr dirty="0" spc="40"/>
              <a:t>13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442277" y="3353142"/>
            <a:ext cx="6116955" cy="748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1639"/>
              </a:lnSpc>
            </a:pP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celebrate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launch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each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edition,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all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contributors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invited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cafeteria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60" i="1">
                <a:solidFill>
                  <a:srgbClr val="3F3F3F"/>
                </a:solidFill>
                <a:latin typeface="Gill Sans MT"/>
                <a:cs typeface="Gill Sans MT"/>
              </a:rPr>
              <a:t>pizza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party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after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lessons.</a:t>
            </a:r>
            <a:endParaRPr sz="14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810"/>
              </a:spcBef>
            </a:pP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Starting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next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edition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magazine.</a:t>
            </a:r>
            <a:endParaRPr sz="1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6689" y="451166"/>
            <a:ext cx="6684645" cy="1193800"/>
          </a:xfrm>
          <a:prstGeom prst="rect">
            <a:avLst/>
          </a:prstGeom>
          <a:solidFill>
            <a:srgbClr val="4371C3"/>
          </a:solidFill>
        </p:spPr>
        <p:txBody>
          <a:bodyPr wrap="square" lIns="0" tIns="31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550">
              <a:latin typeface="Times New Roman"/>
              <a:cs typeface="Times New Roman"/>
            </a:endParaRPr>
          </a:p>
          <a:p>
            <a:pPr algn="ctr" marL="2540">
              <a:lnSpc>
                <a:spcPct val="100000"/>
              </a:lnSpc>
            </a:pPr>
            <a:r>
              <a:rPr dirty="0" sz="2600" spc="180" i="1">
                <a:solidFill>
                  <a:srgbClr val="FFFFFF"/>
                </a:solidFill>
                <a:latin typeface="Gill Sans MT"/>
                <a:cs typeface="Gill Sans MT"/>
              </a:rPr>
              <a:t>CONTENTS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1154112" y="2194903"/>
            <a:ext cx="2500630" cy="7067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72465" indent="-659765">
              <a:lnSpc>
                <a:spcPct val="100000"/>
              </a:lnSpc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95" i="1">
                <a:latin typeface="Gill Sans MT"/>
                <a:cs typeface="Gill Sans MT"/>
              </a:rPr>
              <a:t>Introduction</a:t>
            </a:r>
            <a:endParaRPr sz="2400">
              <a:latin typeface="Gill Sans MT"/>
              <a:cs typeface="Gill Sans MT"/>
            </a:endParaRPr>
          </a:p>
          <a:p>
            <a:pPr marL="672465" indent="-659765">
              <a:lnSpc>
                <a:spcPct val="100000"/>
              </a:lnSpc>
              <a:spcBef>
                <a:spcPts val="1135"/>
              </a:spcBef>
              <a:buFont typeface="Symbol"/>
              <a:buChar char=""/>
              <a:tabLst>
                <a:tab pos="671830" algn="l"/>
                <a:tab pos="672465" algn="l"/>
              </a:tabLst>
            </a:pPr>
            <a:r>
              <a:rPr dirty="0" sz="1200" spc="105" i="1">
                <a:latin typeface="Gill Sans MT"/>
                <a:cs typeface="Gill Sans MT"/>
              </a:rPr>
              <a:t>Statement</a:t>
            </a:r>
            <a:r>
              <a:rPr dirty="0" sz="1200" spc="20" i="1">
                <a:latin typeface="Gill Sans MT"/>
                <a:cs typeface="Gill Sans MT"/>
              </a:rPr>
              <a:t> </a:t>
            </a:r>
            <a:r>
              <a:rPr dirty="0" sz="1200" spc="120" i="1">
                <a:latin typeface="Gill Sans MT"/>
                <a:cs typeface="Gill Sans MT"/>
              </a:rPr>
              <a:t>of</a:t>
            </a:r>
            <a:r>
              <a:rPr dirty="0" sz="1200" spc="-15" i="1">
                <a:latin typeface="Gill Sans MT"/>
                <a:cs typeface="Gill Sans MT"/>
              </a:rPr>
              <a:t> </a:t>
            </a:r>
            <a:r>
              <a:rPr dirty="0" sz="1200" spc="120" i="1">
                <a:latin typeface="Gill Sans MT"/>
                <a:cs typeface="Gill Sans MT"/>
              </a:rPr>
              <a:t>the</a:t>
            </a:r>
            <a:r>
              <a:rPr dirty="0" sz="1200" spc="-65" i="1">
                <a:latin typeface="Gill Sans MT"/>
                <a:cs typeface="Gill Sans MT"/>
              </a:rPr>
              <a:t> </a:t>
            </a:r>
            <a:r>
              <a:rPr dirty="0" sz="1200" spc="110" i="1">
                <a:latin typeface="Gill Sans MT"/>
                <a:cs typeface="Gill Sans MT"/>
              </a:rPr>
              <a:t>issue</a:t>
            </a:r>
            <a:endParaRPr sz="12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4112" y="3037484"/>
            <a:ext cx="95885" cy="1930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i="1">
                <a:latin typeface="Symbol"/>
                <a:cs typeface="Symbol"/>
              </a:rPr>
              <a:t>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13877" y="3037484"/>
            <a:ext cx="1891664" cy="1968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spc="110" i="1">
                <a:latin typeface="Gill Sans MT"/>
                <a:cs typeface="Gill Sans MT"/>
              </a:rPr>
              <a:t>Stakeholders</a:t>
            </a:r>
            <a:r>
              <a:rPr dirty="0" sz="1200" spc="-250" i="1">
                <a:latin typeface="Gill Sans MT"/>
                <a:cs typeface="Gill Sans MT"/>
              </a:rPr>
              <a:t> </a:t>
            </a:r>
            <a:r>
              <a:rPr dirty="0" sz="1200" spc="95" i="1">
                <a:latin typeface="Gill Sans MT"/>
                <a:cs typeface="Gill Sans MT"/>
              </a:rPr>
              <a:t>and </a:t>
            </a:r>
            <a:r>
              <a:rPr dirty="0" sz="1200" spc="125" i="1">
                <a:latin typeface="Gill Sans MT"/>
                <a:cs typeface="Gill Sans MT"/>
              </a:rPr>
              <a:t>positions</a:t>
            </a:r>
            <a:endParaRPr sz="12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54112" y="3385425"/>
            <a:ext cx="5495925" cy="65455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72465" indent="-659765">
              <a:lnSpc>
                <a:spcPct val="100000"/>
              </a:lnSpc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90" i="1">
                <a:latin typeface="Gill Sans MT"/>
                <a:cs typeface="Gill Sans MT"/>
              </a:rPr>
              <a:t>Vision</a:t>
            </a:r>
            <a:r>
              <a:rPr dirty="0" sz="2400" spc="140" i="1">
                <a:latin typeface="Gill Sans MT"/>
                <a:cs typeface="Gill Sans MT"/>
              </a:rPr>
              <a:t> </a:t>
            </a:r>
            <a:r>
              <a:rPr dirty="0" sz="2400" spc="285" i="1">
                <a:latin typeface="Gill Sans MT"/>
                <a:cs typeface="Gill Sans MT"/>
              </a:rPr>
              <a:t>of</a:t>
            </a:r>
            <a:r>
              <a:rPr dirty="0" sz="2400" spc="150" i="1">
                <a:latin typeface="Gill Sans MT"/>
                <a:cs typeface="Gill Sans MT"/>
              </a:rPr>
              <a:t> </a:t>
            </a:r>
            <a:r>
              <a:rPr dirty="0" sz="2400" spc="295" i="1">
                <a:latin typeface="Gill Sans MT"/>
                <a:cs typeface="Gill Sans MT"/>
              </a:rPr>
              <a:t>the</a:t>
            </a:r>
            <a:r>
              <a:rPr dirty="0" sz="2400" spc="45" i="1">
                <a:latin typeface="Gill Sans MT"/>
                <a:cs typeface="Gill Sans MT"/>
              </a:rPr>
              <a:t> </a:t>
            </a:r>
            <a:r>
              <a:rPr dirty="0" sz="2400" spc="240" i="1">
                <a:latin typeface="Gill Sans MT"/>
                <a:cs typeface="Gill Sans MT"/>
              </a:rPr>
              <a:t>result</a:t>
            </a:r>
            <a:r>
              <a:rPr dirty="0" sz="2400" spc="225" i="1">
                <a:latin typeface="Gill Sans MT"/>
                <a:cs typeface="Gill Sans MT"/>
              </a:rPr>
              <a:t> </a:t>
            </a:r>
            <a:r>
              <a:rPr dirty="0" sz="2400" spc="75" i="1">
                <a:latin typeface="Gill Sans MT"/>
                <a:cs typeface="Gill Sans MT"/>
              </a:rPr>
              <a:t>I</a:t>
            </a:r>
            <a:r>
              <a:rPr dirty="0" sz="2400" spc="114" i="1">
                <a:latin typeface="Gill Sans MT"/>
                <a:cs typeface="Gill Sans MT"/>
              </a:rPr>
              <a:t> </a:t>
            </a:r>
            <a:r>
              <a:rPr dirty="0" sz="2400" spc="250" i="1">
                <a:latin typeface="Gill Sans MT"/>
                <a:cs typeface="Gill Sans MT"/>
              </a:rPr>
              <a:t>want</a:t>
            </a:r>
            <a:r>
              <a:rPr dirty="0" sz="2400" spc="225" i="1">
                <a:latin typeface="Gill Sans MT"/>
                <a:cs typeface="Gill Sans MT"/>
              </a:rPr>
              <a:t> </a:t>
            </a:r>
            <a:r>
              <a:rPr dirty="0" sz="2400" spc="310" i="1">
                <a:latin typeface="Gill Sans MT"/>
                <a:cs typeface="Gill Sans MT"/>
              </a:rPr>
              <a:t>to</a:t>
            </a:r>
            <a:r>
              <a:rPr dirty="0" sz="2400" spc="95" i="1">
                <a:latin typeface="Gill Sans MT"/>
                <a:cs typeface="Gill Sans MT"/>
              </a:rPr>
              <a:t> </a:t>
            </a:r>
            <a:r>
              <a:rPr dirty="0" sz="2400" spc="280" i="1">
                <a:latin typeface="Gill Sans MT"/>
                <a:cs typeface="Gill Sans MT"/>
              </a:rPr>
              <a:t>see</a:t>
            </a:r>
            <a:endParaRPr sz="2400">
              <a:latin typeface="Gill Sans MT"/>
              <a:cs typeface="Gill Sans MT"/>
            </a:endParaRPr>
          </a:p>
          <a:p>
            <a:pPr marL="672465" marR="5080" indent="-659765">
              <a:lnSpc>
                <a:spcPct val="112300"/>
              </a:lnSpc>
              <a:spcBef>
                <a:spcPts val="1200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45" i="1">
                <a:latin typeface="Gill Sans MT"/>
                <a:cs typeface="Gill Sans MT"/>
              </a:rPr>
              <a:t>Current </a:t>
            </a:r>
            <a:r>
              <a:rPr dirty="0" sz="2400" spc="295" i="1">
                <a:latin typeface="Gill Sans MT"/>
                <a:cs typeface="Gill Sans MT"/>
              </a:rPr>
              <a:t>strengths, </a:t>
            </a:r>
            <a:r>
              <a:rPr dirty="0" sz="2400" spc="300" i="1">
                <a:latin typeface="Gill Sans MT"/>
                <a:cs typeface="Gill Sans MT"/>
              </a:rPr>
              <a:t>resources</a:t>
            </a:r>
            <a:r>
              <a:rPr dirty="0" sz="2400" spc="-135" i="1">
                <a:latin typeface="Gill Sans MT"/>
                <a:cs typeface="Gill Sans MT"/>
              </a:rPr>
              <a:t> </a:t>
            </a:r>
            <a:r>
              <a:rPr dirty="0" sz="2400" spc="240" i="1">
                <a:latin typeface="Gill Sans MT"/>
                <a:cs typeface="Gill Sans MT"/>
              </a:rPr>
              <a:t>and  </a:t>
            </a:r>
            <a:r>
              <a:rPr dirty="0" sz="2400" spc="300" i="1">
                <a:latin typeface="Gill Sans MT"/>
                <a:cs typeface="Gill Sans MT"/>
              </a:rPr>
              <a:t>strategies</a:t>
            </a:r>
            <a:r>
              <a:rPr dirty="0" sz="2400" spc="-55" i="1">
                <a:latin typeface="Gill Sans MT"/>
                <a:cs typeface="Gill Sans MT"/>
              </a:rPr>
              <a:t> </a:t>
            </a:r>
            <a:r>
              <a:rPr dirty="0" sz="2400" spc="310" i="1">
                <a:latin typeface="Gill Sans MT"/>
                <a:cs typeface="Gill Sans MT"/>
              </a:rPr>
              <a:t>to</a:t>
            </a:r>
            <a:r>
              <a:rPr dirty="0" sz="2400" spc="75" i="1">
                <a:latin typeface="Gill Sans MT"/>
                <a:cs typeface="Gill Sans MT"/>
              </a:rPr>
              <a:t> </a:t>
            </a:r>
            <a:r>
              <a:rPr dirty="0" sz="2400" spc="265" i="1">
                <a:latin typeface="Gill Sans MT"/>
                <a:cs typeface="Gill Sans MT"/>
              </a:rPr>
              <a:t>draw</a:t>
            </a:r>
            <a:r>
              <a:rPr dirty="0" sz="2400" spc="45" i="1">
                <a:latin typeface="Gill Sans MT"/>
                <a:cs typeface="Gill Sans MT"/>
              </a:rPr>
              <a:t> </a:t>
            </a:r>
            <a:r>
              <a:rPr dirty="0" sz="2400" spc="285" i="1">
                <a:latin typeface="Gill Sans MT"/>
                <a:cs typeface="Gill Sans MT"/>
              </a:rPr>
              <a:t>upon</a:t>
            </a:r>
            <a:endParaRPr sz="2400">
              <a:latin typeface="Gill Sans MT"/>
              <a:cs typeface="Gill Sans MT"/>
            </a:endParaRPr>
          </a:p>
          <a:p>
            <a:pPr marL="672465" indent="-659765">
              <a:lnSpc>
                <a:spcPct val="100000"/>
              </a:lnSpc>
              <a:spcBef>
                <a:spcPts val="1555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310" i="1">
                <a:latin typeface="Gill Sans MT"/>
                <a:cs typeface="Gill Sans MT"/>
              </a:rPr>
              <a:t>Resources</a:t>
            </a:r>
            <a:r>
              <a:rPr dirty="0" sz="2400" spc="-120" i="1">
                <a:latin typeface="Gill Sans MT"/>
                <a:cs typeface="Gill Sans MT"/>
              </a:rPr>
              <a:t> </a:t>
            </a:r>
            <a:r>
              <a:rPr dirty="0" sz="2400" spc="285" i="1">
                <a:latin typeface="Gill Sans MT"/>
                <a:cs typeface="Gill Sans MT"/>
              </a:rPr>
              <a:t>needed</a:t>
            </a:r>
            <a:endParaRPr sz="2400">
              <a:latin typeface="Gill Sans MT"/>
              <a:cs typeface="Gill Sans MT"/>
            </a:endParaRPr>
          </a:p>
          <a:p>
            <a:pPr marL="672465" indent="-659765">
              <a:lnSpc>
                <a:spcPct val="100000"/>
              </a:lnSpc>
              <a:spcBef>
                <a:spcPts val="1555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300" i="1">
                <a:latin typeface="Gill Sans MT"/>
                <a:cs typeface="Gill Sans MT"/>
              </a:rPr>
              <a:t>Issues </a:t>
            </a:r>
            <a:r>
              <a:rPr dirty="0" sz="2400" spc="75" i="1">
                <a:latin typeface="Gill Sans MT"/>
                <a:cs typeface="Gill Sans MT"/>
              </a:rPr>
              <a:t>I </a:t>
            </a:r>
            <a:r>
              <a:rPr dirty="0" sz="2400" spc="285" i="1">
                <a:latin typeface="Gill Sans MT"/>
                <a:cs typeface="Gill Sans MT"/>
              </a:rPr>
              <a:t>could</a:t>
            </a:r>
            <a:r>
              <a:rPr dirty="0" sz="2400" spc="-235" i="1">
                <a:latin typeface="Gill Sans MT"/>
                <a:cs typeface="Gill Sans MT"/>
              </a:rPr>
              <a:t> </a:t>
            </a:r>
            <a:r>
              <a:rPr dirty="0" sz="2400" spc="260" i="1">
                <a:latin typeface="Gill Sans MT"/>
                <a:cs typeface="Gill Sans MT"/>
              </a:rPr>
              <a:t>face</a:t>
            </a:r>
            <a:endParaRPr sz="2400">
              <a:latin typeface="Gill Sans MT"/>
              <a:cs typeface="Gill Sans MT"/>
            </a:endParaRPr>
          </a:p>
          <a:p>
            <a:pPr marL="672465" marR="19685" indent="-659765">
              <a:lnSpc>
                <a:spcPct val="112300"/>
              </a:lnSpc>
              <a:spcBef>
                <a:spcPts val="1200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15" i="1">
                <a:latin typeface="Gill Sans MT"/>
                <a:cs typeface="Gill Sans MT"/>
              </a:rPr>
              <a:t>Ideas, </a:t>
            </a:r>
            <a:r>
              <a:rPr dirty="0" sz="2400" spc="285" i="1">
                <a:latin typeface="Gill Sans MT"/>
                <a:cs typeface="Gill Sans MT"/>
              </a:rPr>
              <a:t>approaches </a:t>
            </a:r>
            <a:r>
              <a:rPr dirty="0" sz="2400" spc="240" i="1">
                <a:latin typeface="Gill Sans MT"/>
                <a:cs typeface="Gill Sans MT"/>
              </a:rPr>
              <a:t>and</a:t>
            </a:r>
            <a:r>
              <a:rPr dirty="0" sz="2400" spc="-235" i="1">
                <a:latin typeface="Gill Sans MT"/>
                <a:cs typeface="Gill Sans MT"/>
              </a:rPr>
              <a:t> </a:t>
            </a:r>
            <a:r>
              <a:rPr dirty="0" sz="2400" spc="300" i="1">
                <a:latin typeface="Gill Sans MT"/>
                <a:cs typeface="Gill Sans MT"/>
              </a:rPr>
              <a:t>strategies  </a:t>
            </a:r>
            <a:r>
              <a:rPr dirty="0" sz="2400" spc="315" i="1">
                <a:latin typeface="Gill Sans MT"/>
                <a:cs typeface="Gill Sans MT"/>
              </a:rPr>
              <a:t>from</a:t>
            </a:r>
            <a:r>
              <a:rPr dirty="0" sz="2400" spc="50" i="1">
                <a:latin typeface="Gill Sans MT"/>
                <a:cs typeface="Gill Sans MT"/>
              </a:rPr>
              <a:t> </a:t>
            </a:r>
            <a:r>
              <a:rPr dirty="0" sz="2400" spc="130" i="1">
                <a:latin typeface="Gill Sans MT"/>
                <a:cs typeface="Gill Sans MT"/>
              </a:rPr>
              <a:t>IN-</a:t>
            </a:r>
            <a:r>
              <a:rPr dirty="0" sz="2400" spc="-260" i="1">
                <a:latin typeface="Gill Sans MT"/>
                <a:cs typeface="Gill Sans MT"/>
              </a:rPr>
              <a:t> </a:t>
            </a:r>
            <a:r>
              <a:rPr dirty="0" sz="2400" spc="130" i="1">
                <a:latin typeface="Gill Sans MT"/>
                <a:cs typeface="Gill Sans MT"/>
              </a:rPr>
              <a:t>29</a:t>
            </a:r>
            <a:r>
              <a:rPr dirty="0" sz="2400" spc="60" i="1">
                <a:latin typeface="Gill Sans MT"/>
                <a:cs typeface="Gill Sans MT"/>
              </a:rPr>
              <a:t> </a:t>
            </a:r>
            <a:r>
              <a:rPr dirty="0" sz="2400" spc="75" i="1">
                <a:latin typeface="Gill Sans MT"/>
                <a:cs typeface="Gill Sans MT"/>
              </a:rPr>
              <a:t>I</a:t>
            </a:r>
            <a:r>
              <a:rPr dirty="0" sz="2400" spc="110" i="1">
                <a:latin typeface="Gill Sans MT"/>
                <a:cs typeface="Gill Sans MT"/>
              </a:rPr>
              <a:t> </a:t>
            </a:r>
            <a:r>
              <a:rPr dirty="0" sz="2400" spc="240" i="1">
                <a:latin typeface="Gill Sans MT"/>
                <a:cs typeface="Gill Sans MT"/>
              </a:rPr>
              <a:t>will</a:t>
            </a:r>
            <a:r>
              <a:rPr dirty="0" sz="2400" spc="85" i="1">
                <a:latin typeface="Gill Sans MT"/>
                <a:cs typeface="Gill Sans MT"/>
              </a:rPr>
              <a:t> </a:t>
            </a:r>
            <a:r>
              <a:rPr dirty="0" sz="2400" spc="280" i="1">
                <a:latin typeface="Gill Sans MT"/>
                <a:cs typeface="Gill Sans MT"/>
              </a:rPr>
              <a:t>use</a:t>
            </a:r>
            <a:endParaRPr sz="2400">
              <a:latin typeface="Gill Sans MT"/>
              <a:cs typeface="Gill Sans MT"/>
            </a:endParaRPr>
          </a:p>
          <a:p>
            <a:pPr marL="672465" indent="-659765">
              <a:lnSpc>
                <a:spcPct val="100000"/>
              </a:lnSpc>
              <a:spcBef>
                <a:spcPts val="1555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54" i="1">
                <a:latin typeface="Gill Sans MT"/>
                <a:cs typeface="Gill Sans MT"/>
              </a:rPr>
              <a:t>Ways</a:t>
            </a:r>
            <a:r>
              <a:rPr dirty="0" sz="2400" spc="-35" i="1">
                <a:latin typeface="Gill Sans MT"/>
                <a:cs typeface="Gill Sans MT"/>
              </a:rPr>
              <a:t> </a:t>
            </a:r>
            <a:r>
              <a:rPr dirty="0" sz="2400" spc="310" i="1">
                <a:latin typeface="Gill Sans MT"/>
                <a:cs typeface="Gill Sans MT"/>
              </a:rPr>
              <a:t>to</a:t>
            </a:r>
            <a:r>
              <a:rPr dirty="0" sz="2400" spc="95" i="1">
                <a:latin typeface="Gill Sans MT"/>
                <a:cs typeface="Gill Sans MT"/>
              </a:rPr>
              <a:t> </a:t>
            </a:r>
            <a:r>
              <a:rPr dirty="0" sz="2400" spc="295" i="1">
                <a:latin typeface="Gill Sans MT"/>
                <a:cs typeface="Gill Sans MT"/>
              </a:rPr>
              <a:t>involve</a:t>
            </a:r>
            <a:r>
              <a:rPr dirty="0" sz="2400" spc="45" i="1">
                <a:latin typeface="Gill Sans MT"/>
                <a:cs typeface="Gill Sans MT"/>
              </a:rPr>
              <a:t> </a:t>
            </a:r>
            <a:r>
              <a:rPr dirty="0" sz="2400" spc="295" i="1">
                <a:latin typeface="Gill Sans MT"/>
                <a:cs typeface="Gill Sans MT"/>
              </a:rPr>
              <a:t>the</a:t>
            </a:r>
            <a:r>
              <a:rPr dirty="0" sz="2400" spc="45" i="1">
                <a:latin typeface="Gill Sans MT"/>
                <a:cs typeface="Gill Sans MT"/>
              </a:rPr>
              <a:t> </a:t>
            </a:r>
            <a:r>
              <a:rPr dirty="0" sz="2400" spc="270" i="1">
                <a:latin typeface="Gill Sans MT"/>
                <a:cs typeface="Gill Sans MT"/>
              </a:rPr>
              <a:t>staff</a:t>
            </a:r>
            <a:endParaRPr sz="2400">
              <a:latin typeface="Gill Sans MT"/>
              <a:cs typeface="Gill Sans MT"/>
            </a:endParaRPr>
          </a:p>
          <a:p>
            <a:pPr marL="672465" indent="-659765">
              <a:lnSpc>
                <a:spcPct val="100000"/>
              </a:lnSpc>
              <a:spcBef>
                <a:spcPts val="1555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60" i="1">
                <a:latin typeface="Gill Sans MT"/>
                <a:cs typeface="Gill Sans MT"/>
              </a:rPr>
              <a:t>Timeline</a:t>
            </a:r>
            <a:endParaRPr sz="2400">
              <a:latin typeface="Gill Sans MT"/>
              <a:cs typeface="Gill Sans MT"/>
            </a:endParaRPr>
          </a:p>
          <a:p>
            <a:pPr marL="672465" marR="653415" indent="-659765">
              <a:lnSpc>
                <a:spcPct val="112300"/>
              </a:lnSpc>
              <a:spcBef>
                <a:spcPts val="1200"/>
              </a:spcBef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90" i="1">
                <a:latin typeface="Gill Sans MT"/>
                <a:cs typeface="Gill Sans MT"/>
              </a:rPr>
              <a:t>Indicators</a:t>
            </a:r>
            <a:r>
              <a:rPr dirty="0" sz="2400" spc="-45" i="1">
                <a:latin typeface="Gill Sans MT"/>
                <a:cs typeface="Gill Sans MT"/>
              </a:rPr>
              <a:t> </a:t>
            </a:r>
            <a:r>
              <a:rPr dirty="0" sz="2400" spc="260" i="1">
                <a:latin typeface="Gill Sans MT"/>
                <a:cs typeface="Gill Sans MT"/>
              </a:rPr>
              <a:t>for</a:t>
            </a:r>
            <a:r>
              <a:rPr dirty="0" sz="2400" spc="160" i="1">
                <a:latin typeface="Gill Sans MT"/>
                <a:cs typeface="Gill Sans MT"/>
              </a:rPr>
              <a:t> </a:t>
            </a:r>
            <a:r>
              <a:rPr dirty="0" sz="2400" spc="325" i="1">
                <a:latin typeface="Gill Sans MT"/>
                <a:cs typeface="Gill Sans MT"/>
              </a:rPr>
              <a:t>success</a:t>
            </a:r>
            <a:r>
              <a:rPr dirty="0" sz="2400" spc="-45" i="1">
                <a:latin typeface="Gill Sans MT"/>
                <a:cs typeface="Gill Sans MT"/>
              </a:rPr>
              <a:t> </a:t>
            </a:r>
            <a:r>
              <a:rPr dirty="0" sz="2400" spc="285" i="1">
                <a:latin typeface="Gill Sans MT"/>
                <a:cs typeface="Gill Sans MT"/>
              </a:rPr>
              <a:t>of</a:t>
            </a:r>
            <a:r>
              <a:rPr dirty="0" sz="2400" spc="140" i="1">
                <a:latin typeface="Gill Sans MT"/>
                <a:cs typeface="Gill Sans MT"/>
              </a:rPr>
              <a:t> </a:t>
            </a:r>
            <a:r>
              <a:rPr dirty="0" sz="2400" spc="295" i="1">
                <a:latin typeface="Gill Sans MT"/>
                <a:cs typeface="Gill Sans MT"/>
              </a:rPr>
              <a:t>the  </a:t>
            </a:r>
            <a:r>
              <a:rPr dirty="0" sz="2400" spc="215" i="1">
                <a:latin typeface="Gill Sans MT"/>
                <a:cs typeface="Gill Sans MT"/>
              </a:rPr>
              <a:t>plan</a:t>
            </a:r>
            <a:endParaRPr sz="2400">
              <a:latin typeface="Gill Sans MT"/>
              <a:cs typeface="Gill Sans MT"/>
            </a:endParaRPr>
          </a:p>
          <a:p>
            <a:pPr marL="672465" marR="1040765" indent="-659765">
              <a:lnSpc>
                <a:spcPct val="112700"/>
              </a:lnSpc>
              <a:spcBef>
                <a:spcPts val="1295"/>
              </a:spcBef>
              <a:buSzPct val="108333"/>
              <a:buFont typeface="Wingdings"/>
              <a:buChar char=""/>
              <a:tabLst>
                <a:tab pos="671830" algn="l"/>
                <a:tab pos="672465" algn="l"/>
              </a:tabLst>
            </a:pPr>
            <a:r>
              <a:rPr dirty="0" sz="2400" spc="280" i="1">
                <a:latin typeface="Gill Sans MT"/>
                <a:cs typeface="Gill Sans MT"/>
              </a:rPr>
              <a:t>How </a:t>
            </a:r>
            <a:r>
              <a:rPr dirty="0" sz="2400" spc="75" i="1">
                <a:latin typeface="Gill Sans MT"/>
                <a:cs typeface="Gill Sans MT"/>
              </a:rPr>
              <a:t>I </a:t>
            </a:r>
            <a:r>
              <a:rPr dirty="0" sz="2400" spc="240" i="1">
                <a:latin typeface="Gill Sans MT"/>
                <a:cs typeface="Gill Sans MT"/>
              </a:rPr>
              <a:t>will </a:t>
            </a:r>
            <a:r>
              <a:rPr dirty="0" sz="2400" spc="265" i="1">
                <a:latin typeface="Gill Sans MT"/>
                <a:cs typeface="Gill Sans MT"/>
              </a:rPr>
              <a:t>celebrate </a:t>
            </a:r>
            <a:r>
              <a:rPr dirty="0" sz="2400" spc="295" i="1">
                <a:latin typeface="Gill Sans MT"/>
                <a:cs typeface="Gill Sans MT"/>
              </a:rPr>
              <a:t>the  </a:t>
            </a:r>
            <a:r>
              <a:rPr dirty="0" sz="2400" spc="325" i="1">
                <a:latin typeface="Gill Sans MT"/>
                <a:cs typeface="Gill Sans MT"/>
              </a:rPr>
              <a:t>success</a:t>
            </a:r>
            <a:r>
              <a:rPr dirty="0" sz="2400" spc="-45" i="1">
                <a:latin typeface="Gill Sans MT"/>
                <a:cs typeface="Gill Sans MT"/>
              </a:rPr>
              <a:t> </a:t>
            </a:r>
            <a:r>
              <a:rPr dirty="0" sz="2400" spc="285" i="1">
                <a:latin typeface="Gill Sans MT"/>
                <a:cs typeface="Gill Sans MT"/>
              </a:rPr>
              <a:t>of</a:t>
            </a:r>
            <a:r>
              <a:rPr dirty="0" sz="2400" spc="145" i="1">
                <a:latin typeface="Gill Sans MT"/>
                <a:cs typeface="Gill Sans MT"/>
              </a:rPr>
              <a:t> </a:t>
            </a:r>
            <a:r>
              <a:rPr dirty="0" sz="2400" spc="295" i="1">
                <a:latin typeface="Gill Sans MT"/>
                <a:cs typeface="Gill Sans MT"/>
              </a:rPr>
              <a:t>the</a:t>
            </a:r>
            <a:r>
              <a:rPr dirty="0" sz="2400" spc="40" i="1">
                <a:latin typeface="Gill Sans MT"/>
                <a:cs typeface="Gill Sans MT"/>
              </a:rPr>
              <a:t> </a:t>
            </a:r>
            <a:r>
              <a:rPr dirty="0" sz="2400" spc="270" i="1">
                <a:latin typeface="Gill Sans MT"/>
                <a:cs typeface="Gill Sans MT"/>
              </a:rPr>
              <a:t>action</a:t>
            </a:r>
            <a:r>
              <a:rPr dirty="0" sz="2400" spc="135" i="1">
                <a:latin typeface="Gill Sans MT"/>
                <a:cs typeface="Gill Sans MT"/>
              </a:rPr>
              <a:t> </a:t>
            </a:r>
            <a:r>
              <a:rPr dirty="0" sz="2400" spc="215" i="1">
                <a:latin typeface="Gill Sans MT"/>
                <a:cs typeface="Gill Sans MT"/>
              </a:rPr>
              <a:t>plan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6689" y="451167"/>
            <a:ext cx="6684645" cy="1193800"/>
          </a:xfrm>
          <a:prstGeom prst="rect">
            <a:avLst/>
          </a:prstGeom>
          <a:solidFill>
            <a:srgbClr val="4371C3"/>
          </a:solidFill>
        </p:spPr>
        <p:txBody>
          <a:bodyPr wrap="square" lIns="0" tIns="317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550">
              <a:latin typeface="Times New Roman"/>
              <a:cs typeface="Times New Roman"/>
            </a:endParaRPr>
          </a:p>
          <a:p>
            <a:pPr marL="2131060">
              <a:lnSpc>
                <a:spcPct val="100000"/>
              </a:lnSpc>
            </a:pPr>
            <a:r>
              <a:rPr dirty="0" sz="2600" spc="160" i="1">
                <a:solidFill>
                  <a:srgbClr val="FFFFFF"/>
                </a:solidFill>
                <a:latin typeface="Gill Sans MT"/>
                <a:cs typeface="Gill Sans MT"/>
              </a:rPr>
              <a:t>INTRODUCTION</a:t>
            </a:r>
            <a:endParaRPr sz="260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  <p:sp>
        <p:nvSpPr>
          <p:cNvPr id="3" name="object 3"/>
          <p:cNvSpPr txBox="1"/>
          <p:nvPr/>
        </p:nvSpPr>
        <p:spPr>
          <a:xfrm>
            <a:off x="442277" y="1828127"/>
            <a:ext cx="6694170" cy="819530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400" spc="-5" b="1" i="1" u="heavy">
                <a:solidFill>
                  <a:srgbClr val="3F3F3F"/>
                </a:solidFill>
                <a:latin typeface="Trebuchet MS"/>
                <a:cs typeface="Trebuchet MS"/>
              </a:rPr>
              <a:t>STATEMENT </a:t>
            </a:r>
            <a:r>
              <a:rPr dirty="0" sz="1400" spc="5" b="1" i="1" u="heavy">
                <a:solidFill>
                  <a:srgbClr val="3F3F3F"/>
                </a:solidFill>
                <a:latin typeface="Trebuchet MS"/>
                <a:cs typeface="Trebuchet MS"/>
              </a:rPr>
              <a:t>OF </a:t>
            </a:r>
            <a:r>
              <a:rPr dirty="0" sz="1400" spc="-40" b="1" i="1" u="heavy">
                <a:solidFill>
                  <a:srgbClr val="3F3F3F"/>
                </a:solidFill>
                <a:latin typeface="Trebuchet MS"/>
                <a:cs typeface="Trebuchet MS"/>
              </a:rPr>
              <a:t>THE</a:t>
            </a:r>
            <a:r>
              <a:rPr dirty="0" sz="1400" spc="-225" b="1" i="1" u="heavy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dirty="0" sz="1400" spc="60" b="1" i="1" u="heavy">
                <a:solidFill>
                  <a:srgbClr val="3F3F3F"/>
                </a:solidFill>
                <a:latin typeface="Trebuchet MS"/>
                <a:cs typeface="Trebuchet MS"/>
              </a:rPr>
              <a:t>ISSUE</a:t>
            </a:r>
            <a:endParaRPr sz="1400">
              <a:latin typeface="Trebuchet MS"/>
              <a:cs typeface="Trebuchet MS"/>
            </a:endParaRPr>
          </a:p>
          <a:p>
            <a:pPr algn="just" marL="12700" marR="19685">
              <a:lnSpc>
                <a:spcPct val="136700"/>
              </a:lnSpc>
              <a:spcBef>
                <a:spcPts val="900"/>
              </a:spcBef>
            </a:pPr>
            <a:r>
              <a:rPr dirty="0" sz="1400" spc="130" i="1">
                <a:latin typeface="Gill Sans MT"/>
                <a:cs typeface="Gill Sans MT"/>
              </a:rPr>
              <a:t>Nowadays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student’s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writing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attached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3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social</a:t>
            </a:r>
            <a:r>
              <a:rPr dirty="0" sz="1400" spc="25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networking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65" i="1">
                <a:latin typeface="Gill Sans MT"/>
                <a:cs typeface="Gill Sans MT"/>
              </a:rPr>
              <a:t>so</a:t>
            </a:r>
            <a:r>
              <a:rPr dirty="0" sz="1400" spc="30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quality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of</a:t>
            </a:r>
            <a:r>
              <a:rPr dirty="0" sz="1400" spc="6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their  </a:t>
            </a:r>
            <a:r>
              <a:rPr dirty="0" sz="1400" spc="145" i="1">
                <a:latin typeface="Gill Sans MT"/>
                <a:cs typeface="Gill Sans MT"/>
              </a:rPr>
              <a:t>school</a:t>
            </a:r>
            <a:r>
              <a:rPr dirty="0" sz="1400" spc="9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papers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90" i="1">
                <a:latin typeface="Gill Sans MT"/>
                <a:cs typeface="Gill Sans MT"/>
              </a:rPr>
              <a:t>are</a:t>
            </a:r>
            <a:r>
              <a:rPr dirty="0" sz="1400" spc="70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mostly</a:t>
            </a:r>
            <a:r>
              <a:rPr dirty="0" sz="1400" spc="105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unsatisfactory.</a:t>
            </a:r>
            <a:r>
              <a:rPr dirty="0" sz="1400" spc="6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Writing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95" i="1">
                <a:latin typeface="Gill Sans MT"/>
                <a:cs typeface="Gill Sans MT"/>
              </a:rPr>
              <a:t>skill </a:t>
            </a:r>
            <a:r>
              <a:rPr dirty="0" sz="1400" spc="105" i="1">
                <a:latin typeface="Gill Sans MT"/>
                <a:cs typeface="Gill Sans MT"/>
              </a:rPr>
              <a:t>that</a:t>
            </a:r>
            <a:r>
              <a:rPr dirty="0" sz="1400" spc="17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needs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practice</a:t>
            </a:r>
            <a:r>
              <a:rPr dirty="0" sz="1400" spc="7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and  </a:t>
            </a:r>
            <a:r>
              <a:rPr dirty="0" sz="1400" spc="125" i="1">
                <a:latin typeface="Gill Sans MT"/>
                <a:cs typeface="Gill Sans MT"/>
              </a:rPr>
              <a:t>there </a:t>
            </a:r>
            <a:r>
              <a:rPr dirty="0" sz="1400" spc="155" i="1">
                <a:latin typeface="Gill Sans MT"/>
                <a:cs typeface="Gill Sans MT"/>
              </a:rPr>
              <a:t>is </a:t>
            </a:r>
            <a:r>
              <a:rPr dirty="0" sz="1400" spc="160" i="1">
                <a:latin typeface="Gill Sans MT"/>
                <a:cs typeface="Gill Sans MT"/>
              </a:rPr>
              <a:t>no </a:t>
            </a:r>
            <a:r>
              <a:rPr dirty="0" sz="1400" spc="120" i="1">
                <a:latin typeface="Gill Sans MT"/>
                <a:cs typeface="Gill Sans MT"/>
              </a:rPr>
              <a:t>better </a:t>
            </a:r>
            <a:r>
              <a:rPr dirty="0" sz="1400" spc="105" i="1">
                <a:latin typeface="Gill Sans MT"/>
                <a:cs typeface="Gill Sans MT"/>
              </a:rPr>
              <a:t>place </a:t>
            </a:r>
            <a:r>
              <a:rPr dirty="0" sz="1400" spc="160" i="1">
                <a:latin typeface="Gill Sans MT"/>
                <a:cs typeface="Gill Sans MT"/>
              </a:rPr>
              <a:t>to </a:t>
            </a:r>
            <a:r>
              <a:rPr dirty="0" sz="1400" spc="130" i="1">
                <a:latin typeface="Gill Sans MT"/>
                <a:cs typeface="Gill Sans MT"/>
              </a:rPr>
              <a:t>get </a:t>
            </a:r>
            <a:r>
              <a:rPr dirty="0" sz="1400" spc="100" i="1">
                <a:latin typeface="Gill Sans MT"/>
                <a:cs typeface="Gill Sans MT"/>
              </a:rPr>
              <a:t>start </a:t>
            </a:r>
            <a:r>
              <a:rPr dirty="0" sz="1400" spc="114" i="1">
                <a:latin typeface="Gill Sans MT"/>
                <a:cs typeface="Gill Sans MT"/>
              </a:rPr>
              <a:t>than </a:t>
            </a:r>
            <a:r>
              <a:rPr dirty="0" sz="1400" spc="100" i="1">
                <a:latin typeface="Gill Sans MT"/>
                <a:cs typeface="Gill Sans MT"/>
              </a:rPr>
              <a:t>in a </a:t>
            </a:r>
            <a:r>
              <a:rPr dirty="0" sz="1400" spc="145" i="1">
                <a:latin typeface="Gill Sans MT"/>
                <a:cs typeface="Gill Sans MT"/>
              </a:rPr>
              <a:t>school </a:t>
            </a:r>
            <a:r>
              <a:rPr dirty="0" sz="1400" spc="105" i="1">
                <a:latin typeface="Gill Sans MT"/>
                <a:cs typeface="Gill Sans MT"/>
              </a:rPr>
              <a:t>magazine. </a:t>
            </a:r>
            <a:r>
              <a:rPr dirty="0" sz="1400" spc="120" i="1">
                <a:latin typeface="Gill Sans MT"/>
                <a:cs typeface="Gill Sans MT"/>
              </a:rPr>
              <a:t>The </a:t>
            </a:r>
            <a:r>
              <a:rPr dirty="0" sz="1400" spc="114" i="1">
                <a:latin typeface="Gill Sans MT"/>
                <a:cs typeface="Gill Sans MT"/>
              </a:rPr>
              <a:t>experience  </a:t>
            </a:r>
            <a:r>
              <a:rPr dirty="0" sz="1400" spc="150" i="1">
                <a:latin typeface="Gill Sans MT"/>
                <a:cs typeface="Gill Sans MT"/>
              </a:rPr>
              <a:t>students</a:t>
            </a:r>
            <a:r>
              <a:rPr dirty="0" sz="1400" spc="-10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gather</a:t>
            </a:r>
            <a:r>
              <a:rPr dirty="0" sz="1400" spc="25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writing</a:t>
            </a:r>
            <a:r>
              <a:rPr dirty="0" sz="1400" spc="-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for</a:t>
            </a:r>
            <a:r>
              <a:rPr dirty="0" sz="1400" spc="25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magazine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will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help</a:t>
            </a:r>
            <a:r>
              <a:rPr dirty="0" sz="1400" spc="-5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them</a:t>
            </a:r>
            <a:r>
              <a:rPr dirty="0" sz="1400" spc="-40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write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for</a:t>
            </a:r>
            <a:r>
              <a:rPr dirty="0" sz="1400" spc="2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their</a:t>
            </a:r>
            <a:r>
              <a:rPr dirty="0" sz="1400" spc="2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classes,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85" i="1">
                <a:latin typeface="Gill Sans MT"/>
                <a:cs typeface="Gill Sans MT"/>
              </a:rPr>
              <a:t>and,  </a:t>
            </a:r>
            <a:r>
              <a:rPr dirty="0" sz="1400" spc="125" i="1">
                <a:latin typeface="Gill Sans MT"/>
                <a:cs typeface="Gill Sans MT"/>
              </a:rPr>
              <a:t>consequently,</a:t>
            </a:r>
            <a:r>
              <a:rPr dirty="0" sz="1400" spc="105" i="1">
                <a:latin typeface="Gill Sans MT"/>
                <a:cs typeface="Gill Sans MT"/>
              </a:rPr>
              <a:t> their</a:t>
            </a:r>
            <a:r>
              <a:rPr dirty="0" sz="1400" spc="8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essays</a:t>
            </a:r>
            <a:r>
              <a:rPr dirty="0" sz="1400" spc="-4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will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done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faster</a:t>
            </a:r>
            <a:r>
              <a:rPr dirty="0" sz="1400" spc="8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and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quality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will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better.</a:t>
            </a:r>
            <a:r>
              <a:rPr dirty="0" sz="1400" spc="5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This</a:t>
            </a:r>
            <a:r>
              <a:rPr dirty="0" sz="1400" spc="-40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 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reason</a:t>
            </a:r>
            <a:r>
              <a:rPr dirty="0" sz="1400" spc="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we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70" i="1">
                <a:latin typeface="Gill Sans MT"/>
                <a:cs typeface="Gill Sans MT"/>
              </a:rPr>
              <a:t>all</a:t>
            </a:r>
            <a:r>
              <a:rPr dirty="0" sz="1400" spc="-25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need</a:t>
            </a:r>
            <a:r>
              <a:rPr dirty="0" sz="1400" spc="-15" i="1">
                <a:latin typeface="Gill Sans MT"/>
                <a:cs typeface="Gill Sans MT"/>
              </a:rPr>
              <a:t> </a:t>
            </a:r>
            <a:r>
              <a:rPr dirty="0" sz="1400" spc="-70" b="1" i="1">
                <a:latin typeface="Trebuchet MS"/>
                <a:cs typeface="Trebuchet MS"/>
              </a:rPr>
              <a:t>a</a:t>
            </a:r>
            <a:r>
              <a:rPr dirty="0" sz="1400" spc="-105" b="1" i="1">
                <a:latin typeface="Trebuchet MS"/>
                <a:cs typeface="Trebuchet MS"/>
              </a:rPr>
              <a:t> </a:t>
            </a:r>
            <a:r>
              <a:rPr dirty="0" sz="1400" spc="-60" b="1" i="1">
                <a:latin typeface="Trebuchet MS"/>
                <a:cs typeface="Trebuchet MS"/>
              </a:rPr>
              <a:t>digital</a:t>
            </a:r>
            <a:r>
              <a:rPr dirty="0" sz="1400" spc="-45" b="1" i="1">
                <a:latin typeface="Trebuchet MS"/>
                <a:cs typeface="Trebuchet MS"/>
              </a:rPr>
              <a:t> bilingual </a:t>
            </a:r>
            <a:r>
              <a:rPr dirty="0" sz="1400" spc="-35" b="1" i="1">
                <a:latin typeface="Trebuchet MS"/>
                <a:cs typeface="Trebuchet MS"/>
              </a:rPr>
              <a:t>magazine</a:t>
            </a:r>
            <a:r>
              <a:rPr dirty="0" sz="1400" spc="-70" b="1" i="1">
                <a:latin typeface="Trebuchet MS"/>
                <a:cs typeface="Trebuchet MS"/>
              </a:rPr>
              <a:t> </a:t>
            </a:r>
            <a:r>
              <a:rPr dirty="0" sz="1400" spc="-45" b="1" i="1">
                <a:latin typeface="Trebuchet MS"/>
                <a:cs typeface="Trebuchet MS"/>
              </a:rPr>
              <a:t>edited</a:t>
            </a:r>
            <a:r>
              <a:rPr dirty="0" sz="1400" spc="-35" b="1" i="1">
                <a:latin typeface="Trebuchet MS"/>
                <a:cs typeface="Trebuchet MS"/>
              </a:rPr>
              <a:t> </a:t>
            </a:r>
            <a:r>
              <a:rPr dirty="0" sz="1400" spc="-65" b="1" i="1">
                <a:latin typeface="Trebuchet MS"/>
                <a:cs typeface="Trebuchet MS"/>
              </a:rPr>
              <a:t>by</a:t>
            </a:r>
            <a:r>
              <a:rPr dirty="0" sz="1400" spc="-30" b="1" i="1">
                <a:latin typeface="Trebuchet MS"/>
                <a:cs typeface="Trebuchet MS"/>
              </a:rPr>
              <a:t> </a:t>
            </a:r>
            <a:r>
              <a:rPr dirty="0" sz="1400" spc="-25" b="1" i="1">
                <a:latin typeface="Trebuchet MS"/>
                <a:cs typeface="Trebuchet MS"/>
              </a:rPr>
              <a:t>students.</a:t>
            </a:r>
            <a:endParaRPr sz="1400">
              <a:latin typeface="Trebuchet MS"/>
              <a:cs typeface="Trebuchet MS"/>
            </a:endParaRPr>
          </a:p>
          <a:p>
            <a:pPr marL="12700" marR="4066540">
              <a:lnSpc>
                <a:spcPct val="190300"/>
              </a:lnSpc>
            </a:pPr>
            <a:r>
              <a:rPr dirty="0" sz="1400" spc="-15" b="1" i="1">
                <a:latin typeface="Trebuchet MS"/>
                <a:cs typeface="Trebuchet MS"/>
              </a:rPr>
              <a:t>Why </a:t>
            </a:r>
            <a:r>
              <a:rPr dirty="0" sz="1400" spc="-45" b="1" i="1">
                <a:latin typeface="Trebuchet MS"/>
                <a:cs typeface="Trebuchet MS"/>
              </a:rPr>
              <a:t>writing </a:t>
            </a:r>
            <a:r>
              <a:rPr dirty="0" sz="1400" spc="-70" b="1" i="1">
                <a:latin typeface="Trebuchet MS"/>
                <a:cs typeface="Trebuchet MS"/>
              </a:rPr>
              <a:t>a </a:t>
            </a:r>
            <a:r>
              <a:rPr dirty="0" sz="1400" b="1" i="1">
                <a:latin typeface="Trebuchet MS"/>
                <a:cs typeface="Trebuchet MS"/>
              </a:rPr>
              <a:t>school</a:t>
            </a:r>
            <a:r>
              <a:rPr dirty="0" sz="1400" spc="-105" b="1" i="1">
                <a:latin typeface="Trebuchet MS"/>
                <a:cs typeface="Trebuchet MS"/>
              </a:rPr>
              <a:t> </a:t>
            </a:r>
            <a:r>
              <a:rPr dirty="0" sz="1400" spc="-20" b="1" i="1">
                <a:latin typeface="Trebuchet MS"/>
                <a:cs typeface="Trebuchet MS"/>
              </a:rPr>
              <a:t>magazine?  </a:t>
            </a:r>
            <a:r>
              <a:rPr dirty="0" sz="1400" spc="-35" b="1" i="1">
                <a:latin typeface="Trebuchet MS"/>
                <a:cs typeface="Trebuchet MS"/>
              </a:rPr>
              <a:t>Students’ll speak</a:t>
            </a:r>
            <a:r>
              <a:rPr dirty="0" sz="1400" spc="-100" b="1" i="1">
                <a:latin typeface="Trebuchet MS"/>
                <a:cs typeface="Trebuchet MS"/>
              </a:rPr>
              <a:t> </a:t>
            </a:r>
            <a:r>
              <a:rPr dirty="0" sz="1400" spc="-30" b="1" i="1">
                <a:latin typeface="Trebuchet MS"/>
                <a:cs typeface="Trebuchet MS"/>
              </a:rPr>
              <a:t>up</a:t>
            </a:r>
            <a:endParaRPr sz="1400">
              <a:latin typeface="Trebuchet MS"/>
              <a:cs typeface="Trebuchet MS"/>
            </a:endParaRPr>
          </a:p>
          <a:p>
            <a:pPr algn="just" marL="12700" marR="20955">
              <a:lnSpc>
                <a:spcPct val="136700"/>
              </a:lnSpc>
              <a:spcBef>
                <a:spcPts val="900"/>
              </a:spcBef>
            </a:pPr>
            <a:r>
              <a:rPr dirty="0" sz="1400" spc="110" i="1">
                <a:latin typeface="Gill Sans MT"/>
                <a:cs typeface="Gill Sans MT"/>
              </a:rPr>
              <a:t>Most </a:t>
            </a:r>
            <a:r>
              <a:rPr dirty="0" sz="1400" spc="150" i="1">
                <a:latin typeface="Gill Sans MT"/>
                <a:cs typeface="Gill Sans MT"/>
              </a:rPr>
              <a:t>students </a:t>
            </a:r>
            <a:r>
              <a:rPr dirty="0" sz="1400" spc="135" i="1">
                <a:latin typeface="Gill Sans MT"/>
                <a:cs typeface="Gill Sans MT"/>
              </a:rPr>
              <a:t>only </a:t>
            </a:r>
            <a:r>
              <a:rPr dirty="0" sz="1400" spc="130" i="1">
                <a:latin typeface="Gill Sans MT"/>
                <a:cs typeface="Gill Sans MT"/>
              </a:rPr>
              <a:t>get </a:t>
            </a:r>
            <a:r>
              <a:rPr dirty="0" sz="1400" spc="160" i="1">
                <a:latin typeface="Gill Sans MT"/>
                <a:cs typeface="Gill Sans MT"/>
              </a:rPr>
              <a:t>to </a:t>
            </a:r>
            <a:r>
              <a:rPr dirty="0" sz="1400" spc="120" i="1">
                <a:latin typeface="Gill Sans MT"/>
                <a:cs typeface="Gill Sans MT"/>
              </a:rPr>
              <a:t>mutter </a:t>
            </a:r>
            <a:r>
              <a:rPr dirty="0" sz="1400" spc="110" i="1">
                <a:latin typeface="Gill Sans MT"/>
                <a:cs typeface="Gill Sans MT"/>
              </a:rPr>
              <a:t>what </a:t>
            </a:r>
            <a:r>
              <a:rPr dirty="0" sz="1400" spc="135" i="1">
                <a:latin typeface="Gill Sans MT"/>
                <a:cs typeface="Gill Sans MT"/>
              </a:rPr>
              <a:t>they </a:t>
            </a:r>
            <a:r>
              <a:rPr dirty="0" sz="1400" spc="120" i="1">
                <a:latin typeface="Gill Sans MT"/>
                <a:cs typeface="Gill Sans MT"/>
              </a:rPr>
              <a:t>think </a:t>
            </a:r>
            <a:r>
              <a:rPr dirty="0" sz="1400" spc="100" i="1">
                <a:latin typeface="Gill Sans MT"/>
                <a:cs typeface="Gill Sans MT"/>
              </a:rPr>
              <a:t>in </a:t>
            </a:r>
            <a:r>
              <a:rPr dirty="0" sz="1400" spc="105" i="1">
                <a:latin typeface="Gill Sans MT"/>
                <a:cs typeface="Gill Sans MT"/>
              </a:rPr>
              <a:t>their </a:t>
            </a:r>
            <a:r>
              <a:rPr dirty="0" sz="1400" spc="135" i="1">
                <a:latin typeface="Gill Sans MT"/>
                <a:cs typeface="Gill Sans MT"/>
              </a:rPr>
              <a:t>group </a:t>
            </a:r>
            <a:r>
              <a:rPr dirty="0" sz="1400" spc="140" i="1">
                <a:latin typeface="Gill Sans MT"/>
                <a:cs typeface="Gill Sans MT"/>
              </a:rPr>
              <a:t>of </a:t>
            </a:r>
            <a:r>
              <a:rPr dirty="0" sz="1400" spc="135" i="1">
                <a:latin typeface="Gill Sans MT"/>
                <a:cs typeface="Gill Sans MT"/>
              </a:rPr>
              <a:t>friends </a:t>
            </a:r>
            <a:r>
              <a:rPr dirty="0" sz="1400" spc="105" i="1">
                <a:latin typeface="Gill Sans MT"/>
                <a:cs typeface="Gill Sans MT"/>
              </a:rPr>
              <a:t>or </a:t>
            </a:r>
            <a:r>
              <a:rPr dirty="0" sz="1400" spc="55" i="1">
                <a:latin typeface="Gill Sans MT"/>
                <a:cs typeface="Gill Sans MT"/>
              </a:rPr>
              <a:t>at  </a:t>
            </a:r>
            <a:r>
              <a:rPr dirty="0" sz="1400" spc="140" i="1">
                <a:latin typeface="Gill Sans MT"/>
                <a:cs typeface="Gill Sans MT"/>
              </a:rPr>
              <a:t>home. </a:t>
            </a:r>
            <a:r>
              <a:rPr dirty="0" sz="1400" spc="120" i="1">
                <a:latin typeface="Gill Sans MT"/>
                <a:cs typeface="Gill Sans MT"/>
              </a:rPr>
              <a:t>They </a:t>
            </a:r>
            <a:r>
              <a:rPr dirty="0" sz="1400" spc="114" i="1">
                <a:latin typeface="Gill Sans MT"/>
                <a:cs typeface="Gill Sans MT"/>
              </a:rPr>
              <a:t>don’t </a:t>
            </a:r>
            <a:r>
              <a:rPr dirty="0" sz="1400" spc="130" i="1">
                <a:latin typeface="Gill Sans MT"/>
                <a:cs typeface="Gill Sans MT"/>
              </a:rPr>
              <a:t>get </a:t>
            </a:r>
            <a:r>
              <a:rPr dirty="0" sz="1400" spc="100" i="1">
                <a:latin typeface="Gill Sans MT"/>
                <a:cs typeface="Gill Sans MT"/>
              </a:rPr>
              <a:t>a </a:t>
            </a:r>
            <a:r>
              <a:rPr dirty="0" sz="1400" spc="125" i="1">
                <a:latin typeface="Gill Sans MT"/>
                <a:cs typeface="Gill Sans MT"/>
              </a:rPr>
              <a:t>platform </a:t>
            </a:r>
            <a:r>
              <a:rPr dirty="0" sz="1400" spc="105" i="1">
                <a:latin typeface="Gill Sans MT"/>
                <a:cs typeface="Gill Sans MT"/>
              </a:rPr>
              <a:t>or </a:t>
            </a:r>
            <a:r>
              <a:rPr dirty="0" sz="1400" spc="85" i="1">
                <a:latin typeface="Gill Sans MT"/>
                <a:cs typeface="Gill Sans MT"/>
              </a:rPr>
              <a:t>an </a:t>
            </a:r>
            <a:r>
              <a:rPr dirty="0" sz="1400" spc="114" i="1">
                <a:latin typeface="Gill Sans MT"/>
                <a:cs typeface="Gill Sans MT"/>
              </a:rPr>
              <a:t>audience </a:t>
            </a:r>
            <a:r>
              <a:rPr dirty="0" sz="1400" spc="160" i="1">
                <a:latin typeface="Gill Sans MT"/>
                <a:cs typeface="Gill Sans MT"/>
              </a:rPr>
              <a:t>to </a:t>
            </a:r>
            <a:r>
              <a:rPr dirty="0" sz="1400" spc="130" i="1">
                <a:latin typeface="Gill Sans MT"/>
                <a:cs typeface="Gill Sans MT"/>
              </a:rPr>
              <a:t>empower </a:t>
            </a:r>
            <a:r>
              <a:rPr dirty="0" sz="1400" spc="105" i="1">
                <a:latin typeface="Gill Sans MT"/>
                <a:cs typeface="Gill Sans MT"/>
              </a:rPr>
              <a:t>their </a:t>
            </a:r>
            <a:r>
              <a:rPr dirty="0" sz="1400" spc="150" i="1">
                <a:latin typeface="Gill Sans MT"/>
                <a:cs typeface="Gill Sans MT"/>
              </a:rPr>
              <a:t>voices </a:t>
            </a:r>
            <a:r>
              <a:rPr dirty="0" sz="1400" spc="165" i="1">
                <a:latin typeface="Gill Sans MT"/>
                <a:cs typeface="Gill Sans MT"/>
              </a:rPr>
              <a:t>so </a:t>
            </a:r>
            <a:r>
              <a:rPr dirty="0" sz="1400" spc="100" i="1">
                <a:latin typeface="Gill Sans MT"/>
                <a:cs typeface="Gill Sans MT"/>
              </a:rPr>
              <a:t>a  </a:t>
            </a:r>
            <a:r>
              <a:rPr dirty="0" sz="1400" spc="110" i="1">
                <a:latin typeface="Gill Sans MT"/>
                <a:cs typeface="Gill Sans MT"/>
              </a:rPr>
              <a:t>bilingual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magazine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gives</a:t>
            </a:r>
            <a:r>
              <a:rPr dirty="0" sz="1400" spc="-10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them</a:t>
            </a:r>
            <a:r>
              <a:rPr dirty="0" sz="1400" spc="-40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opportunity</a:t>
            </a:r>
            <a:r>
              <a:rPr dirty="0" sz="1400" spc="-1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do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it.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-35" b="1" i="1">
                <a:latin typeface="Trebuchet MS"/>
                <a:cs typeface="Trebuchet MS"/>
              </a:rPr>
              <a:t>Students’ll </a:t>
            </a:r>
            <a:r>
              <a:rPr dirty="0" sz="1400" spc="-40" b="1" i="1">
                <a:latin typeface="Trebuchet MS"/>
                <a:cs typeface="Trebuchet MS"/>
              </a:rPr>
              <a:t>meet </a:t>
            </a:r>
            <a:r>
              <a:rPr dirty="0" sz="1400" spc="-25" b="1" i="1">
                <a:latin typeface="Trebuchet MS"/>
                <a:cs typeface="Trebuchet MS"/>
              </a:rPr>
              <a:t>people</a:t>
            </a:r>
            <a:endParaRPr sz="1400">
              <a:latin typeface="Trebuchet MS"/>
              <a:cs typeface="Trebuchet MS"/>
            </a:endParaRPr>
          </a:p>
          <a:p>
            <a:pPr algn="just" marL="12700" marR="5080">
              <a:lnSpc>
                <a:spcPct val="136700"/>
              </a:lnSpc>
              <a:spcBef>
                <a:spcPts val="900"/>
              </a:spcBef>
            </a:pPr>
            <a:r>
              <a:rPr dirty="0" sz="1400" spc="114" i="1">
                <a:latin typeface="Gill Sans MT"/>
                <a:cs typeface="Gill Sans MT"/>
              </a:rPr>
              <a:t>Working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for</a:t>
            </a:r>
            <a:r>
              <a:rPr dirty="0" sz="1400" spc="7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magazine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great </a:t>
            </a:r>
            <a:r>
              <a:rPr dirty="0" sz="1400" spc="125" i="1">
                <a:latin typeface="Gill Sans MT"/>
                <a:cs typeface="Gill Sans MT"/>
              </a:rPr>
              <a:t>way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2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come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in</a:t>
            </a:r>
            <a:r>
              <a:rPr dirty="0" sz="1400" spc="55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contact</a:t>
            </a:r>
            <a:r>
              <a:rPr dirty="0" sz="1400" spc="105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with</a:t>
            </a:r>
            <a:r>
              <a:rPr dirty="0" sz="1400" spc="5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their</a:t>
            </a:r>
            <a:r>
              <a:rPr dirty="0" sz="1400" spc="70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peers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and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90" i="1">
                <a:latin typeface="Gill Sans MT"/>
                <a:cs typeface="Gill Sans MT"/>
              </a:rPr>
              <a:t>ask  </a:t>
            </a:r>
            <a:r>
              <a:rPr dirty="0" sz="1400" spc="150" i="1">
                <a:latin typeface="Gill Sans MT"/>
                <a:cs typeface="Gill Sans MT"/>
              </a:rPr>
              <a:t>them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for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9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few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ideas.</a:t>
            </a:r>
            <a:r>
              <a:rPr dirty="0" sz="1400" spc="-6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Even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95" i="1">
                <a:latin typeface="Gill Sans MT"/>
                <a:cs typeface="Gill Sans MT"/>
              </a:rPr>
              <a:t>if</a:t>
            </a:r>
            <a:r>
              <a:rPr dirty="0" sz="1400" spc="5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pupils</a:t>
            </a:r>
            <a:r>
              <a:rPr dirty="0" sz="1400" spc="-105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don’t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meet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anybody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useful,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learning</a:t>
            </a:r>
            <a:r>
              <a:rPr dirty="0" sz="1400" spc="-15" i="1">
                <a:latin typeface="Gill Sans MT"/>
                <a:cs typeface="Gill Sans MT"/>
              </a:rPr>
              <a:t> </a:t>
            </a:r>
            <a:r>
              <a:rPr dirty="0" sz="1400" spc="175" i="1">
                <a:latin typeface="Gill Sans MT"/>
                <a:cs typeface="Gill Sans MT"/>
              </a:rPr>
              <a:t>how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70" i="1">
                <a:latin typeface="Gill Sans MT"/>
                <a:cs typeface="Gill Sans MT"/>
              </a:rPr>
              <a:t>talk,  </a:t>
            </a:r>
            <a:r>
              <a:rPr dirty="0" sz="1400" spc="125" i="1">
                <a:latin typeface="Gill Sans MT"/>
                <a:cs typeface="Gill Sans MT"/>
              </a:rPr>
              <a:t>interview</a:t>
            </a:r>
            <a:r>
              <a:rPr dirty="0" sz="1400" spc="-4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and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understand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opinions</a:t>
            </a:r>
            <a:r>
              <a:rPr dirty="0" sz="1400" spc="-10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-10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90" i="1">
                <a:latin typeface="Gill Sans MT"/>
                <a:cs typeface="Gill Sans MT"/>
              </a:rPr>
              <a:t> </a:t>
            </a:r>
            <a:r>
              <a:rPr dirty="0" sz="1400" spc="95" i="1">
                <a:latin typeface="Gill Sans MT"/>
                <a:cs typeface="Gill Sans MT"/>
              </a:rPr>
              <a:t>skill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that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will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suit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them</a:t>
            </a:r>
            <a:r>
              <a:rPr dirty="0" sz="1400" spc="-5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well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70" i="1">
                <a:latin typeface="Gill Sans MT"/>
                <a:cs typeface="Gill Sans MT"/>
              </a:rPr>
              <a:t>all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their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life.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-35" b="1" i="1">
                <a:latin typeface="Trebuchet MS"/>
                <a:cs typeface="Trebuchet MS"/>
              </a:rPr>
              <a:t>Student'll </a:t>
            </a:r>
            <a:r>
              <a:rPr dirty="0" sz="1400" spc="-65" b="1" i="1">
                <a:latin typeface="Trebuchet MS"/>
                <a:cs typeface="Trebuchet MS"/>
              </a:rPr>
              <a:t>learn by </a:t>
            </a:r>
            <a:r>
              <a:rPr dirty="0" sz="1400" spc="-45" b="1" i="1">
                <a:latin typeface="Trebuchet MS"/>
                <a:cs typeface="Trebuchet MS"/>
              </a:rPr>
              <a:t>writing</a:t>
            </a:r>
            <a:r>
              <a:rPr dirty="0" sz="1400" spc="30" b="1" i="1">
                <a:latin typeface="Trebuchet MS"/>
                <a:cs typeface="Trebuchet MS"/>
              </a:rPr>
              <a:t> </a:t>
            </a:r>
            <a:r>
              <a:rPr dirty="0" sz="1400" spc="-40" b="1" i="1">
                <a:latin typeface="Trebuchet MS"/>
                <a:cs typeface="Trebuchet MS"/>
              </a:rPr>
              <a:t>experience</a:t>
            </a:r>
            <a:endParaRPr sz="1400">
              <a:latin typeface="Trebuchet MS"/>
              <a:cs typeface="Trebuchet MS"/>
            </a:endParaRPr>
          </a:p>
          <a:p>
            <a:pPr algn="just" marL="12700" marR="19685">
              <a:lnSpc>
                <a:spcPct val="136700"/>
              </a:lnSpc>
              <a:spcBef>
                <a:spcPts val="900"/>
              </a:spcBef>
            </a:pPr>
            <a:r>
              <a:rPr dirty="0" sz="1400" spc="130" i="1">
                <a:latin typeface="Gill Sans MT"/>
                <a:cs typeface="Gill Sans MT"/>
              </a:rPr>
              <a:t>Communication</a:t>
            </a:r>
            <a:r>
              <a:rPr dirty="0" sz="1400" spc="100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-1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one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of</a:t>
            </a:r>
            <a:r>
              <a:rPr dirty="0" sz="1400" spc="105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soft</a:t>
            </a:r>
            <a:r>
              <a:rPr dirty="0" sz="1400" spc="15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skills</a:t>
            </a:r>
            <a:r>
              <a:rPr dirty="0" sz="1400" spc="-1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that</a:t>
            </a:r>
            <a:r>
              <a:rPr dirty="0" sz="1400" spc="150" i="1">
                <a:latin typeface="Gill Sans MT"/>
                <a:cs typeface="Gill Sans MT"/>
              </a:rPr>
              <a:t> students</a:t>
            </a:r>
            <a:r>
              <a:rPr dirty="0" sz="1400" spc="-10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most</a:t>
            </a:r>
            <a:r>
              <a:rPr dirty="0" sz="1400" spc="150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often</a:t>
            </a:r>
            <a:r>
              <a:rPr dirty="0" sz="1400" spc="100" i="1">
                <a:latin typeface="Gill Sans MT"/>
                <a:cs typeface="Gill Sans MT"/>
              </a:rPr>
              <a:t> </a:t>
            </a:r>
            <a:r>
              <a:rPr dirty="0" sz="1400" spc="90" i="1">
                <a:latin typeface="Gill Sans MT"/>
                <a:cs typeface="Gill Sans MT"/>
              </a:rPr>
              <a:t>lack.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85" i="1">
                <a:latin typeface="Gill Sans MT"/>
                <a:cs typeface="Gill Sans MT"/>
              </a:rPr>
              <a:t>If</a:t>
            </a:r>
            <a:r>
              <a:rPr dirty="0" sz="1400" spc="105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students  </a:t>
            </a:r>
            <a:r>
              <a:rPr dirty="0" sz="1400" spc="125" i="1">
                <a:latin typeface="Gill Sans MT"/>
                <a:cs typeface="Gill Sans MT"/>
              </a:rPr>
              <a:t>write</a:t>
            </a:r>
            <a:r>
              <a:rPr dirty="0" sz="1400" spc="5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for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90" i="1">
                <a:latin typeface="Gill Sans MT"/>
                <a:cs typeface="Gill Sans MT"/>
              </a:rPr>
              <a:t>magazine,</a:t>
            </a:r>
            <a:r>
              <a:rPr dirty="0" sz="1400" spc="140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they</a:t>
            </a:r>
            <a:r>
              <a:rPr dirty="0" sz="1400" spc="8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won’t</a:t>
            </a:r>
            <a:r>
              <a:rPr dirty="0" sz="1400" spc="15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50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writing</a:t>
            </a:r>
            <a:r>
              <a:rPr dirty="0" sz="1400" spc="90" i="1">
                <a:latin typeface="Gill Sans MT"/>
                <a:cs typeface="Gill Sans MT"/>
              </a:rPr>
              <a:t> </a:t>
            </a:r>
            <a:r>
              <a:rPr dirty="0" sz="1400" spc="75" i="1">
                <a:latin typeface="Gill Sans MT"/>
                <a:cs typeface="Gill Sans MT"/>
              </a:rPr>
              <a:t>it</a:t>
            </a:r>
            <a:r>
              <a:rPr dirty="0" sz="1400" spc="15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off,</a:t>
            </a:r>
            <a:r>
              <a:rPr dirty="0" sz="1400" spc="140" i="1">
                <a:latin typeface="Gill Sans MT"/>
                <a:cs typeface="Gill Sans MT"/>
              </a:rPr>
              <a:t> </a:t>
            </a:r>
            <a:r>
              <a:rPr dirty="0" sz="1400" spc="95" i="1">
                <a:latin typeface="Gill Sans MT"/>
                <a:cs typeface="Gill Sans MT"/>
              </a:rPr>
              <a:t>like</a:t>
            </a:r>
            <a:r>
              <a:rPr dirty="0" sz="1400" spc="5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students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65" i="1">
                <a:latin typeface="Gill Sans MT"/>
                <a:cs typeface="Gill Sans MT"/>
              </a:rPr>
              <a:t>so</a:t>
            </a:r>
            <a:r>
              <a:rPr dirty="0" sz="1400" spc="75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often</a:t>
            </a:r>
            <a:r>
              <a:rPr dirty="0" sz="1400" spc="100" i="1">
                <a:latin typeface="Gill Sans MT"/>
                <a:cs typeface="Gill Sans MT"/>
              </a:rPr>
              <a:t> </a:t>
            </a:r>
            <a:r>
              <a:rPr dirty="0" sz="1400" spc="90" i="1">
                <a:latin typeface="Gill Sans MT"/>
                <a:cs typeface="Gill Sans MT"/>
              </a:rPr>
              <a:t>are</a:t>
            </a:r>
            <a:r>
              <a:rPr dirty="0" sz="1400" spc="50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when  </a:t>
            </a:r>
            <a:r>
              <a:rPr dirty="0" sz="1400" spc="135" i="1">
                <a:latin typeface="Gill Sans MT"/>
                <a:cs typeface="Gill Sans MT"/>
              </a:rPr>
              <a:t>working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on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85" i="1">
                <a:latin typeface="Gill Sans MT"/>
                <a:cs typeface="Gill Sans MT"/>
              </a:rPr>
              <a:t>an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essay.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-35" b="1" i="1">
                <a:latin typeface="Trebuchet MS"/>
                <a:cs typeface="Trebuchet MS"/>
              </a:rPr>
              <a:t>Students’ll </a:t>
            </a:r>
            <a:r>
              <a:rPr dirty="0" sz="1400" spc="-65" b="1" i="1">
                <a:latin typeface="Trebuchet MS"/>
                <a:cs typeface="Trebuchet MS"/>
              </a:rPr>
              <a:t>learn </a:t>
            </a:r>
            <a:r>
              <a:rPr dirty="0" sz="1400" spc="10" b="1" i="1">
                <a:latin typeface="Trebuchet MS"/>
                <a:cs typeface="Trebuchet MS"/>
              </a:rPr>
              <a:t>how </a:t>
            </a:r>
            <a:r>
              <a:rPr dirty="0" sz="1400" spc="-30" b="1" i="1">
                <a:latin typeface="Trebuchet MS"/>
                <a:cs typeface="Trebuchet MS"/>
              </a:rPr>
              <a:t>to </a:t>
            </a:r>
            <a:r>
              <a:rPr dirty="0" sz="1400" spc="-35" b="1" i="1">
                <a:latin typeface="Trebuchet MS"/>
                <a:cs typeface="Trebuchet MS"/>
              </a:rPr>
              <a:t>work </a:t>
            </a:r>
            <a:r>
              <a:rPr dirty="0" sz="1400" spc="-60" b="1" i="1">
                <a:latin typeface="Trebuchet MS"/>
                <a:cs typeface="Trebuchet MS"/>
              </a:rPr>
              <a:t>in </a:t>
            </a:r>
            <a:r>
              <a:rPr dirty="0" sz="1400" spc="-70" b="1" i="1">
                <a:latin typeface="Trebuchet MS"/>
                <a:cs typeface="Trebuchet MS"/>
              </a:rPr>
              <a:t>a</a:t>
            </a:r>
            <a:r>
              <a:rPr dirty="0" sz="1400" spc="-135" b="1" i="1">
                <a:latin typeface="Trebuchet MS"/>
                <a:cs typeface="Trebuchet MS"/>
              </a:rPr>
              <a:t> </a:t>
            </a:r>
            <a:r>
              <a:rPr dirty="0" sz="1400" spc="-10" b="1" i="1">
                <a:latin typeface="Trebuchet MS"/>
                <a:cs typeface="Trebuchet MS"/>
              </a:rPr>
              <a:t>group</a:t>
            </a:r>
            <a:endParaRPr sz="1400">
              <a:latin typeface="Trebuchet MS"/>
              <a:cs typeface="Trebuchet MS"/>
            </a:endParaRPr>
          </a:p>
          <a:p>
            <a:pPr algn="just" marL="12700" marR="29845">
              <a:lnSpc>
                <a:spcPct val="136700"/>
              </a:lnSpc>
              <a:spcBef>
                <a:spcPts val="900"/>
              </a:spcBef>
            </a:pPr>
            <a:r>
              <a:rPr dirty="0" sz="1400" spc="114" i="1">
                <a:latin typeface="Gill Sans MT"/>
                <a:cs typeface="Gill Sans MT"/>
              </a:rPr>
              <a:t>That’s </a:t>
            </a:r>
            <a:r>
              <a:rPr dirty="0" sz="1400" spc="120" i="1">
                <a:latin typeface="Gill Sans MT"/>
                <a:cs typeface="Gill Sans MT"/>
              </a:rPr>
              <a:t>challenging, </a:t>
            </a:r>
            <a:r>
              <a:rPr dirty="0" sz="1400" spc="100" i="1">
                <a:latin typeface="Gill Sans MT"/>
                <a:cs typeface="Gill Sans MT"/>
              </a:rPr>
              <a:t>particularly </a:t>
            </a:r>
            <a:r>
              <a:rPr dirty="0" sz="1400" spc="125" i="1">
                <a:latin typeface="Gill Sans MT"/>
                <a:cs typeface="Gill Sans MT"/>
              </a:rPr>
              <a:t>because </a:t>
            </a:r>
            <a:r>
              <a:rPr dirty="0" sz="1400" spc="135" i="1">
                <a:latin typeface="Gill Sans MT"/>
                <a:cs typeface="Gill Sans MT"/>
              </a:rPr>
              <a:t>they </a:t>
            </a:r>
            <a:r>
              <a:rPr dirty="0" sz="1400" spc="90" i="1">
                <a:latin typeface="Gill Sans MT"/>
                <a:cs typeface="Gill Sans MT"/>
              </a:rPr>
              <a:t>are </a:t>
            </a:r>
            <a:r>
              <a:rPr dirty="0" sz="1400" spc="140" i="1">
                <a:latin typeface="Gill Sans MT"/>
                <a:cs typeface="Gill Sans MT"/>
              </a:rPr>
              <a:t>of </a:t>
            </a:r>
            <a:r>
              <a:rPr dirty="0" sz="1400" spc="114" i="1">
                <a:latin typeface="Gill Sans MT"/>
                <a:cs typeface="Gill Sans MT"/>
              </a:rPr>
              <a:t>different </a:t>
            </a:r>
            <a:r>
              <a:rPr dirty="0" sz="1400" spc="150" i="1">
                <a:latin typeface="Gill Sans MT"/>
                <a:cs typeface="Gill Sans MT"/>
              </a:rPr>
              <a:t>ages </a:t>
            </a:r>
            <a:r>
              <a:rPr dirty="0" sz="1400" spc="110" i="1">
                <a:latin typeface="Gill Sans MT"/>
                <a:cs typeface="Gill Sans MT"/>
              </a:rPr>
              <a:t>and </a:t>
            </a:r>
            <a:r>
              <a:rPr dirty="0" sz="1400" spc="135" i="1">
                <a:latin typeface="Gill Sans MT"/>
                <a:cs typeface="Gill Sans MT"/>
              </a:rPr>
              <a:t>hold </a:t>
            </a:r>
            <a:r>
              <a:rPr dirty="0" sz="1400" spc="120" i="1">
                <a:latin typeface="Gill Sans MT"/>
                <a:cs typeface="Gill Sans MT"/>
              </a:rPr>
              <a:t>very  </a:t>
            </a:r>
            <a:r>
              <a:rPr dirty="0" sz="1400" spc="114" i="1">
                <a:latin typeface="Gill Sans MT"/>
                <a:cs typeface="Gill Sans MT"/>
              </a:rPr>
              <a:t>different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views.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-40" b="1" i="1">
                <a:latin typeface="Trebuchet MS"/>
                <a:cs typeface="Trebuchet MS"/>
              </a:rPr>
              <a:t>Student’ll </a:t>
            </a:r>
            <a:r>
              <a:rPr dirty="0" sz="1400" spc="-65" b="1" i="1">
                <a:latin typeface="Trebuchet MS"/>
                <a:cs typeface="Trebuchet MS"/>
              </a:rPr>
              <a:t>learn </a:t>
            </a:r>
            <a:r>
              <a:rPr dirty="0" sz="1400" spc="10" b="1" i="1">
                <a:latin typeface="Trebuchet MS"/>
                <a:cs typeface="Trebuchet MS"/>
              </a:rPr>
              <a:t>how </a:t>
            </a:r>
            <a:r>
              <a:rPr dirty="0" sz="1400" spc="-30" b="1" i="1">
                <a:latin typeface="Trebuchet MS"/>
                <a:cs typeface="Trebuchet MS"/>
              </a:rPr>
              <a:t>to </a:t>
            </a:r>
            <a:r>
              <a:rPr dirty="0" sz="1400" spc="-35" b="1" i="1">
                <a:latin typeface="Trebuchet MS"/>
                <a:cs typeface="Trebuchet MS"/>
              </a:rPr>
              <a:t>work </a:t>
            </a:r>
            <a:r>
              <a:rPr dirty="0" sz="1400" spc="-50" b="1" i="1">
                <a:latin typeface="Trebuchet MS"/>
                <a:cs typeface="Trebuchet MS"/>
              </a:rPr>
              <a:t>toward</a:t>
            </a:r>
            <a:r>
              <a:rPr dirty="0" sz="1400" spc="-95" b="1" i="1">
                <a:latin typeface="Trebuchet MS"/>
                <a:cs typeface="Trebuchet MS"/>
              </a:rPr>
              <a:t> </a:t>
            </a:r>
            <a:r>
              <a:rPr dirty="0" sz="1400" spc="-30" b="1" i="1">
                <a:latin typeface="Trebuchet MS"/>
                <a:cs typeface="Trebuchet MS"/>
              </a:rPr>
              <a:t>deadlines</a:t>
            </a:r>
            <a:endParaRPr sz="1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359528"/>
            <a:ext cx="6678295" cy="36804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12065">
              <a:lnSpc>
                <a:spcPct val="136700"/>
              </a:lnSpc>
            </a:pPr>
            <a:r>
              <a:rPr dirty="0" sz="1400" spc="150" i="1">
                <a:latin typeface="Gill Sans MT"/>
                <a:cs typeface="Gill Sans MT"/>
              </a:rPr>
              <a:t>Students </a:t>
            </a:r>
            <a:r>
              <a:rPr dirty="0" sz="1400" spc="85" i="1">
                <a:latin typeface="Gill Sans MT"/>
                <a:cs typeface="Gill Sans MT"/>
              </a:rPr>
              <a:t>can’t </a:t>
            </a:r>
            <a:r>
              <a:rPr dirty="0" sz="1400" spc="90" i="1">
                <a:latin typeface="Gill Sans MT"/>
                <a:cs typeface="Gill Sans MT"/>
              </a:rPr>
              <a:t>ask </a:t>
            </a:r>
            <a:r>
              <a:rPr dirty="0" sz="1400" spc="120" i="1">
                <a:latin typeface="Gill Sans MT"/>
                <a:cs typeface="Gill Sans MT"/>
              </a:rPr>
              <a:t>for </a:t>
            </a:r>
            <a:r>
              <a:rPr dirty="0" sz="1400" spc="130" i="1">
                <a:latin typeface="Gill Sans MT"/>
                <a:cs typeface="Gill Sans MT"/>
              </a:rPr>
              <a:t>extensions. </a:t>
            </a:r>
            <a:r>
              <a:rPr dirty="0" sz="1400" spc="85" i="1">
                <a:latin typeface="Gill Sans MT"/>
                <a:cs typeface="Gill Sans MT"/>
              </a:rPr>
              <a:t>If </a:t>
            </a:r>
            <a:r>
              <a:rPr dirty="0" sz="1400" spc="135" i="1">
                <a:latin typeface="Gill Sans MT"/>
                <a:cs typeface="Gill Sans MT"/>
              </a:rPr>
              <a:t>they </a:t>
            </a:r>
            <a:r>
              <a:rPr dirty="0" sz="1400" spc="160" i="1">
                <a:latin typeface="Gill Sans MT"/>
                <a:cs typeface="Gill Sans MT"/>
              </a:rPr>
              <a:t>miss </a:t>
            </a:r>
            <a:r>
              <a:rPr dirty="0" sz="1400" spc="140" i="1">
                <a:latin typeface="Gill Sans MT"/>
                <a:cs typeface="Gill Sans MT"/>
              </a:rPr>
              <a:t>the </a:t>
            </a:r>
            <a:r>
              <a:rPr dirty="0" sz="1400" spc="100" i="1">
                <a:latin typeface="Gill Sans MT"/>
                <a:cs typeface="Gill Sans MT"/>
              </a:rPr>
              <a:t>deadline, </a:t>
            </a:r>
            <a:r>
              <a:rPr dirty="0" sz="1400" spc="130" i="1">
                <a:latin typeface="Gill Sans MT"/>
                <a:cs typeface="Gill Sans MT"/>
              </a:rPr>
              <a:t>then </a:t>
            </a:r>
            <a:r>
              <a:rPr dirty="0" sz="1400" spc="105" i="1">
                <a:latin typeface="Gill Sans MT"/>
                <a:cs typeface="Gill Sans MT"/>
              </a:rPr>
              <a:t>their article will  </a:t>
            </a:r>
            <a:r>
              <a:rPr dirty="0" sz="1400" spc="130" i="1">
                <a:latin typeface="Gill Sans MT"/>
                <a:cs typeface="Gill Sans MT"/>
              </a:rPr>
              <a:t>not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-5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included.</a:t>
            </a:r>
            <a:r>
              <a:rPr dirty="0" sz="1400" spc="-60" i="1">
                <a:latin typeface="Gill Sans MT"/>
                <a:cs typeface="Gill Sans MT"/>
              </a:rPr>
              <a:t> </a:t>
            </a:r>
            <a:r>
              <a:rPr dirty="0" sz="1400" spc="165" i="1">
                <a:latin typeface="Gill Sans MT"/>
                <a:cs typeface="Gill Sans MT"/>
              </a:rPr>
              <a:t>And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that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-10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9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very</a:t>
            </a:r>
            <a:r>
              <a:rPr dirty="0" sz="1400" spc="-2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useful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95" i="1">
                <a:latin typeface="Gill Sans MT"/>
                <a:cs typeface="Gill Sans MT"/>
              </a:rPr>
              <a:t>skill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-30" i="1">
                <a:latin typeface="Gill Sans MT"/>
                <a:cs typeface="Gill Sans MT"/>
              </a:rPr>
              <a:t> </a:t>
            </a:r>
            <a:r>
              <a:rPr dirty="0" sz="1400" spc="90" i="1">
                <a:latin typeface="Gill Sans MT"/>
                <a:cs typeface="Gill Sans MT"/>
              </a:rPr>
              <a:t>learn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indeed.</a:t>
            </a:r>
            <a:endParaRPr sz="1400">
              <a:latin typeface="Gill Sans MT"/>
              <a:cs typeface="Gill Sans MT"/>
            </a:endParaRPr>
          </a:p>
          <a:p>
            <a:pPr algn="just" marL="12700" marR="5080">
              <a:lnSpc>
                <a:spcPct val="136700"/>
              </a:lnSpc>
              <a:spcBef>
                <a:spcPts val="900"/>
              </a:spcBef>
            </a:pPr>
            <a:r>
              <a:rPr dirty="0" sz="1400" spc="90" i="1">
                <a:latin typeface="Gill Sans MT"/>
                <a:cs typeface="Gill Sans MT"/>
              </a:rPr>
              <a:t>In </a:t>
            </a:r>
            <a:r>
              <a:rPr dirty="0" sz="1400" spc="110" i="1">
                <a:latin typeface="Gill Sans MT"/>
                <a:cs typeface="Gill Sans MT"/>
              </a:rPr>
              <a:t>addition, </a:t>
            </a:r>
            <a:r>
              <a:rPr dirty="0" sz="1400" spc="95" i="1">
                <a:latin typeface="Gill Sans MT"/>
                <a:cs typeface="Gill Sans MT"/>
              </a:rPr>
              <a:t>if </a:t>
            </a:r>
            <a:r>
              <a:rPr dirty="0" sz="1400" spc="135" i="1">
                <a:latin typeface="Gill Sans MT"/>
                <a:cs typeface="Gill Sans MT"/>
              </a:rPr>
              <a:t>they </a:t>
            </a:r>
            <a:r>
              <a:rPr dirty="0" sz="1400" spc="114" i="1">
                <a:latin typeface="Gill Sans MT"/>
                <a:cs typeface="Gill Sans MT"/>
              </a:rPr>
              <a:t>don’t </a:t>
            </a:r>
            <a:r>
              <a:rPr dirty="0" sz="1400" spc="95" i="1">
                <a:latin typeface="Gill Sans MT"/>
                <a:cs typeface="Gill Sans MT"/>
              </a:rPr>
              <a:t>plan </a:t>
            </a:r>
            <a:r>
              <a:rPr dirty="0" sz="1400" spc="120" i="1">
                <a:latin typeface="Gill Sans MT"/>
                <a:cs typeface="Gill Sans MT"/>
              </a:rPr>
              <a:t>for </a:t>
            </a:r>
            <a:r>
              <a:rPr dirty="0" sz="1400" spc="140" i="1">
                <a:latin typeface="Gill Sans MT"/>
                <a:cs typeface="Gill Sans MT"/>
              </a:rPr>
              <a:t>the </a:t>
            </a:r>
            <a:r>
              <a:rPr dirty="0" sz="1400" spc="114" i="1">
                <a:latin typeface="Gill Sans MT"/>
                <a:cs typeface="Gill Sans MT"/>
              </a:rPr>
              <a:t>deadline </a:t>
            </a:r>
            <a:r>
              <a:rPr dirty="0" sz="1400" spc="110" i="1">
                <a:latin typeface="Gill Sans MT"/>
                <a:cs typeface="Gill Sans MT"/>
              </a:rPr>
              <a:t>and </a:t>
            </a:r>
            <a:r>
              <a:rPr dirty="0" sz="1400" spc="120" i="1">
                <a:latin typeface="Gill Sans MT"/>
                <a:cs typeface="Gill Sans MT"/>
              </a:rPr>
              <a:t>have </a:t>
            </a:r>
            <a:r>
              <a:rPr dirty="0" sz="1400" spc="160" i="1">
                <a:latin typeface="Gill Sans MT"/>
                <a:cs typeface="Gill Sans MT"/>
              </a:rPr>
              <a:t>to </a:t>
            </a:r>
            <a:r>
              <a:rPr dirty="0" sz="1400" spc="114" i="1">
                <a:latin typeface="Gill Sans MT"/>
                <a:cs typeface="Gill Sans MT"/>
              </a:rPr>
              <a:t>hurry </a:t>
            </a:r>
            <a:r>
              <a:rPr dirty="0" sz="1400" spc="100" i="1">
                <a:latin typeface="Gill Sans MT"/>
                <a:cs typeface="Gill Sans MT"/>
              </a:rPr>
              <a:t>a </a:t>
            </a:r>
            <a:r>
              <a:rPr dirty="0" sz="1400" spc="114" i="1">
                <a:latin typeface="Gill Sans MT"/>
                <a:cs typeface="Gill Sans MT"/>
              </a:rPr>
              <a:t>piece </a:t>
            </a:r>
            <a:r>
              <a:rPr dirty="0" sz="1400" spc="110" i="1">
                <a:latin typeface="Gill Sans MT"/>
                <a:cs typeface="Gill Sans MT"/>
              </a:rPr>
              <a:t>and </a:t>
            </a:r>
            <a:r>
              <a:rPr dirty="0" sz="1400" spc="140" i="1">
                <a:latin typeface="Gill Sans MT"/>
                <a:cs typeface="Gill Sans MT"/>
              </a:rPr>
              <a:t>as </a:t>
            </a:r>
            <a:r>
              <a:rPr dirty="0" sz="1400" spc="100" i="1">
                <a:latin typeface="Gill Sans MT"/>
                <a:cs typeface="Gill Sans MT"/>
              </a:rPr>
              <a:t>a  </a:t>
            </a:r>
            <a:r>
              <a:rPr dirty="0" sz="1400" spc="100" i="1">
                <a:latin typeface="Gill Sans MT"/>
                <a:cs typeface="Gill Sans MT"/>
              </a:rPr>
              <a:t>result</a:t>
            </a:r>
            <a:r>
              <a:rPr dirty="0" sz="1400" spc="75" i="1">
                <a:latin typeface="Gill Sans MT"/>
                <a:cs typeface="Gill Sans MT"/>
              </a:rPr>
              <a:t> </a:t>
            </a:r>
            <a:r>
              <a:rPr dirty="0" sz="1400" spc="140" i="1">
                <a:latin typeface="Gill Sans MT"/>
                <a:cs typeface="Gill Sans MT"/>
              </a:rPr>
              <a:t>everybody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will</a:t>
            </a:r>
            <a:r>
              <a:rPr dirty="0" sz="1400" spc="-10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see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that</a:t>
            </a:r>
            <a:r>
              <a:rPr dirty="0" sz="1400" spc="75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they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wrote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7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bad</a:t>
            </a:r>
            <a:r>
              <a:rPr dirty="0" sz="1400" spc="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piece.</a:t>
            </a:r>
            <a:r>
              <a:rPr dirty="0" sz="1400" spc="-40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This</a:t>
            </a:r>
            <a:r>
              <a:rPr dirty="0" sz="1400" spc="-8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-85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by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80" i="1">
                <a:latin typeface="Gill Sans MT"/>
                <a:cs typeface="Gill Sans MT"/>
              </a:rPr>
              <a:t>far</a:t>
            </a:r>
            <a:r>
              <a:rPr dirty="0" sz="1400" spc="4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more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successful  </a:t>
            </a:r>
            <a:r>
              <a:rPr dirty="0" sz="1400" spc="150" i="1">
                <a:latin typeface="Gill Sans MT"/>
                <a:cs typeface="Gill Sans MT"/>
              </a:rPr>
              <a:t>method</a:t>
            </a:r>
            <a:r>
              <a:rPr dirty="0" sz="1400" spc="-25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do</a:t>
            </a:r>
            <a:r>
              <a:rPr dirty="0" sz="1400" spc="-35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your</a:t>
            </a:r>
            <a:r>
              <a:rPr dirty="0" sz="1400" spc="10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best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than</a:t>
            </a:r>
            <a:r>
              <a:rPr dirty="0" sz="1400" spc="-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-95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bad</a:t>
            </a:r>
            <a:r>
              <a:rPr dirty="0" sz="1400" spc="-25" i="1">
                <a:latin typeface="Gill Sans MT"/>
                <a:cs typeface="Gill Sans MT"/>
              </a:rPr>
              <a:t> </a:t>
            </a:r>
            <a:r>
              <a:rPr dirty="0" sz="1400" spc="114" i="1">
                <a:latin typeface="Gill Sans MT"/>
                <a:cs typeface="Gill Sans MT"/>
              </a:rPr>
              <a:t>grade.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</a:pPr>
            <a:r>
              <a:rPr dirty="0" sz="1400" spc="-35" b="1" i="1">
                <a:latin typeface="Trebuchet MS"/>
                <a:cs typeface="Trebuchet MS"/>
              </a:rPr>
              <a:t>Students’ll </a:t>
            </a:r>
            <a:r>
              <a:rPr dirty="0" sz="1400" spc="-45" b="1" i="1">
                <a:latin typeface="Trebuchet MS"/>
                <a:cs typeface="Trebuchet MS"/>
              </a:rPr>
              <a:t>have</a:t>
            </a:r>
            <a:r>
              <a:rPr dirty="0" sz="1400" spc="-140" b="1" i="1">
                <a:latin typeface="Trebuchet MS"/>
                <a:cs typeface="Trebuchet MS"/>
              </a:rPr>
              <a:t> </a:t>
            </a:r>
            <a:r>
              <a:rPr dirty="0" sz="1400" spc="-15" b="1" i="1">
                <a:latin typeface="Trebuchet MS"/>
                <a:cs typeface="Trebuchet MS"/>
              </a:rPr>
              <a:t>fun</a:t>
            </a:r>
            <a:endParaRPr sz="1400">
              <a:latin typeface="Trebuchet MS"/>
              <a:cs typeface="Trebuchet MS"/>
            </a:endParaRPr>
          </a:p>
          <a:p>
            <a:pPr algn="just" marL="12700" marR="12700">
              <a:lnSpc>
                <a:spcPct val="136700"/>
              </a:lnSpc>
              <a:spcBef>
                <a:spcPts val="900"/>
              </a:spcBef>
            </a:pPr>
            <a:r>
              <a:rPr dirty="0" sz="1400" spc="114" i="1">
                <a:latin typeface="Gill Sans MT"/>
                <a:cs typeface="Gill Sans MT"/>
              </a:rPr>
              <a:t>Time </a:t>
            </a:r>
            <a:r>
              <a:rPr dirty="0" sz="1400" spc="120" i="1">
                <a:latin typeface="Gill Sans MT"/>
                <a:cs typeface="Gill Sans MT"/>
              </a:rPr>
              <a:t>spent writing, </a:t>
            </a:r>
            <a:r>
              <a:rPr dirty="0" sz="1400" spc="105" i="1">
                <a:latin typeface="Gill Sans MT"/>
                <a:cs typeface="Gill Sans MT"/>
              </a:rPr>
              <a:t>reading, </a:t>
            </a:r>
            <a:r>
              <a:rPr dirty="0" sz="1400" spc="110" i="1">
                <a:latin typeface="Gill Sans MT"/>
                <a:cs typeface="Gill Sans MT"/>
              </a:rPr>
              <a:t>researching, </a:t>
            </a:r>
            <a:r>
              <a:rPr dirty="0" sz="1400" spc="125" i="1">
                <a:latin typeface="Gill Sans MT"/>
                <a:cs typeface="Gill Sans MT"/>
              </a:rPr>
              <a:t>arguing </a:t>
            </a:r>
            <a:r>
              <a:rPr dirty="0" sz="1400" spc="110" i="1">
                <a:latin typeface="Gill Sans MT"/>
                <a:cs typeface="Gill Sans MT"/>
              </a:rPr>
              <a:t>and </a:t>
            </a:r>
            <a:r>
              <a:rPr dirty="0" sz="1400" spc="130" i="1">
                <a:latin typeface="Gill Sans MT"/>
                <a:cs typeface="Gill Sans MT"/>
              </a:rPr>
              <a:t>deciding </a:t>
            </a:r>
            <a:r>
              <a:rPr dirty="0" sz="1400" spc="110" i="1">
                <a:latin typeface="Gill Sans MT"/>
                <a:cs typeface="Gill Sans MT"/>
              </a:rPr>
              <a:t>what </a:t>
            </a:r>
            <a:r>
              <a:rPr dirty="0" sz="1400" spc="105" i="1">
                <a:latin typeface="Gill Sans MT"/>
                <a:cs typeface="Gill Sans MT"/>
              </a:rPr>
              <a:t>will </a:t>
            </a:r>
            <a:r>
              <a:rPr dirty="0" sz="1400" spc="190" i="1">
                <a:latin typeface="Gill Sans MT"/>
                <a:cs typeface="Gill Sans MT"/>
              </a:rPr>
              <a:t>go </a:t>
            </a:r>
            <a:r>
              <a:rPr dirty="0" sz="1400" spc="135" i="1">
                <a:latin typeface="Gill Sans MT"/>
                <a:cs typeface="Gill Sans MT"/>
              </a:rPr>
              <a:t>into  </a:t>
            </a:r>
            <a:r>
              <a:rPr dirty="0" sz="1400" spc="140" i="1">
                <a:latin typeface="Gill Sans MT"/>
                <a:cs typeface="Gill Sans MT"/>
              </a:rPr>
              <a:t>the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next</a:t>
            </a:r>
            <a:r>
              <a:rPr dirty="0" sz="1400" spc="12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school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magazine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publication, </a:t>
            </a:r>
            <a:r>
              <a:rPr dirty="0" sz="1400" spc="105" i="1">
                <a:latin typeface="Gill Sans MT"/>
                <a:cs typeface="Gill Sans MT"/>
              </a:rPr>
              <a:t>will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something</a:t>
            </a:r>
            <a:r>
              <a:rPr dirty="0" sz="1400" spc="5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they’ll</a:t>
            </a:r>
            <a:r>
              <a:rPr dirty="0" sz="1400" spc="40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15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looking</a:t>
            </a:r>
            <a:r>
              <a:rPr dirty="0" sz="1400" spc="55" i="1">
                <a:latin typeface="Gill Sans MT"/>
                <a:cs typeface="Gill Sans MT"/>
              </a:rPr>
              <a:t> </a:t>
            </a:r>
            <a:r>
              <a:rPr dirty="0" sz="1400" spc="125" i="1">
                <a:latin typeface="Gill Sans MT"/>
                <a:cs typeface="Gill Sans MT"/>
              </a:rPr>
              <a:t>forward  </a:t>
            </a:r>
            <a:r>
              <a:rPr dirty="0" sz="1400" spc="114" i="1">
                <a:latin typeface="Gill Sans MT"/>
                <a:cs typeface="Gill Sans MT"/>
              </a:rPr>
              <a:t>enthusiastically </a:t>
            </a:r>
            <a:r>
              <a:rPr dirty="0" sz="1400" spc="110" i="1">
                <a:latin typeface="Gill Sans MT"/>
                <a:cs typeface="Gill Sans MT"/>
              </a:rPr>
              <a:t>and</a:t>
            </a:r>
            <a:r>
              <a:rPr dirty="0" sz="1400" spc="-17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proudly.</a:t>
            </a:r>
            <a:endParaRPr sz="1400">
              <a:latin typeface="Gill Sans MT"/>
              <a:cs typeface="Gill Sans MT"/>
            </a:endParaRPr>
          </a:p>
          <a:p>
            <a:pPr algn="just" marL="12700" marR="14604">
              <a:lnSpc>
                <a:spcPct val="136700"/>
              </a:lnSpc>
              <a:spcBef>
                <a:spcPts val="900"/>
              </a:spcBef>
            </a:pPr>
            <a:r>
              <a:rPr dirty="0" sz="1400" spc="220" i="1">
                <a:latin typeface="Gill Sans MT"/>
                <a:cs typeface="Gill Sans MT"/>
              </a:rPr>
              <a:t>As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150" i="1">
                <a:latin typeface="Gill Sans MT"/>
                <a:cs typeface="Gill Sans MT"/>
              </a:rPr>
              <a:t>this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project</a:t>
            </a:r>
            <a:r>
              <a:rPr dirty="0" sz="1400" spc="175" i="1">
                <a:latin typeface="Gill Sans MT"/>
                <a:cs typeface="Gill Sans MT"/>
              </a:rPr>
              <a:t> </a:t>
            </a:r>
            <a:r>
              <a:rPr dirty="0" sz="1400" spc="155" i="1">
                <a:latin typeface="Gill Sans MT"/>
                <a:cs typeface="Gill Sans MT"/>
              </a:rPr>
              <a:t>is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165" i="1">
                <a:latin typeface="Gill Sans MT"/>
                <a:cs typeface="Gill Sans MT"/>
              </a:rPr>
              <a:t>too</a:t>
            </a:r>
            <a:r>
              <a:rPr dirty="0" sz="1400" spc="95" i="1">
                <a:latin typeface="Gill Sans MT"/>
                <a:cs typeface="Gill Sans MT"/>
              </a:rPr>
              <a:t> </a:t>
            </a:r>
            <a:r>
              <a:rPr dirty="0" sz="1400" spc="135" i="1">
                <a:latin typeface="Gill Sans MT"/>
                <a:cs typeface="Gill Sans MT"/>
              </a:rPr>
              <a:t>ambitious</a:t>
            </a:r>
            <a:r>
              <a:rPr dirty="0" sz="1400" spc="2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95" i="1">
                <a:latin typeface="Gill Sans MT"/>
                <a:cs typeface="Gill Sans MT"/>
              </a:rPr>
              <a:t> </a:t>
            </a:r>
            <a:r>
              <a:rPr dirty="0" sz="1400" spc="130" i="1">
                <a:latin typeface="Gill Sans MT"/>
                <a:cs typeface="Gill Sans MT"/>
              </a:rPr>
              <a:t>get</a:t>
            </a:r>
            <a:r>
              <a:rPr dirty="0" sz="1400" spc="175" i="1">
                <a:latin typeface="Gill Sans MT"/>
                <a:cs typeface="Gill Sans MT"/>
              </a:rPr>
              <a:t> </a:t>
            </a:r>
            <a:r>
              <a:rPr dirty="0" sz="1400" spc="105" i="1">
                <a:latin typeface="Gill Sans MT"/>
                <a:cs typeface="Gill Sans MT"/>
              </a:rPr>
              <a:t>started,</a:t>
            </a:r>
            <a:r>
              <a:rPr dirty="0" sz="1400" spc="160" i="1">
                <a:latin typeface="Gill Sans MT"/>
                <a:cs typeface="Gill Sans MT"/>
              </a:rPr>
              <a:t> </a:t>
            </a:r>
            <a:r>
              <a:rPr dirty="0" sz="1400" spc="65" i="1">
                <a:latin typeface="Gill Sans MT"/>
                <a:cs typeface="Gill Sans MT"/>
              </a:rPr>
              <a:t>I’ll</a:t>
            </a:r>
            <a:r>
              <a:rPr dirty="0" sz="1400" spc="90" i="1">
                <a:latin typeface="Gill Sans MT"/>
                <a:cs typeface="Gill Sans MT"/>
              </a:rPr>
              <a:t> </a:t>
            </a:r>
            <a:r>
              <a:rPr dirty="0" sz="1400" spc="110" i="1">
                <a:latin typeface="Gill Sans MT"/>
                <a:cs typeface="Gill Sans MT"/>
              </a:rPr>
              <a:t>set</a:t>
            </a:r>
            <a:r>
              <a:rPr dirty="0" sz="1400" spc="17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a</a:t>
            </a:r>
            <a:r>
              <a:rPr dirty="0" sz="1400" spc="35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smaller</a:t>
            </a:r>
            <a:r>
              <a:rPr dirty="0" sz="1400" spc="140" i="1">
                <a:latin typeface="Gill Sans MT"/>
                <a:cs typeface="Gill Sans MT"/>
              </a:rPr>
              <a:t> </a:t>
            </a:r>
            <a:r>
              <a:rPr dirty="0" sz="1400" spc="95" i="1">
                <a:latin typeface="Gill Sans MT"/>
                <a:cs typeface="Gill Sans MT"/>
              </a:rPr>
              <a:t>plan</a:t>
            </a:r>
            <a:r>
              <a:rPr dirty="0" sz="1400" spc="120" i="1">
                <a:latin typeface="Gill Sans MT"/>
                <a:cs typeface="Gill Sans MT"/>
              </a:rPr>
              <a:t> </a:t>
            </a:r>
            <a:r>
              <a:rPr dirty="0" sz="1400" spc="160" i="1">
                <a:latin typeface="Gill Sans MT"/>
                <a:cs typeface="Gill Sans MT"/>
              </a:rPr>
              <a:t>to</a:t>
            </a:r>
            <a:r>
              <a:rPr dirty="0" sz="1400" spc="95" i="1">
                <a:latin typeface="Gill Sans MT"/>
                <a:cs typeface="Gill Sans MT"/>
              </a:rPr>
              <a:t> </a:t>
            </a:r>
            <a:r>
              <a:rPr dirty="0" sz="1400" spc="145" i="1">
                <a:latin typeface="Gill Sans MT"/>
                <a:cs typeface="Gill Sans MT"/>
              </a:rPr>
              <a:t>be</a:t>
            </a:r>
            <a:r>
              <a:rPr dirty="0" sz="1400" spc="7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carried  </a:t>
            </a:r>
            <a:r>
              <a:rPr dirty="0" sz="1400" spc="114" i="1">
                <a:latin typeface="Gill Sans MT"/>
                <a:cs typeface="Gill Sans MT"/>
              </a:rPr>
              <a:t>out</a:t>
            </a:r>
            <a:r>
              <a:rPr dirty="0" sz="1400" spc="3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over</a:t>
            </a:r>
            <a:r>
              <a:rPr dirty="0" sz="140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next</a:t>
            </a:r>
            <a:r>
              <a:rPr dirty="0" sz="1400" spc="30" i="1">
                <a:latin typeface="Gill Sans MT"/>
                <a:cs typeface="Gill Sans MT"/>
              </a:rPr>
              <a:t> </a:t>
            </a:r>
            <a:r>
              <a:rPr dirty="0" sz="1400" spc="120" i="1">
                <a:latin typeface="Gill Sans MT"/>
                <a:cs typeface="Gill Sans MT"/>
              </a:rPr>
              <a:t>academic</a:t>
            </a:r>
            <a:r>
              <a:rPr dirty="0" sz="1400" spc="-100" i="1">
                <a:latin typeface="Gill Sans MT"/>
                <a:cs typeface="Gill Sans MT"/>
              </a:rPr>
              <a:t> </a:t>
            </a:r>
            <a:r>
              <a:rPr dirty="0" sz="1400" spc="100" i="1">
                <a:latin typeface="Gill Sans MT"/>
                <a:cs typeface="Gill Sans MT"/>
              </a:rPr>
              <a:t>year.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2277" y="7060565"/>
            <a:ext cx="6673850" cy="27273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25" b="1" i="1" u="heavy">
                <a:solidFill>
                  <a:srgbClr val="3F3F3F"/>
                </a:solidFill>
                <a:latin typeface="Trebuchet MS"/>
                <a:cs typeface="Trebuchet MS"/>
              </a:rPr>
              <a:t>STAKEHOLDER </a:t>
            </a:r>
            <a:r>
              <a:rPr dirty="0" sz="1400" spc="60" b="1" i="1" u="heavy">
                <a:solidFill>
                  <a:srgbClr val="3F3F3F"/>
                </a:solidFill>
                <a:latin typeface="Trebuchet MS"/>
                <a:cs typeface="Trebuchet MS"/>
              </a:rPr>
              <a:t>GROUPS </a:t>
            </a:r>
            <a:r>
              <a:rPr dirty="0" sz="1400" spc="75" b="1" i="1" u="heavy">
                <a:solidFill>
                  <a:srgbClr val="3F3F3F"/>
                </a:solidFill>
                <a:latin typeface="Trebuchet MS"/>
                <a:cs typeface="Trebuchet MS"/>
              </a:rPr>
              <a:t>AND</a:t>
            </a:r>
            <a:r>
              <a:rPr dirty="0" sz="1400" spc="-254" b="1" i="1" u="heavy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dirty="0" sz="1400" spc="-15" b="1" i="1" u="heavy">
                <a:solidFill>
                  <a:srgbClr val="3F3F3F"/>
                </a:solidFill>
                <a:latin typeface="Trebuchet MS"/>
                <a:cs typeface="Trebuchet MS"/>
              </a:rPr>
              <a:t>THEIR </a:t>
            </a:r>
            <a:r>
              <a:rPr dirty="0" sz="1400" spc="45" b="1" i="1" u="heavy">
                <a:solidFill>
                  <a:srgbClr val="3F3F3F"/>
                </a:solidFill>
                <a:latin typeface="Trebuchet MS"/>
                <a:cs typeface="Trebuchet MS"/>
              </a:rPr>
              <a:t>POSITIONS</a:t>
            </a:r>
            <a:endParaRPr sz="1400">
              <a:latin typeface="Trebuchet MS"/>
              <a:cs typeface="Trebuchet MS"/>
            </a:endParaRPr>
          </a:p>
          <a:p>
            <a:pPr marL="12700" marR="7620">
              <a:lnSpc>
                <a:spcPct val="136700"/>
              </a:lnSpc>
              <a:spcBef>
                <a:spcPts val="900"/>
              </a:spcBef>
            </a:pPr>
            <a:r>
              <a:rPr dirty="0" sz="1400" spc="180" i="1">
                <a:solidFill>
                  <a:srgbClr val="3F3F3F"/>
                </a:solidFill>
                <a:latin typeface="Gill Sans MT"/>
                <a:cs typeface="Gill Sans MT"/>
              </a:rPr>
              <a:t>A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staff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 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20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realise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digital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choose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editorial 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team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made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up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by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six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supported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by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5" i="1">
                <a:solidFill>
                  <a:srgbClr val="3F3F3F"/>
                </a:solidFill>
                <a:latin typeface="Gill Sans MT"/>
                <a:cs typeface="Gill Sans MT"/>
              </a:rPr>
              <a:t>two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advisors.</a:t>
            </a:r>
            <a:endParaRPr sz="1400">
              <a:latin typeface="Gill Sans MT"/>
              <a:cs typeface="Gill Sans MT"/>
            </a:endParaRPr>
          </a:p>
          <a:p>
            <a:pPr marL="12700" marR="5080">
              <a:lnSpc>
                <a:spcPct val="136700"/>
              </a:lnSpc>
              <a:spcBef>
                <a:spcPts val="900"/>
              </a:spcBef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editorial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board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design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some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 the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pages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responsible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cover.</a:t>
            </a:r>
            <a:endParaRPr sz="1400">
              <a:latin typeface="Gill Sans MT"/>
              <a:cs typeface="Gill Sans MT"/>
            </a:endParaRPr>
          </a:p>
          <a:p>
            <a:pPr marL="12700" marR="9525">
              <a:lnSpc>
                <a:spcPct val="136700"/>
              </a:lnSpc>
              <a:spcBef>
                <a:spcPts val="900"/>
              </a:spcBef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rest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 of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reporters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7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each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one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choose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85" i="1">
                <a:solidFill>
                  <a:srgbClr val="3F3F3F"/>
                </a:solidFill>
                <a:latin typeface="Gill Sans MT"/>
                <a:cs typeface="Gill Sans MT"/>
              </a:rPr>
              <a:t>an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activity 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like.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Teachers: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advisor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monitor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establish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suitability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reports.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73658" y="3958931"/>
            <a:ext cx="4904740" cy="2362200"/>
          </a:xfrm>
          <a:custGeom>
            <a:avLst/>
            <a:gdLst/>
            <a:ahLst/>
            <a:cxnLst/>
            <a:rect l="l" t="t" r="r" b="b"/>
            <a:pathLst>
              <a:path w="4904740" h="2362200">
                <a:moveTo>
                  <a:pt x="4283621" y="177799"/>
                </a:moveTo>
                <a:lnTo>
                  <a:pt x="2550260" y="177799"/>
                </a:lnTo>
                <a:lnTo>
                  <a:pt x="2578344" y="139699"/>
                </a:lnTo>
                <a:lnTo>
                  <a:pt x="2611436" y="114299"/>
                </a:lnTo>
                <a:lnTo>
                  <a:pt x="2649099" y="88899"/>
                </a:lnTo>
                <a:lnTo>
                  <a:pt x="2690895" y="63499"/>
                </a:lnTo>
                <a:lnTo>
                  <a:pt x="2736386" y="38099"/>
                </a:lnTo>
                <a:lnTo>
                  <a:pt x="2785135" y="25399"/>
                </a:lnTo>
                <a:lnTo>
                  <a:pt x="2836703" y="12699"/>
                </a:lnTo>
                <a:lnTo>
                  <a:pt x="2890655" y="0"/>
                </a:lnTo>
                <a:lnTo>
                  <a:pt x="3113298" y="0"/>
                </a:lnTo>
                <a:lnTo>
                  <a:pt x="3166059" y="12699"/>
                </a:lnTo>
                <a:lnTo>
                  <a:pt x="3216599" y="25399"/>
                </a:lnTo>
                <a:lnTo>
                  <a:pt x="3264431" y="50799"/>
                </a:lnTo>
                <a:lnTo>
                  <a:pt x="3309069" y="63499"/>
                </a:lnTo>
                <a:lnTo>
                  <a:pt x="3350028" y="88899"/>
                </a:lnTo>
                <a:lnTo>
                  <a:pt x="3386822" y="126999"/>
                </a:lnTo>
                <a:lnTo>
                  <a:pt x="4230894" y="126999"/>
                </a:lnTo>
                <a:lnTo>
                  <a:pt x="4264379" y="152399"/>
                </a:lnTo>
                <a:lnTo>
                  <a:pt x="4283621" y="177799"/>
                </a:lnTo>
                <a:close/>
              </a:path>
              <a:path w="4904740" h="2362200">
                <a:moveTo>
                  <a:pt x="4230894" y="126999"/>
                </a:moveTo>
                <a:lnTo>
                  <a:pt x="3386822" y="126999"/>
                </a:lnTo>
                <a:lnTo>
                  <a:pt x="3422928" y="101599"/>
                </a:lnTo>
                <a:lnTo>
                  <a:pt x="3462100" y="76199"/>
                </a:lnTo>
                <a:lnTo>
                  <a:pt x="3504006" y="50799"/>
                </a:lnTo>
                <a:lnTo>
                  <a:pt x="3548319" y="38099"/>
                </a:lnTo>
                <a:lnTo>
                  <a:pt x="3594707" y="25399"/>
                </a:lnTo>
                <a:lnTo>
                  <a:pt x="3692395" y="0"/>
                </a:lnTo>
                <a:lnTo>
                  <a:pt x="3898191" y="0"/>
                </a:lnTo>
                <a:lnTo>
                  <a:pt x="3949889" y="12699"/>
                </a:lnTo>
                <a:lnTo>
                  <a:pt x="4004741" y="12699"/>
                </a:lnTo>
                <a:lnTo>
                  <a:pt x="4056790" y="38099"/>
                </a:lnTo>
                <a:lnTo>
                  <a:pt x="4105734" y="50799"/>
                </a:lnTo>
                <a:lnTo>
                  <a:pt x="4151267" y="76199"/>
                </a:lnTo>
                <a:lnTo>
                  <a:pt x="4193089" y="101599"/>
                </a:lnTo>
                <a:lnTo>
                  <a:pt x="4230894" y="126999"/>
                </a:lnTo>
                <a:close/>
              </a:path>
              <a:path w="4904740" h="2362200">
                <a:moveTo>
                  <a:pt x="4340279" y="266699"/>
                </a:moveTo>
                <a:lnTo>
                  <a:pt x="1591892" y="266699"/>
                </a:lnTo>
                <a:lnTo>
                  <a:pt x="1620946" y="241299"/>
                </a:lnTo>
                <a:lnTo>
                  <a:pt x="1654164" y="203199"/>
                </a:lnTo>
                <a:lnTo>
                  <a:pt x="1691249" y="177799"/>
                </a:lnTo>
                <a:lnTo>
                  <a:pt x="1731904" y="152399"/>
                </a:lnTo>
                <a:lnTo>
                  <a:pt x="1775831" y="126999"/>
                </a:lnTo>
                <a:lnTo>
                  <a:pt x="1822733" y="114299"/>
                </a:lnTo>
                <a:lnTo>
                  <a:pt x="1872311" y="101599"/>
                </a:lnTo>
                <a:lnTo>
                  <a:pt x="1924269" y="76199"/>
                </a:lnTo>
                <a:lnTo>
                  <a:pt x="1978308" y="76199"/>
                </a:lnTo>
                <a:lnTo>
                  <a:pt x="2034132" y="63499"/>
                </a:lnTo>
                <a:lnTo>
                  <a:pt x="2238256" y="63499"/>
                </a:lnTo>
                <a:lnTo>
                  <a:pt x="2335881" y="88899"/>
                </a:lnTo>
                <a:lnTo>
                  <a:pt x="2382671" y="101599"/>
                </a:lnTo>
                <a:lnTo>
                  <a:pt x="2427765" y="114299"/>
                </a:lnTo>
                <a:lnTo>
                  <a:pt x="2470902" y="126999"/>
                </a:lnTo>
                <a:lnTo>
                  <a:pt x="2511820" y="152399"/>
                </a:lnTo>
                <a:lnTo>
                  <a:pt x="2550260" y="177799"/>
                </a:lnTo>
                <a:lnTo>
                  <a:pt x="4283621" y="177799"/>
                </a:lnTo>
                <a:lnTo>
                  <a:pt x="4293242" y="190499"/>
                </a:lnTo>
                <a:lnTo>
                  <a:pt x="4317179" y="215899"/>
                </a:lnTo>
                <a:lnTo>
                  <a:pt x="4335887" y="253999"/>
                </a:lnTo>
                <a:lnTo>
                  <a:pt x="4340279" y="266699"/>
                </a:lnTo>
                <a:close/>
              </a:path>
              <a:path w="4904740" h="2362200">
                <a:moveTo>
                  <a:pt x="1356001" y="215899"/>
                </a:moveTo>
                <a:lnTo>
                  <a:pt x="1058949" y="215899"/>
                </a:lnTo>
                <a:lnTo>
                  <a:pt x="1108155" y="203199"/>
                </a:lnTo>
                <a:lnTo>
                  <a:pt x="1306734" y="203199"/>
                </a:lnTo>
                <a:lnTo>
                  <a:pt x="1356001" y="215899"/>
                </a:lnTo>
                <a:close/>
              </a:path>
              <a:path w="4904740" h="2362200">
                <a:moveTo>
                  <a:pt x="1595334" y="2209799"/>
                </a:moveTo>
                <a:lnTo>
                  <a:pt x="1250080" y="2209799"/>
                </a:lnTo>
                <a:lnTo>
                  <a:pt x="1201072" y="2197099"/>
                </a:lnTo>
                <a:lnTo>
                  <a:pt x="1144851" y="2184399"/>
                </a:lnTo>
                <a:lnTo>
                  <a:pt x="1037201" y="2158999"/>
                </a:lnTo>
                <a:lnTo>
                  <a:pt x="986076" y="2133599"/>
                </a:lnTo>
                <a:lnTo>
                  <a:pt x="936954" y="2120899"/>
                </a:lnTo>
                <a:lnTo>
                  <a:pt x="889987" y="2095499"/>
                </a:lnTo>
                <a:lnTo>
                  <a:pt x="845328" y="2070099"/>
                </a:lnTo>
                <a:lnTo>
                  <a:pt x="803128" y="2044699"/>
                </a:lnTo>
                <a:lnTo>
                  <a:pt x="763540" y="2019299"/>
                </a:lnTo>
                <a:lnTo>
                  <a:pt x="726716" y="1993899"/>
                </a:lnTo>
                <a:lnTo>
                  <a:pt x="692808" y="1955799"/>
                </a:lnTo>
                <a:lnTo>
                  <a:pt x="661968" y="1930399"/>
                </a:lnTo>
                <a:lnTo>
                  <a:pt x="550804" y="1930399"/>
                </a:lnTo>
                <a:lnTo>
                  <a:pt x="444563" y="1904999"/>
                </a:lnTo>
                <a:lnTo>
                  <a:pt x="394402" y="1892299"/>
                </a:lnTo>
                <a:lnTo>
                  <a:pt x="346810" y="1879599"/>
                </a:lnTo>
                <a:lnTo>
                  <a:pt x="302232" y="1854199"/>
                </a:lnTo>
                <a:lnTo>
                  <a:pt x="261114" y="1841499"/>
                </a:lnTo>
                <a:lnTo>
                  <a:pt x="223901" y="1816099"/>
                </a:lnTo>
                <a:lnTo>
                  <a:pt x="191041" y="1777999"/>
                </a:lnTo>
                <a:lnTo>
                  <a:pt x="162977" y="1752599"/>
                </a:lnTo>
                <a:lnTo>
                  <a:pt x="136424" y="1714499"/>
                </a:lnTo>
                <a:lnTo>
                  <a:pt x="119047" y="1663699"/>
                </a:lnTo>
                <a:lnTo>
                  <a:pt x="110716" y="1625599"/>
                </a:lnTo>
                <a:lnTo>
                  <a:pt x="111300" y="1574799"/>
                </a:lnTo>
                <a:lnTo>
                  <a:pt x="120668" y="1536699"/>
                </a:lnTo>
                <a:lnTo>
                  <a:pt x="138688" y="1498599"/>
                </a:lnTo>
                <a:lnTo>
                  <a:pt x="165229" y="1460499"/>
                </a:lnTo>
                <a:lnTo>
                  <a:pt x="200160" y="1422399"/>
                </a:lnTo>
                <a:lnTo>
                  <a:pt x="243351" y="1384299"/>
                </a:lnTo>
                <a:lnTo>
                  <a:pt x="190939" y="1358899"/>
                </a:lnTo>
                <a:lnTo>
                  <a:pt x="144224" y="1333499"/>
                </a:lnTo>
                <a:lnTo>
                  <a:pt x="103498" y="1308099"/>
                </a:lnTo>
                <a:lnTo>
                  <a:pt x="69057" y="1269999"/>
                </a:lnTo>
                <a:lnTo>
                  <a:pt x="41193" y="1231899"/>
                </a:lnTo>
                <a:lnTo>
                  <a:pt x="20200" y="1193799"/>
                </a:lnTo>
                <a:lnTo>
                  <a:pt x="6371" y="1155699"/>
                </a:lnTo>
                <a:lnTo>
                  <a:pt x="0" y="1117599"/>
                </a:lnTo>
                <a:lnTo>
                  <a:pt x="1380" y="1079499"/>
                </a:lnTo>
                <a:lnTo>
                  <a:pt x="10805" y="1028699"/>
                </a:lnTo>
                <a:lnTo>
                  <a:pt x="26243" y="990599"/>
                </a:lnTo>
                <a:lnTo>
                  <a:pt x="47656" y="965199"/>
                </a:lnTo>
                <a:lnTo>
                  <a:pt x="74636" y="927099"/>
                </a:lnTo>
                <a:lnTo>
                  <a:pt x="106774" y="901699"/>
                </a:lnTo>
                <a:lnTo>
                  <a:pt x="143660" y="876299"/>
                </a:lnTo>
                <a:lnTo>
                  <a:pt x="184887" y="850899"/>
                </a:lnTo>
                <a:lnTo>
                  <a:pt x="230044" y="825499"/>
                </a:lnTo>
                <a:lnTo>
                  <a:pt x="278725" y="812799"/>
                </a:lnTo>
                <a:lnTo>
                  <a:pt x="330519" y="800099"/>
                </a:lnTo>
                <a:lnTo>
                  <a:pt x="441815" y="774699"/>
                </a:lnTo>
                <a:lnTo>
                  <a:pt x="445941" y="774699"/>
                </a:lnTo>
                <a:lnTo>
                  <a:pt x="440046" y="736599"/>
                </a:lnTo>
                <a:lnTo>
                  <a:pt x="439210" y="685799"/>
                </a:lnTo>
                <a:lnTo>
                  <a:pt x="443313" y="647699"/>
                </a:lnTo>
                <a:lnTo>
                  <a:pt x="452234" y="609599"/>
                </a:lnTo>
                <a:lnTo>
                  <a:pt x="465852" y="571499"/>
                </a:lnTo>
                <a:lnTo>
                  <a:pt x="484048" y="533399"/>
                </a:lnTo>
                <a:lnTo>
                  <a:pt x="506701" y="495299"/>
                </a:lnTo>
                <a:lnTo>
                  <a:pt x="533691" y="457199"/>
                </a:lnTo>
                <a:lnTo>
                  <a:pt x="564898" y="431799"/>
                </a:lnTo>
                <a:lnTo>
                  <a:pt x="600201" y="393699"/>
                </a:lnTo>
                <a:lnTo>
                  <a:pt x="639479" y="368299"/>
                </a:lnTo>
                <a:lnTo>
                  <a:pt x="682614" y="330199"/>
                </a:lnTo>
                <a:lnTo>
                  <a:pt x="729483" y="304799"/>
                </a:lnTo>
                <a:lnTo>
                  <a:pt x="779967" y="292099"/>
                </a:lnTo>
                <a:lnTo>
                  <a:pt x="823712" y="266699"/>
                </a:lnTo>
                <a:lnTo>
                  <a:pt x="868775" y="253999"/>
                </a:lnTo>
                <a:lnTo>
                  <a:pt x="1010244" y="215899"/>
                </a:lnTo>
                <a:lnTo>
                  <a:pt x="1404789" y="215899"/>
                </a:lnTo>
                <a:lnTo>
                  <a:pt x="1546650" y="253999"/>
                </a:lnTo>
                <a:lnTo>
                  <a:pt x="1591892" y="266699"/>
                </a:lnTo>
                <a:lnTo>
                  <a:pt x="4340279" y="266699"/>
                </a:lnTo>
                <a:lnTo>
                  <a:pt x="4349062" y="292099"/>
                </a:lnTo>
                <a:lnTo>
                  <a:pt x="4404267" y="304799"/>
                </a:lnTo>
                <a:lnTo>
                  <a:pt x="4457081" y="317499"/>
                </a:lnTo>
                <a:lnTo>
                  <a:pt x="4507208" y="330199"/>
                </a:lnTo>
                <a:lnTo>
                  <a:pt x="4554346" y="355599"/>
                </a:lnTo>
                <a:lnTo>
                  <a:pt x="4598199" y="380999"/>
                </a:lnTo>
                <a:lnTo>
                  <a:pt x="4638465" y="406399"/>
                </a:lnTo>
                <a:lnTo>
                  <a:pt x="4674847" y="431799"/>
                </a:lnTo>
                <a:lnTo>
                  <a:pt x="4707046" y="469899"/>
                </a:lnTo>
                <a:lnTo>
                  <a:pt x="4734761" y="495299"/>
                </a:lnTo>
                <a:lnTo>
                  <a:pt x="4762978" y="546099"/>
                </a:lnTo>
                <a:lnTo>
                  <a:pt x="4782356" y="596899"/>
                </a:lnTo>
                <a:lnTo>
                  <a:pt x="4792876" y="647699"/>
                </a:lnTo>
                <a:lnTo>
                  <a:pt x="4794520" y="685799"/>
                </a:lnTo>
                <a:lnTo>
                  <a:pt x="4787270" y="736599"/>
                </a:lnTo>
                <a:lnTo>
                  <a:pt x="4771108" y="787399"/>
                </a:lnTo>
                <a:lnTo>
                  <a:pt x="4746014" y="825499"/>
                </a:lnTo>
                <a:lnTo>
                  <a:pt x="4784928" y="863599"/>
                </a:lnTo>
                <a:lnTo>
                  <a:pt x="4818483" y="901699"/>
                </a:lnTo>
                <a:lnTo>
                  <a:pt x="4846628" y="939799"/>
                </a:lnTo>
                <a:lnTo>
                  <a:pt x="4869314" y="990599"/>
                </a:lnTo>
                <a:lnTo>
                  <a:pt x="4886490" y="1028699"/>
                </a:lnTo>
                <a:lnTo>
                  <a:pt x="4898106" y="1066799"/>
                </a:lnTo>
                <a:lnTo>
                  <a:pt x="4904110" y="1117599"/>
                </a:lnTo>
                <a:lnTo>
                  <a:pt x="4904454" y="1155699"/>
                </a:lnTo>
                <a:lnTo>
                  <a:pt x="4899086" y="1206499"/>
                </a:lnTo>
                <a:lnTo>
                  <a:pt x="4887957" y="1244599"/>
                </a:lnTo>
                <a:lnTo>
                  <a:pt x="4871015" y="1282699"/>
                </a:lnTo>
                <a:lnTo>
                  <a:pt x="4848211" y="1333499"/>
                </a:lnTo>
                <a:lnTo>
                  <a:pt x="4824230" y="1358899"/>
                </a:lnTo>
                <a:lnTo>
                  <a:pt x="4796566" y="1396999"/>
                </a:lnTo>
                <a:lnTo>
                  <a:pt x="4765406" y="1422399"/>
                </a:lnTo>
                <a:lnTo>
                  <a:pt x="4730937" y="1460499"/>
                </a:lnTo>
                <a:lnTo>
                  <a:pt x="4693347" y="1485899"/>
                </a:lnTo>
                <a:lnTo>
                  <a:pt x="4652822" y="1511299"/>
                </a:lnTo>
                <a:lnTo>
                  <a:pt x="4609549" y="1536699"/>
                </a:lnTo>
                <a:lnTo>
                  <a:pt x="4563716" y="1562099"/>
                </a:lnTo>
                <a:lnTo>
                  <a:pt x="4515511" y="1574799"/>
                </a:lnTo>
                <a:lnTo>
                  <a:pt x="4465120" y="1600199"/>
                </a:lnTo>
                <a:lnTo>
                  <a:pt x="4358529" y="1625599"/>
                </a:lnTo>
                <a:lnTo>
                  <a:pt x="4302705" y="1625599"/>
                </a:lnTo>
                <a:lnTo>
                  <a:pt x="4245443" y="1638299"/>
                </a:lnTo>
                <a:lnTo>
                  <a:pt x="4241783" y="1676399"/>
                </a:lnTo>
                <a:lnTo>
                  <a:pt x="4231992" y="1714499"/>
                </a:lnTo>
                <a:lnTo>
                  <a:pt x="4216297" y="1765299"/>
                </a:lnTo>
                <a:lnTo>
                  <a:pt x="4194923" y="1803399"/>
                </a:lnTo>
                <a:lnTo>
                  <a:pt x="4168096" y="1841499"/>
                </a:lnTo>
                <a:lnTo>
                  <a:pt x="4136044" y="1866899"/>
                </a:lnTo>
                <a:lnTo>
                  <a:pt x="4098991" y="1904999"/>
                </a:lnTo>
                <a:lnTo>
                  <a:pt x="4057164" y="1930399"/>
                </a:lnTo>
                <a:lnTo>
                  <a:pt x="4010789" y="1968499"/>
                </a:lnTo>
                <a:lnTo>
                  <a:pt x="3960092" y="1993899"/>
                </a:lnTo>
                <a:lnTo>
                  <a:pt x="3242016" y="1993899"/>
                </a:lnTo>
                <a:lnTo>
                  <a:pt x="3222808" y="2031999"/>
                </a:lnTo>
                <a:lnTo>
                  <a:pt x="3199634" y="2070099"/>
                </a:lnTo>
                <a:lnTo>
                  <a:pt x="3172678" y="2108199"/>
                </a:lnTo>
                <a:lnTo>
                  <a:pt x="3142127" y="2133599"/>
                </a:lnTo>
                <a:lnTo>
                  <a:pt x="1872613" y="2133599"/>
                </a:lnTo>
                <a:lnTo>
                  <a:pt x="1737916" y="2171699"/>
                </a:lnTo>
                <a:lnTo>
                  <a:pt x="1595334" y="2209799"/>
                </a:lnTo>
                <a:close/>
              </a:path>
              <a:path w="4904740" h="2362200">
                <a:moveTo>
                  <a:pt x="3718018" y="2057399"/>
                </a:moveTo>
                <a:lnTo>
                  <a:pt x="3473390" y="2057399"/>
                </a:lnTo>
                <a:lnTo>
                  <a:pt x="3425200" y="2044699"/>
                </a:lnTo>
                <a:lnTo>
                  <a:pt x="3377753" y="2044699"/>
                </a:lnTo>
                <a:lnTo>
                  <a:pt x="3285948" y="2019299"/>
                </a:lnTo>
                <a:lnTo>
                  <a:pt x="3242016" y="1993899"/>
                </a:lnTo>
                <a:lnTo>
                  <a:pt x="3960092" y="1993899"/>
                </a:lnTo>
                <a:lnTo>
                  <a:pt x="3905299" y="2006599"/>
                </a:lnTo>
                <a:lnTo>
                  <a:pt x="3860036" y="2031999"/>
                </a:lnTo>
                <a:lnTo>
                  <a:pt x="3813592" y="2031999"/>
                </a:lnTo>
                <a:lnTo>
                  <a:pt x="3718018" y="2057399"/>
                </a:lnTo>
                <a:close/>
              </a:path>
              <a:path w="4904740" h="2362200">
                <a:moveTo>
                  <a:pt x="3571148" y="2070099"/>
                </a:moveTo>
                <a:lnTo>
                  <a:pt x="3522111" y="2057399"/>
                </a:lnTo>
                <a:lnTo>
                  <a:pt x="3620287" y="2057399"/>
                </a:lnTo>
                <a:lnTo>
                  <a:pt x="3571148" y="2070099"/>
                </a:lnTo>
                <a:close/>
              </a:path>
              <a:path w="4904740" h="2362200">
                <a:moveTo>
                  <a:pt x="2679661" y="2349499"/>
                </a:moveTo>
                <a:lnTo>
                  <a:pt x="2351404" y="2349499"/>
                </a:lnTo>
                <a:lnTo>
                  <a:pt x="2199086" y="2311399"/>
                </a:lnTo>
                <a:lnTo>
                  <a:pt x="2104751" y="2285999"/>
                </a:lnTo>
                <a:lnTo>
                  <a:pt x="2060301" y="2260599"/>
                </a:lnTo>
                <a:lnTo>
                  <a:pt x="2017909" y="2235199"/>
                </a:lnTo>
                <a:lnTo>
                  <a:pt x="1977760" y="2209799"/>
                </a:lnTo>
                <a:lnTo>
                  <a:pt x="1940037" y="2184399"/>
                </a:lnTo>
                <a:lnTo>
                  <a:pt x="1904927" y="2158999"/>
                </a:lnTo>
                <a:lnTo>
                  <a:pt x="1872613" y="2133599"/>
                </a:lnTo>
                <a:lnTo>
                  <a:pt x="3142127" y="2133599"/>
                </a:lnTo>
                <a:lnTo>
                  <a:pt x="3108166" y="2171699"/>
                </a:lnTo>
                <a:lnTo>
                  <a:pt x="3070980" y="2197099"/>
                </a:lnTo>
                <a:lnTo>
                  <a:pt x="3030754" y="2222499"/>
                </a:lnTo>
                <a:lnTo>
                  <a:pt x="2987676" y="2247899"/>
                </a:lnTo>
                <a:lnTo>
                  <a:pt x="2941928" y="2273299"/>
                </a:lnTo>
                <a:lnTo>
                  <a:pt x="2893698" y="2285999"/>
                </a:lnTo>
                <a:lnTo>
                  <a:pt x="2843171" y="2311399"/>
                </a:lnTo>
                <a:lnTo>
                  <a:pt x="2735967" y="2336799"/>
                </a:lnTo>
                <a:lnTo>
                  <a:pt x="2679661" y="2349499"/>
                </a:lnTo>
                <a:close/>
              </a:path>
              <a:path w="4904740" h="2362200">
                <a:moveTo>
                  <a:pt x="2512270" y="2362199"/>
                </a:moveTo>
                <a:lnTo>
                  <a:pt x="2458006" y="2349499"/>
                </a:lnTo>
                <a:lnTo>
                  <a:pt x="2566929" y="2349499"/>
                </a:lnTo>
                <a:lnTo>
                  <a:pt x="2512270" y="2362199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73658" y="3958931"/>
            <a:ext cx="4904740" cy="2363470"/>
          </a:xfrm>
          <a:custGeom>
            <a:avLst/>
            <a:gdLst/>
            <a:ahLst/>
            <a:cxnLst/>
            <a:rect l="l" t="t" r="r" b="b"/>
            <a:pathLst>
              <a:path w="4904740" h="2363470">
                <a:moveTo>
                  <a:pt x="445941" y="778000"/>
                </a:moveTo>
                <a:lnTo>
                  <a:pt x="440046" y="737227"/>
                </a:lnTo>
                <a:lnTo>
                  <a:pt x="439210" y="696688"/>
                </a:lnTo>
                <a:lnTo>
                  <a:pt x="443313" y="656557"/>
                </a:lnTo>
                <a:lnTo>
                  <a:pt x="452234" y="617010"/>
                </a:lnTo>
                <a:lnTo>
                  <a:pt x="465852" y="578222"/>
                </a:lnTo>
                <a:lnTo>
                  <a:pt x="484048" y="540368"/>
                </a:lnTo>
                <a:lnTo>
                  <a:pt x="506701" y="503622"/>
                </a:lnTo>
                <a:lnTo>
                  <a:pt x="533691" y="468161"/>
                </a:lnTo>
                <a:lnTo>
                  <a:pt x="564898" y="434158"/>
                </a:lnTo>
                <a:lnTo>
                  <a:pt x="600201" y="401789"/>
                </a:lnTo>
                <a:lnTo>
                  <a:pt x="639479" y="371229"/>
                </a:lnTo>
                <a:lnTo>
                  <a:pt x="682614" y="342653"/>
                </a:lnTo>
                <a:lnTo>
                  <a:pt x="729483" y="316236"/>
                </a:lnTo>
                <a:lnTo>
                  <a:pt x="779967" y="292153"/>
                </a:lnTo>
                <a:lnTo>
                  <a:pt x="823712" y="274374"/>
                </a:lnTo>
                <a:lnTo>
                  <a:pt x="868775" y="258688"/>
                </a:lnTo>
                <a:lnTo>
                  <a:pt x="914994" y="245099"/>
                </a:lnTo>
                <a:lnTo>
                  <a:pt x="962205" y="233609"/>
                </a:lnTo>
                <a:lnTo>
                  <a:pt x="1010244" y="224221"/>
                </a:lnTo>
                <a:lnTo>
                  <a:pt x="1058949" y="216939"/>
                </a:lnTo>
                <a:lnTo>
                  <a:pt x="1108155" y="211766"/>
                </a:lnTo>
                <a:lnTo>
                  <a:pt x="1157701" y="208704"/>
                </a:lnTo>
                <a:lnTo>
                  <a:pt x="1207421" y="207757"/>
                </a:lnTo>
                <a:lnTo>
                  <a:pt x="1257153" y="208929"/>
                </a:lnTo>
                <a:lnTo>
                  <a:pt x="1306734" y="212221"/>
                </a:lnTo>
                <a:lnTo>
                  <a:pt x="1356001" y="217637"/>
                </a:lnTo>
                <a:lnTo>
                  <a:pt x="1404789" y="225181"/>
                </a:lnTo>
                <a:lnTo>
                  <a:pt x="1452935" y="234855"/>
                </a:lnTo>
                <a:lnTo>
                  <a:pt x="1500277" y="246663"/>
                </a:lnTo>
                <a:lnTo>
                  <a:pt x="1546650" y="260607"/>
                </a:lnTo>
                <a:lnTo>
                  <a:pt x="1591892" y="276692"/>
                </a:lnTo>
                <a:lnTo>
                  <a:pt x="1620946" y="244506"/>
                </a:lnTo>
                <a:lnTo>
                  <a:pt x="1654164" y="214517"/>
                </a:lnTo>
                <a:lnTo>
                  <a:pt x="1691249" y="186864"/>
                </a:lnTo>
                <a:lnTo>
                  <a:pt x="1731904" y="161685"/>
                </a:lnTo>
                <a:lnTo>
                  <a:pt x="1775831" y="139119"/>
                </a:lnTo>
                <a:lnTo>
                  <a:pt x="1822733" y="119305"/>
                </a:lnTo>
                <a:lnTo>
                  <a:pt x="1872311" y="102382"/>
                </a:lnTo>
                <a:lnTo>
                  <a:pt x="1924269" y="88489"/>
                </a:lnTo>
                <a:lnTo>
                  <a:pt x="1978308" y="77764"/>
                </a:lnTo>
                <a:lnTo>
                  <a:pt x="2034132" y="70347"/>
                </a:lnTo>
                <a:lnTo>
                  <a:pt x="2085620" y="66619"/>
                </a:lnTo>
                <a:lnTo>
                  <a:pt x="2136977" y="65796"/>
                </a:lnTo>
                <a:lnTo>
                  <a:pt x="2187943" y="67820"/>
                </a:lnTo>
                <a:lnTo>
                  <a:pt x="2238256" y="72637"/>
                </a:lnTo>
                <a:lnTo>
                  <a:pt x="2287656" y="80192"/>
                </a:lnTo>
                <a:lnTo>
                  <a:pt x="2335881" y="90429"/>
                </a:lnTo>
                <a:lnTo>
                  <a:pt x="2382671" y="103293"/>
                </a:lnTo>
                <a:lnTo>
                  <a:pt x="2427765" y="118728"/>
                </a:lnTo>
                <a:lnTo>
                  <a:pt x="2470902" y="136680"/>
                </a:lnTo>
                <a:lnTo>
                  <a:pt x="2511820" y="157092"/>
                </a:lnTo>
                <a:lnTo>
                  <a:pt x="2550260" y="179909"/>
                </a:lnTo>
                <a:lnTo>
                  <a:pt x="2578344" y="147679"/>
                </a:lnTo>
                <a:lnTo>
                  <a:pt x="2611436" y="118087"/>
                </a:lnTo>
                <a:lnTo>
                  <a:pt x="2649099" y="91332"/>
                </a:lnTo>
                <a:lnTo>
                  <a:pt x="2690895" y="67609"/>
                </a:lnTo>
                <a:lnTo>
                  <a:pt x="2736386" y="47116"/>
                </a:lnTo>
                <a:lnTo>
                  <a:pt x="2785135" y="30050"/>
                </a:lnTo>
                <a:lnTo>
                  <a:pt x="2836703" y="16609"/>
                </a:lnTo>
                <a:lnTo>
                  <a:pt x="2890655" y="6988"/>
                </a:lnTo>
                <a:lnTo>
                  <a:pt x="2946551" y="1386"/>
                </a:lnTo>
                <a:lnTo>
                  <a:pt x="3003058" y="0"/>
                </a:lnTo>
                <a:lnTo>
                  <a:pt x="3058803" y="2800"/>
                </a:lnTo>
                <a:lnTo>
                  <a:pt x="3113298" y="9647"/>
                </a:lnTo>
                <a:lnTo>
                  <a:pt x="3166059" y="20401"/>
                </a:lnTo>
                <a:lnTo>
                  <a:pt x="3216599" y="34923"/>
                </a:lnTo>
                <a:lnTo>
                  <a:pt x="3264431" y="53073"/>
                </a:lnTo>
                <a:lnTo>
                  <a:pt x="3309069" y="74712"/>
                </a:lnTo>
                <a:lnTo>
                  <a:pt x="3350028" y="99699"/>
                </a:lnTo>
                <a:lnTo>
                  <a:pt x="3386822" y="127896"/>
                </a:lnTo>
                <a:lnTo>
                  <a:pt x="3422928" y="102572"/>
                </a:lnTo>
                <a:lnTo>
                  <a:pt x="3462100" y="79884"/>
                </a:lnTo>
                <a:lnTo>
                  <a:pt x="3504006" y="59899"/>
                </a:lnTo>
                <a:lnTo>
                  <a:pt x="3548319" y="42685"/>
                </a:lnTo>
                <a:lnTo>
                  <a:pt x="3594707" y="28309"/>
                </a:lnTo>
                <a:lnTo>
                  <a:pt x="3642842" y="16839"/>
                </a:lnTo>
                <a:lnTo>
                  <a:pt x="3692395" y="8341"/>
                </a:lnTo>
                <a:lnTo>
                  <a:pt x="3743036" y="2883"/>
                </a:lnTo>
                <a:lnTo>
                  <a:pt x="3794435" y="533"/>
                </a:lnTo>
                <a:lnTo>
                  <a:pt x="3846263" y="1357"/>
                </a:lnTo>
                <a:lnTo>
                  <a:pt x="3898191" y="5423"/>
                </a:lnTo>
                <a:lnTo>
                  <a:pt x="3949889" y="12799"/>
                </a:lnTo>
                <a:lnTo>
                  <a:pt x="4004741" y="24488"/>
                </a:lnTo>
                <a:lnTo>
                  <a:pt x="4056790" y="39656"/>
                </a:lnTo>
                <a:lnTo>
                  <a:pt x="4105734" y="58088"/>
                </a:lnTo>
                <a:lnTo>
                  <a:pt x="4151267" y="79566"/>
                </a:lnTo>
                <a:lnTo>
                  <a:pt x="4193089" y="103875"/>
                </a:lnTo>
                <a:lnTo>
                  <a:pt x="4230894" y="130797"/>
                </a:lnTo>
                <a:lnTo>
                  <a:pt x="4264379" y="160117"/>
                </a:lnTo>
                <a:lnTo>
                  <a:pt x="4293242" y="191618"/>
                </a:lnTo>
                <a:lnTo>
                  <a:pt x="4317179" y="225083"/>
                </a:lnTo>
                <a:lnTo>
                  <a:pt x="4335887" y="260296"/>
                </a:lnTo>
                <a:lnTo>
                  <a:pt x="4349062" y="297041"/>
                </a:lnTo>
                <a:lnTo>
                  <a:pt x="4404267" y="308850"/>
                </a:lnTo>
                <a:lnTo>
                  <a:pt x="4457081" y="323943"/>
                </a:lnTo>
                <a:lnTo>
                  <a:pt x="4507208" y="342159"/>
                </a:lnTo>
                <a:lnTo>
                  <a:pt x="4554346" y="363333"/>
                </a:lnTo>
                <a:lnTo>
                  <a:pt x="4598199" y="387304"/>
                </a:lnTo>
                <a:lnTo>
                  <a:pt x="4638465" y="413910"/>
                </a:lnTo>
                <a:lnTo>
                  <a:pt x="4674847" y="442986"/>
                </a:lnTo>
                <a:lnTo>
                  <a:pt x="4707046" y="474371"/>
                </a:lnTo>
                <a:lnTo>
                  <a:pt x="4734761" y="507901"/>
                </a:lnTo>
                <a:lnTo>
                  <a:pt x="4762978" y="553247"/>
                </a:lnTo>
                <a:lnTo>
                  <a:pt x="4782356" y="600083"/>
                </a:lnTo>
                <a:lnTo>
                  <a:pt x="4792876" y="647865"/>
                </a:lnTo>
                <a:lnTo>
                  <a:pt x="4794520" y="696050"/>
                </a:lnTo>
                <a:lnTo>
                  <a:pt x="4787270" y="744094"/>
                </a:lnTo>
                <a:lnTo>
                  <a:pt x="4771108" y="791454"/>
                </a:lnTo>
                <a:lnTo>
                  <a:pt x="4746014" y="837587"/>
                </a:lnTo>
                <a:lnTo>
                  <a:pt x="4784928" y="874051"/>
                </a:lnTo>
                <a:lnTo>
                  <a:pt x="4818483" y="912239"/>
                </a:lnTo>
                <a:lnTo>
                  <a:pt x="4846628" y="951904"/>
                </a:lnTo>
                <a:lnTo>
                  <a:pt x="4869314" y="992801"/>
                </a:lnTo>
                <a:lnTo>
                  <a:pt x="4886490" y="1034686"/>
                </a:lnTo>
                <a:lnTo>
                  <a:pt x="4898106" y="1077312"/>
                </a:lnTo>
                <a:lnTo>
                  <a:pt x="4904110" y="1120435"/>
                </a:lnTo>
                <a:lnTo>
                  <a:pt x="4904454" y="1163809"/>
                </a:lnTo>
                <a:lnTo>
                  <a:pt x="4899086" y="1207189"/>
                </a:lnTo>
                <a:lnTo>
                  <a:pt x="4887957" y="1250329"/>
                </a:lnTo>
                <a:lnTo>
                  <a:pt x="4871015" y="1292985"/>
                </a:lnTo>
                <a:lnTo>
                  <a:pt x="4848211" y="1334910"/>
                </a:lnTo>
                <a:lnTo>
                  <a:pt x="4824230" y="1369707"/>
                </a:lnTo>
                <a:lnTo>
                  <a:pt x="4796566" y="1402928"/>
                </a:lnTo>
                <a:lnTo>
                  <a:pt x="4765406" y="1434478"/>
                </a:lnTo>
                <a:lnTo>
                  <a:pt x="4730937" y="1464260"/>
                </a:lnTo>
                <a:lnTo>
                  <a:pt x="4693347" y="1492179"/>
                </a:lnTo>
                <a:lnTo>
                  <a:pt x="4652822" y="1518138"/>
                </a:lnTo>
                <a:lnTo>
                  <a:pt x="4609549" y="1542042"/>
                </a:lnTo>
                <a:lnTo>
                  <a:pt x="4563716" y="1563795"/>
                </a:lnTo>
                <a:lnTo>
                  <a:pt x="4515511" y="1583301"/>
                </a:lnTo>
                <a:lnTo>
                  <a:pt x="4465120" y="1600463"/>
                </a:lnTo>
                <a:lnTo>
                  <a:pt x="4412730" y="1615186"/>
                </a:lnTo>
                <a:lnTo>
                  <a:pt x="4358529" y="1627374"/>
                </a:lnTo>
                <a:lnTo>
                  <a:pt x="4302705" y="1636931"/>
                </a:lnTo>
                <a:lnTo>
                  <a:pt x="4245443" y="1643761"/>
                </a:lnTo>
                <a:lnTo>
                  <a:pt x="4241783" y="1685870"/>
                </a:lnTo>
                <a:lnTo>
                  <a:pt x="4231992" y="1727093"/>
                </a:lnTo>
                <a:lnTo>
                  <a:pt x="4216297" y="1767185"/>
                </a:lnTo>
                <a:lnTo>
                  <a:pt x="4194923" y="1805895"/>
                </a:lnTo>
                <a:lnTo>
                  <a:pt x="4168096" y="1842975"/>
                </a:lnTo>
                <a:lnTo>
                  <a:pt x="4136044" y="1878178"/>
                </a:lnTo>
                <a:lnTo>
                  <a:pt x="4098991" y="1911254"/>
                </a:lnTo>
                <a:lnTo>
                  <a:pt x="4057164" y="1941956"/>
                </a:lnTo>
                <a:lnTo>
                  <a:pt x="4010789" y="1970036"/>
                </a:lnTo>
                <a:lnTo>
                  <a:pt x="3960092" y="1995244"/>
                </a:lnTo>
                <a:lnTo>
                  <a:pt x="3905299" y="2017332"/>
                </a:lnTo>
                <a:lnTo>
                  <a:pt x="3860036" y="2032181"/>
                </a:lnTo>
                <a:lnTo>
                  <a:pt x="3813592" y="2044597"/>
                </a:lnTo>
                <a:lnTo>
                  <a:pt x="3766181" y="2054584"/>
                </a:lnTo>
                <a:lnTo>
                  <a:pt x="3718018" y="2062145"/>
                </a:lnTo>
                <a:lnTo>
                  <a:pt x="3669315" y="2067285"/>
                </a:lnTo>
                <a:lnTo>
                  <a:pt x="3620287" y="2070007"/>
                </a:lnTo>
                <a:lnTo>
                  <a:pt x="3571148" y="2070315"/>
                </a:lnTo>
                <a:lnTo>
                  <a:pt x="3522111" y="2068213"/>
                </a:lnTo>
                <a:lnTo>
                  <a:pt x="3473390" y="2063706"/>
                </a:lnTo>
                <a:lnTo>
                  <a:pt x="3425200" y="2056796"/>
                </a:lnTo>
                <a:lnTo>
                  <a:pt x="3377753" y="2047488"/>
                </a:lnTo>
                <a:lnTo>
                  <a:pt x="3331264" y="2035787"/>
                </a:lnTo>
                <a:lnTo>
                  <a:pt x="3285948" y="2021695"/>
                </a:lnTo>
                <a:lnTo>
                  <a:pt x="3242016" y="2005216"/>
                </a:lnTo>
                <a:lnTo>
                  <a:pt x="3222808" y="2041839"/>
                </a:lnTo>
                <a:lnTo>
                  <a:pt x="3199634" y="2077043"/>
                </a:lnTo>
                <a:lnTo>
                  <a:pt x="3172678" y="2110722"/>
                </a:lnTo>
                <a:lnTo>
                  <a:pt x="3142127" y="2142772"/>
                </a:lnTo>
                <a:lnTo>
                  <a:pt x="3108166" y="2173086"/>
                </a:lnTo>
                <a:lnTo>
                  <a:pt x="3070980" y="2201559"/>
                </a:lnTo>
                <a:lnTo>
                  <a:pt x="3030754" y="2228086"/>
                </a:lnTo>
                <a:lnTo>
                  <a:pt x="2987676" y="2252562"/>
                </a:lnTo>
                <a:lnTo>
                  <a:pt x="2941928" y="2274880"/>
                </a:lnTo>
                <a:lnTo>
                  <a:pt x="2893698" y="2294936"/>
                </a:lnTo>
                <a:lnTo>
                  <a:pt x="2843171" y="2312624"/>
                </a:lnTo>
                <a:lnTo>
                  <a:pt x="2790532" y="2327839"/>
                </a:lnTo>
                <a:lnTo>
                  <a:pt x="2735967" y="2340475"/>
                </a:lnTo>
                <a:lnTo>
                  <a:pt x="2679661" y="2350428"/>
                </a:lnTo>
                <a:lnTo>
                  <a:pt x="2621799" y="2357590"/>
                </a:lnTo>
                <a:lnTo>
                  <a:pt x="2566929" y="2361641"/>
                </a:lnTo>
                <a:lnTo>
                  <a:pt x="2512270" y="2363082"/>
                </a:lnTo>
                <a:lnTo>
                  <a:pt x="2458006" y="2361965"/>
                </a:lnTo>
                <a:lnTo>
                  <a:pt x="2404323" y="2358345"/>
                </a:lnTo>
                <a:lnTo>
                  <a:pt x="2351404" y="2352275"/>
                </a:lnTo>
                <a:lnTo>
                  <a:pt x="2299435" y="2343810"/>
                </a:lnTo>
                <a:lnTo>
                  <a:pt x="2248601" y="2333003"/>
                </a:lnTo>
                <a:lnTo>
                  <a:pt x="2199086" y="2319908"/>
                </a:lnTo>
                <a:lnTo>
                  <a:pt x="2151074" y="2304578"/>
                </a:lnTo>
                <a:lnTo>
                  <a:pt x="2104751" y="2287068"/>
                </a:lnTo>
                <a:lnTo>
                  <a:pt x="2060301" y="2267431"/>
                </a:lnTo>
                <a:lnTo>
                  <a:pt x="2017909" y="2245721"/>
                </a:lnTo>
                <a:lnTo>
                  <a:pt x="1977760" y="2221992"/>
                </a:lnTo>
                <a:lnTo>
                  <a:pt x="1940037" y="2196297"/>
                </a:lnTo>
                <a:lnTo>
                  <a:pt x="1904927" y="2168691"/>
                </a:lnTo>
                <a:lnTo>
                  <a:pt x="1872613" y="2139227"/>
                </a:lnTo>
                <a:lnTo>
                  <a:pt x="1828789" y="2155464"/>
                </a:lnTo>
                <a:lnTo>
                  <a:pt x="1783850" y="2169950"/>
                </a:lnTo>
                <a:lnTo>
                  <a:pt x="1737916" y="2182674"/>
                </a:lnTo>
                <a:lnTo>
                  <a:pt x="1691105" y="2193623"/>
                </a:lnTo>
                <a:lnTo>
                  <a:pt x="1643539" y="2202787"/>
                </a:lnTo>
                <a:lnTo>
                  <a:pt x="1595334" y="2210154"/>
                </a:lnTo>
                <a:lnTo>
                  <a:pt x="1546612" y="2215712"/>
                </a:lnTo>
                <a:lnTo>
                  <a:pt x="1497491" y="2219452"/>
                </a:lnTo>
                <a:lnTo>
                  <a:pt x="1448090" y="2221360"/>
                </a:lnTo>
                <a:lnTo>
                  <a:pt x="1398529" y="2221426"/>
                </a:lnTo>
                <a:lnTo>
                  <a:pt x="1348928" y="2219639"/>
                </a:lnTo>
                <a:lnTo>
                  <a:pt x="1299405" y="2215987"/>
                </a:lnTo>
                <a:lnTo>
                  <a:pt x="1250080" y="2210459"/>
                </a:lnTo>
                <a:lnTo>
                  <a:pt x="1201072" y="2203044"/>
                </a:lnTo>
                <a:lnTo>
                  <a:pt x="1144851" y="2192060"/>
                </a:lnTo>
                <a:lnTo>
                  <a:pt x="1090177" y="2178709"/>
                </a:lnTo>
                <a:lnTo>
                  <a:pt x="1037201" y="2163069"/>
                </a:lnTo>
                <a:lnTo>
                  <a:pt x="986076" y="2145213"/>
                </a:lnTo>
                <a:lnTo>
                  <a:pt x="936954" y="2125220"/>
                </a:lnTo>
                <a:lnTo>
                  <a:pt x="889987" y="2103163"/>
                </a:lnTo>
                <a:lnTo>
                  <a:pt x="845328" y="2079120"/>
                </a:lnTo>
                <a:lnTo>
                  <a:pt x="803128" y="2053166"/>
                </a:lnTo>
                <a:lnTo>
                  <a:pt x="763540" y="2025377"/>
                </a:lnTo>
                <a:lnTo>
                  <a:pt x="726716" y="1995829"/>
                </a:lnTo>
                <a:lnTo>
                  <a:pt x="692808" y="1964598"/>
                </a:lnTo>
                <a:lnTo>
                  <a:pt x="661968" y="1931759"/>
                </a:lnTo>
                <a:lnTo>
                  <a:pt x="605994" y="1933974"/>
                </a:lnTo>
                <a:lnTo>
                  <a:pt x="550804" y="1932084"/>
                </a:lnTo>
                <a:lnTo>
                  <a:pt x="496845" y="1926246"/>
                </a:lnTo>
                <a:lnTo>
                  <a:pt x="444563" y="1916617"/>
                </a:lnTo>
                <a:lnTo>
                  <a:pt x="394402" y="1903354"/>
                </a:lnTo>
                <a:lnTo>
                  <a:pt x="346810" y="1886614"/>
                </a:lnTo>
                <a:lnTo>
                  <a:pt x="302232" y="1866553"/>
                </a:lnTo>
                <a:lnTo>
                  <a:pt x="261114" y="1843329"/>
                </a:lnTo>
                <a:lnTo>
                  <a:pt x="223901" y="1817099"/>
                </a:lnTo>
                <a:lnTo>
                  <a:pt x="191041" y="1788019"/>
                </a:lnTo>
                <a:lnTo>
                  <a:pt x="162977" y="1756245"/>
                </a:lnTo>
                <a:lnTo>
                  <a:pt x="136424" y="1714987"/>
                </a:lnTo>
                <a:lnTo>
                  <a:pt x="119047" y="1672452"/>
                </a:lnTo>
                <a:lnTo>
                  <a:pt x="110716" y="1629238"/>
                </a:lnTo>
                <a:lnTo>
                  <a:pt x="111300" y="1585944"/>
                </a:lnTo>
                <a:lnTo>
                  <a:pt x="120668" y="1543169"/>
                </a:lnTo>
                <a:lnTo>
                  <a:pt x="138688" y="1501512"/>
                </a:lnTo>
                <a:lnTo>
                  <a:pt x="165229" y="1461570"/>
                </a:lnTo>
                <a:lnTo>
                  <a:pt x="200160" y="1423942"/>
                </a:lnTo>
                <a:lnTo>
                  <a:pt x="243351" y="1389228"/>
                </a:lnTo>
                <a:lnTo>
                  <a:pt x="190939" y="1365894"/>
                </a:lnTo>
                <a:lnTo>
                  <a:pt x="144224" y="1338804"/>
                </a:lnTo>
                <a:lnTo>
                  <a:pt x="103498" y="1308401"/>
                </a:lnTo>
                <a:lnTo>
                  <a:pt x="69057" y="1275124"/>
                </a:lnTo>
                <a:lnTo>
                  <a:pt x="41193" y="1239415"/>
                </a:lnTo>
                <a:lnTo>
                  <a:pt x="20200" y="1201716"/>
                </a:lnTo>
                <a:lnTo>
                  <a:pt x="6371" y="1162467"/>
                </a:lnTo>
                <a:lnTo>
                  <a:pt x="0" y="1122110"/>
                </a:lnTo>
                <a:lnTo>
                  <a:pt x="1380" y="1081086"/>
                </a:lnTo>
                <a:lnTo>
                  <a:pt x="10805" y="1039836"/>
                </a:lnTo>
                <a:lnTo>
                  <a:pt x="26243" y="1003268"/>
                </a:lnTo>
                <a:lnTo>
                  <a:pt x="47656" y="968662"/>
                </a:lnTo>
                <a:lnTo>
                  <a:pt x="74636" y="936261"/>
                </a:lnTo>
                <a:lnTo>
                  <a:pt x="106774" y="906305"/>
                </a:lnTo>
                <a:lnTo>
                  <a:pt x="143660" y="879035"/>
                </a:lnTo>
                <a:lnTo>
                  <a:pt x="184887" y="854694"/>
                </a:lnTo>
                <a:lnTo>
                  <a:pt x="230044" y="833522"/>
                </a:lnTo>
                <a:lnTo>
                  <a:pt x="278725" y="815761"/>
                </a:lnTo>
                <a:lnTo>
                  <a:pt x="330519" y="801652"/>
                </a:lnTo>
                <a:lnTo>
                  <a:pt x="385019" y="791437"/>
                </a:lnTo>
                <a:lnTo>
                  <a:pt x="441815" y="785357"/>
                </a:lnTo>
                <a:lnTo>
                  <a:pt x="445941" y="7780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840608" y="6543026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4" h="131445">
                <a:moveTo>
                  <a:pt x="65620" y="131241"/>
                </a:moveTo>
                <a:lnTo>
                  <a:pt x="40076" y="126083"/>
                </a:lnTo>
                <a:lnTo>
                  <a:pt x="19218" y="112018"/>
                </a:lnTo>
                <a:lnTo>
                  <a:pt x="5156" y="91160"/>
                </a:lnTo>
                <a:lnTo>
                  <a:pt x="0" y="65620"/>
                </a:lnTo>
                <a:lnTo>
                  <a:pt x="5156" y="40081"/>
                </a:lnTo>
                <a:lnTo>
                  <a:pt x="19218" y="19223"/>
                </a:lnTo>
                <a:lnTo>
                  <a:pt x="40076" y="5157"/>
                </a:lnTo>
                <a:lnTo>
                  <a:pt x="65620" y="0"/>
                </a:lnTo>
                <a:lnTo>
                  <a:pt x="91158" y="5157"/>
                </a:lnTo>
                <a:lnTo>
                  <a:pt x="112012" y="19223"/>
                </a:lnTo>
                <a:lnTo>
                  <a:pt x="126073" y="40081"/>
                </a:lnTo>
                <a:lnTo>
                  <a:pt x="131229" y="65620"/>
                </a:lnTo>
                <a:lnTo>
                  <a:pt x="126073" y="91160"/>
                </a:lnTo>
                <a:lnTo>
                  <a:pt x="112012" y="112018"/>
                </a:lnTo>
                <a:lnTo>
                  <a:pt x="91158" y="126083"/>
                </a:lnTo>
                <a:lnTo>
                  <a:pt x="65620" y="131241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840608" y="6543026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4" h="131445">
                <a:moveTo>
                  <a:pt x="131229" y="65620"/>
                </a:moveTo>
                <a:lnTo>
                  <a:pt x="126073" y="91160"/>
                </a:lnTo>
                <a:lnTo>
                  <a:pt x="112012" y="112018"/>
                </a:lnTo>
                <a:lnTo>
                  <a:pt x="91158" y="126083"/>
                </a:lnTo>
                <a:lnTo>
                  <a:pt x="65620" y="131241"/>
                </a:lnTo>
                <a:lnTo>
                  <a:pt x="40076" y="126083"/>
                </a:lnTo>
                <a:lnTo>
                  <a:pt x="19218" y="112018"/>
                </a:lnTo>
                <a:lnTo>
                  <a:pt x="5156" y="91160"/>
                </a:lnTo>
                <a:lnTo>
                  <a:pt x="0" y="65620"/>
                </a:lnTo>
                <a:lnTo>
                  <a:pt x="5156" y="40081"/>
                </a:lnTo>
                <a:lnTo>
                  <a:pt x="19218" y="19223"/>
                </a:lnTo>
                <a:lnTo>
                  <a:pt x="40076" y="5157"/>
                </a:lnTo>
                <a:lnTo>
                  <a:pt x="65620" y="0"/>
                </a:lnTo>
                <a:lnTo>
                  <a:pt x="91158" y="5157"/>
                </a:lnTo>
                <a:lnTo>
                  <a:pt x="112012" y="19223"/>
                </a:lnTo>
                <a:lnTo>
                  <a:pt x="126073" y="40081"/>
                </a:lnTo>
                <a:lnTo>
                  <a:pt x="131229" y="6562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832125" y="6394767"/>
            <a:ext cx="262890" cy="262890"/>
          </a:xfrm>
          <a:custGeom>
            <a:avLst/>
            <a:gdLst/>
            <a:ahLst/>
            <a:cxnLst/>
            <a:rect l="l" t="t" r="r" b="b"/>
            <a:pathLst>
              <a:path w="262889" h="262890">
                <a:moveTo>
                  <a:pt x="131229" y="262470"/>
                </a:moveTo>
                <a:lnTo>
                  <a:pt x="80147" y="252158"/>
                </a:lnTo>
                <a:lnTo>
                  <a:pt x="38434" y="224035"/>
                </a:lnTo>
                <a:lnTo>
                  <a:pt x="10312" y="182323"/>
                </a:lnTo>
                <a:lnTo>
                  <a:pt x="0" y="131241"/>
                </a:lnTo>
                <a:lnTo>
                  <a:pt x="10312" y="80158"/>
                </a:lnTo>
                <a:lnTo>
                  <a:pt x="38434" y="38441"/>
                </a:lnTo>
                <a:lnTo>
                  <a:pt x="80147" y="10314"/>
                </a:lnTo>
                <a:lnTo>
                  <a:pt x="131229" y="0"/>
                </a:lnTo>
                <a:lnTo>
                  <a:pt x="182312" y="10314"/>
                </a:lnTo>
                <a:lnTo>
                  <a:pt x="224029" y="38441"/>
                </a:lnTo>
                <a:lnTo>
                  <a:pt x="252156" y="80158"/>
                </a:lnTo>
                <a:lnTo>
                  <a:pt x="262470" y="131241"/>
                </a:lnTo>
                <a:lnTo>
                  <a:pt x="252156" y="182323"/>
                </a:lnTo>
                <a:lnTo>
                  <a:pt x="224029" y="224035"/>
                </a:lnTo>
                <a:lnTo>
                  <a:pt x="182312" y="252158"/>
                </a:lnTo>
                <a:lnTo>
                  <a:pt x="131229" y="262470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832125" y="6394767"/>
            <a:ext cx="262890" cy="262890"/>
          </a:xfrm>
          <a:custGeom>
            <a:avLst/>
            <a:gdLst/>
            <a:ahLst/>
            <a:cxnLst/>
            <a:rect l="l" t="t" r="r" b="b"/>
            <a:pathLst>
              <a:path w="262889" h="262890">
                <a:moveTo>
                  <a:pt x="262470" y="131241"/>
                </a:moveTo>
                <a:lnTo>
                  <a:pt x="252156" y="182323"/>
                </a:lnTo>
                <a:lnTo>
                  <a:pt x="224029" y="224035"/>
                </a:lnTo>
                <a:lnTo>
                  <a:pt x="182312" y="252158"/>
                </a:lnTo>
                <a:lnTo>
                  <a:pt x="131229" y="262470"/>
                </a:lnTo>
                <a:lnTo>
                  <a:pt x="80147" y="252158"/>
                </a:lnTo>
                <a:lnTo>
                  <a:pt x="38434" y="224035"/>
                </a:lnTo>
                <a:lnTo>
                  <a:pt x="10312" y="182323"/>
                </a:lnTo>
                <a:lnTo>
                  <a:pt x="0" y="131241"/>
                </a:lnTo>
                <a:lnTo>
                  <a:pt x="10312" y="80158"/>
                </a:lnTo>
                <a:lnTo>
                  <a:pt x="38434" y="38441"/>
                </a:lnTo>
                <a:lnTo>
                  <a:pt x="80147" y="10314"/>
                </a:lnTo>
                <a:lnTo>
                  <a:pt x="131229" y="0"/>
                </a:lnTo>
                <a:lnTo>
                  <a:pt x="182312" y="10314"/>
                </a:lnTo>
                <a:lnTo>
                  <a:pt x="224029" y="38441"/>
                </a:lnTo>
                <a:lnTo>
                  <a:pt x="252156" y="80158"/>
                </a:lnTo>
                <a:lnTo>
                  <a:pt x="262470" y="13124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898267" y="6138557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196850" y="393700"/>
                </a:moveTo>
                <a:lnTo>
                  <a:pt x="151711" y="388501"/>
                </a:lnTo>
                <a:lnTo>
                  <a:pt x="110277" y="373693"/>
                </a:lnTo>
                <a:lnTo>
                  <a:pt x="73727" y="350456"/>
                </a:lnTo>
                <a:lnTo>
                  <a:pt x="43243" y="319972"/>
                </a:lnTo>
                <a:lnTo>
                  <a:pt x="20006" y="283422"/>
                </a:lnTo>
                <a:lnTo>
                  <a:pt x="5198" y="241988"/>
                </a:lnTo>
                <a:lnTo>
                  <a:pt x="0" y="196850"/>
                </a:lnTo>
                <a:lnTo>
                  <a:pt x="5198" y="151715"/>
                </a:lnTo>
                <a:lnTo>
                  <a:pt x="20006" y="110282"/>
                </a:lnTo>
                <a:lnTo>
                  <a:pt x="43243" y="73732"/>
                </a:lnTo>
                <a:lnTo>
                  <a:pt x="73727" y="43247"/>
                </a:lnTo>
                <a:lnTo>
                  <a:pt x="110277" y="20008"/>
                </a:lnTo>
                <a:lnTo>
                  <a:pt x="151711" y="5199"/>
                </a:lnTo>
                <a:lnTo>
                  <a:pt x="196850" y="0"/>
                </a:lnTo>
                <a:lnTo>
                  <a:pt x="241984" y="5199"/>
                </a:lnTo>
                <a:lnTo>
                  <a:pt x="283417" y="20008"/>
                </a:lnTo>
                <a:lnTo>
                  <a:pt x="319967" y="43247"/>
                </a:lnTo>
                <a:lnTo>
                  <a:pt x="350452" y="73732"/>
                </a:lnTo>
                <a:lnTo>
                  <a:pt x="373691" y="110282"/>
                </a:lnTo>
                <a:lnTo>
                  <a:pt x="388500" y="151715"/>
                </a:lnTo>
                <a:lnTo>
                  <a:pt x="393699" y="196850"/>
                </a:lnTo>
                <a:lnTo>
                  <a:pt x="388500" y="241988"/>
                </a:lnTo>
                <a:lnTo>
                  <a:pt x="373691" y="283422"/>
                </a:lnTo>
                <a:lnTo>
                  <a:pt x="350452" y="319972"/>
                </a:lnTo>
                <a:lnTo>
                  <a:pt x="319967" y="350456"/>
                </a:lnTo>
                <a:lnTo>
                  <a:pt x="283417" y="373693"/>
                </a:lnTo>
                <a:lnTo>
                  <a:pt x="241984" y="388501"/>
                </a:lnTo>
                <a:lnTo>
                  <a:pt x="196850" y="393700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898267" y="6138557"/>
            <a:ext cx="393700" cy="393700"/>
          </a:xfrm>
          <a:custGeom>
            <a:avLst/>
            <a:gdLst/>
            <a:ahLst/>
            <a:cxnLst/>
            <a:rect l="l" t="t" r="r" b="b"/>
            <a:pathLst>
              <a:path w="393700" h="393700">
                <a:moveTo>
                  <a:pt x="393699" y="196850"/>
                </a:moveTo>
                <a:lnTo>
                  <a:pt x="388500" y="241988"/>
                </a:lnTo>
                <a:lnTo>
                  <a:pt x="373691" y="283422"/>
                </a:lnTo>
                <a:lnTo>
                  <a:pt x="350452" y="319972"/>
                </a:lnTo>
                <a:lnTo>
                  <a:pt x="319967" y="350456"/>
                </a:lnTo>
                <a:lnTo>
                  <a:pt x="283417" y="373693"/>
                </a:lnTo>
                <a:lnTo>
                  <a:pt x="241984" y="388501"/>
                </a:lnTo>
                <a:lnTo>
                  <a:pt x="196850" y="393700"/>
                </a:lnTo>
                <a:lnTo>
                  <a:pt x="151711" y="388501"/>
                </a:lnTo>
                <a:lnTo>
                  <a:pt x="110277" y="373693"/>
                </a:lnTo>
                <a:lnTo>
                  <a:pt x="73727" y="350456"/>
                </a:lnTo>
                <a:lnTo>
                  <a:pt x="43243" y="319972"/>
                </a:lnTo>
                <a:lnTo>
                  <a:pt x="20006" y="283422"/>
                </a:lnTo>
                <a:lnTo>
                  <a:pt x="5198" y="241988"/>
                </a:lnTo>
                <a:lnTo>
                  <a:pt x="0" y="196850"/>
                </a:lnTo>
                <a:lnTo>
                  <a:pt x="5198" y="151715"/>
                </a:lnTo>
                <a:lnTo>
                  <a:pt x="20006" y="110282"/>
                </a:lnTo>
                <a:lnTo>
                  <a:pt x="43243" y="73732"/>
                </a:lnTo>
                <a:lnTo>
                  <a:pt x="73727" y="43247"/>
                </a:lnTo>
                <a:lnTo>
                  <a:pt x="110277" y="20008"/>
                </a:lnTo>
                <a:lnTo>
                  <a:pt x="151711" y="5199"/>
                </a:lnTo>
                <a:lnTo>
                  <a:pt x="196850" y="0"/>
                </a:lnTo>
                <a:lnTo>
                  <a:pt x="241984" y="5199"/>
                </a:lnTo>
                <a:lnTo>
                  <a:pt x="283417" y="20008"/>
                </a:lnTo>
                <a:lnTo>
                  <a:pt x="319967" y="43247"/>
                </a:lnTo>
                <a:lnTo>
                  <a:pt x="350452" y="73732"/>
                </a:lnTo>
                <a:lnTo>
                  <a:pt x="373691" y="110282"/>
                </a:lnTo>
                <a:lnTo>
                  <a:pt x="388500" y="151715"/>
                </a:lnTo>
                <a:lnTo>
                  <a:pt x="393699" y="19685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722264" y="5338965"/>
            <a:ext cx="287655" cy="45085"/>
          </a:xfrm>
          <a:custGeom>
            <a:avLst/>
            <a:gdLst/>
            <a:ahLst/>
            <a:cxnLst/>
            <a:rect l="l" t="t" r="r" b="b"/>
            <a:pathLst>
              <a:path w="287655" h="45085">
                <a:moveTo>
                  <a:pt x="287263" y="43586"/>
                </a:moveTo>
                <a:lnTo>
                  <a:pt x="237201" y="44472"/>
                </a:lnTo>
                <a:lnTo>
                  <a:pt x="187514" y="42022"/>
                </a:lnTo>
                <a:lnTo>
                  <a:pt x="138577" y="36295"/>
                </a:lnTo>
                <a:lnTo>
                  <a:pt x="90762" y="27344"/>
                </a:lnTo>
                <a:lnTo>
                  <a:pt x="44445" y="15227"/>
                </a:lnTo>
                <a:lnTo>
                  <a:pt x="0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137300" y="5859475"/>
            <a:ext cx="125730" cy="20955"/>
          </a:xfrm>
          <a:custGeom>
            <a:avLst/>
            <a:gdLst/>
            <a:ahLst/>
            <a:cxnLst/>
            <a:rect l="l" t="t" r="r" b="b"/>
            <a:pathLst>
              <a:path w="125730" h="20954">
                <a:moveTo>
                  <a:pt x="125685" y="0"/>
                </a:moveTo>
                <a:lnTo>
                  <a:pt x="95102" y="7233"/>
                </a:lnTo>
                <a:lnTo>
                  <a:pt x="63891" y="13131"/>
                </a:lnTo>
                <a:lnTo>
                  <a:pt x="32157" y="17677"/>
                </a:lnTo>
                <a:lnTo>
                  <a:pt x="0" y="20853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270262" y="5993485"/>
            <a:ext cx="76200" cy="95250"/>
          </a:xfrm>
          <a:custGeom>
            <a:avLst/>
            <a:gdLst/>
            <a:ahLst/>
            <a:cxnLst/>
            <a:rect l="l" t="t" r="r" b="b"/>
            <a:pathLst>
              <a:path w="76200" h="95250">
                <a:moveTo>
                  <a:pt x="75730" y="95148"/>
                </a:moveTo>
                <a:lnTo>
                  <a:pt x="53917" y="72387"/>
                </a:lnTo>
                <a:lnTo>
                  <a:pt x="33997" y="48907"/>
                </a:lnTo>
                <a:lnTo>
                  <a:pt x="16011" y="24761"/>
                </a:lnTo>
                <a:lnTo>
                  <a:pt x="0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716170" y="5851372"/>
            <a:ext cx="30480" cy="104775"/>
          </a:xfrm>
          <a:custGeom>
            <a:avLst/>
            <a:gdLst/>
            <a:ahLst/>
            <a:cxnLst/>
            <a:rect l="l" t="t" r="r" b="b"/>
            <a:pathLst>
              <a:path w="30479" h="104775">
                <a:moveTo>
                  <a:pt x="30238" y="0"/>
                </a:moveTo>
                <a:lnTo>
                  <a:pt x="25833" y="26470"/>
                </a:lnTo>
                <a:lnTo>
                  <a:pt x="19315" y="52731"/>
                </a:lnTo>
                <a:lnTo>
                  <a:pt x="10698" y="78729"/>
                </a:lnTo>
                <a:lnTo>
                  <a:pt x="0" y="104406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347665" y="5206310"/>
            <a:ext cx="368935" cy="390525"/>
          </a:xfrm>
          <a:custGeom>
            <a:avLst/>
            <a:gdLst/>
            <a:ahLst/>
            <a:cxnLst/>
            <a:rect l="l" t="t" r="r" b="b"/>
            <a:pathLst>
              <a:path w="368935" h="390525">
                <a:moveTo>
                  <a:pt x="0" y="0"/>
                </a:moveTo>
                <a:lnTo>
                  <a:pt x="55043" y="19764"/>
                </a:lnTo>
                <a:lnTo>
                  <a:pt x="106378" y="42601"/>
                </a:lnTo>
                <a:lnTo>
                  <a:pt x="153792" y="68285"/>
                </a:lnTo>
                <a:lnTo>
                  <a:pt x="197070" y="96589"/>
                </a:lnTo>
                <a:lnTo>
                  <a:pt x="235998" y="127286"/>
                </a:lnTo>
                <a:lnTo>
                  <a:pt x="270362" y="160151"/>
                </a:lnTo>
                <a:lnTo>
                  <a:pt x="299949" y="194958"/>
                </a:lnTo>
                <a:lnTo>
                  <a:pt x="324544" y="231479"/>
                </a:lnTo>
                <a:lnTo>
                  <a:pt x="343934" y="269489"/>
                </a:lnTo>
                <a:lnTo>
                  <a:pt x="357904" y="308761"/>
                </a:lnTo>
                <a:lnTo>
                  <a:pt x="366241" y="349068"/>
                </a:lnTo>
                <a:lnTo>
                  <a:pt x="368731" y="390185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053175" y="4790738"/>
            <a:ext cx="164465" cy="146685"/>
          </a:xfrm>
          <a:custGeom>
            <a:avLst/>
            <a:gdLst/>
            <a:ahLst/>
            <a:cxnLst/>
            <a:rect l="l" t="t" r="r" b="b"/>
            <a:pathLst>
              <a:path w="164464" h="146685">
                <a:moveTo>
                  <a:pt x="164185" y="0"/>
                </a:moveTo>
                <a:lnTo>
                  <a:pt x="133007" y="41082"/>
                </a:lnTo>
                <a:lnTo>
                  <a:pt x="94975" y="79406"/>
                </a:lnTo>
                <a:lnTo>
                  <a:pt x="50501" y="114604"/>
                </a:lnTo>
                <a:lnTo>
                  <a:pt x="0" y="146307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823394" y="4247869"/>
            <a:ext cx="8890" cy="69215"/>
          </a:xfrm>
          <a:custGeom>
            <a:avLst/>
            <a:gdLst/>
            <a:ahLst/>
            <a:cxnLst/>
            <a:rect l="l" t="t" r="r" b="b"/>
            <a:pathLst>
              <a:path w="8889" h="69214">
                <a:moveTo>
                  <a:pt x="0" y="0"/>
                </a:moveTo>
                <a:lnTo>
                  <a:pt x="4073" y="17156"/>
                </a:lnTo>
                <a:lnTo>
                  <a:pt x="6880" y="34412"/>
                </a:lnTo>
                <a:lnTo>
                  <a:pt x="8415" y="51735"/>
                </a:lnTo>
                <a:lnTo>
                  <a:pt x="8674" y="69096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774869" y="4079149"/>
            <a:ext cx="84455" cy="88265"/>
          </a:xfrm>
          <a:custGeom>
            <a:avLst/>
            <a:gdLst/>
            <a:ahLst/>
            <a:cxnLst/>
            <a:rect l="l" t="t" r="r" b="b"/>
            <a:pathLst>
              <a:path w="84454" h="88264">
                <a:moveTo>
                  <a:pt x="0" y="88120"/>
                </a:moveTo>
                <a:lnTo>
                  <a:pt x="17328" y="64637"/>
                </a:lnTo>
                <a:lnTo>
                  <a:pt x="37179" y="42066"/>
                </a:lnTo>
                <a:lnTo>
                  <a:pt x="59468" y="20491"/>
                </a:lnTo>
                <a:lnTo>
                  <a:pt x="84112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988193" y="4133267"/>
            <a:ext cx="41275" cy="76200"/>
          </a:xfrm>
          <a:custGeom>
            <a:avLst/>
            <a:gdLst/>
            <a:ahLst/>
            <a:cxnLst/>
            <a:rect l="l" t="t" r="r" b="b"/>
            <a:pathLst>
              <a:path w="41275" h="76200">
                <a:moveTo>
                  <a:pt x="0" y="75998"/>
                </a:moveTo>
                <a:lnTo>
                  <a:pt x="7469" y="56402"/>
                </a:lnTo>
                <a:lnTo>
                  <a:pt x="16768" y="37167"/>
                </a:lnTo>
                <a:lnTo>
                  <a:pt x="27865" y="18347"/>
                </a:lnTo>
                <a:lnTo>
                  <a:pt x="40728" y="0"/>
                </a:lnTo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064979" y="4235074"/>
            <a:ext cx="147955" cy="74295"/>
          </a:xfrm>
          <a:custGeom>
            <a:avLst/>
            <a:gdLst/>
            <a:ahLst/>
            <a:cxnLst/>
            <a:rect l="l" t="t" r="r" b="b"/>
            <a:pathLst>
              <a:path w="147955" h="74295">
                <a:moveTo>
                  <a:pt x="0" y="0"/>
                </a:moveTo>
                <a:lnTo>
                  <a:pt x="39359" y="16204"/>
                </a:lnTo>
                <a:lnTo>
                  <a:pt x="77114" y="33928"/>
                </a:lnTo>
                <a:lnTo>
                  <a:pt x="113164" y="53121"/>
                </a:lnTo>
                <a:lnTo>
                  <a:pt x="147408" y="73731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919617" y="4736951"/>
            <a:ext cx="26034" cy="78105"/>
          </a:xfrm>
          <a:custGeom>
            <a:avLst/>
            <a:gdLst/>
            <a:ahLst/>
            <a:cxnLst/>
            <a:rect l="l" t="t" r="r" b="b"/>
            <a:pathLst>
              <a:path w="26035" h="78104">
                <a:moveTo>
                  <a:pt x="25725" y="77572"/>
                </a:moveTo>
                <a:lnTo>
                  <a:pt x="17544" y="58441"/>
                </a:lnTo>
                <a:lnTo>
                  <a:pt x="10524" y="39120"/>
                </a:lnTo>
                <a:lnTo>
                  <a:pt x="4674" y="19632"/>
                </a:lnTo>
                <a:lnTo>
                  <a:pt x="0" y="0"/>
                </a:lnTo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2243975" y="4352988"/>
            <a:ext cx="1628139" cy="227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34060" algn="l"/>
                <a:tab pos="1384935" algn="l"/>
              </a:tabLst>
            </a:pPr>
            <a:r>
              <a:rPr dirty="0" sz="1400" spc="165" i="1">
                <a:solidFill>
                  <a:srgbClr val="FFFFFF"/>
                </a:solidFill>
                <a:latin typeface="Gill Sans MT"/>
                <a:cs typeface="Gill Sans MT"/>
              </a:rPr>
              <a:t>S</a:t>
            </a:r>
            <a:r>
              <a:rPr dirty="0" sz="1400" spc="45" i="1">
                <a:solidFill>
                  <a:srgbClr val="FFFFFF"/>
                </a:solidFill>
                <a:latin typeface="Gill Sans MT"/>
                <a:cs typeface="Gill Sans MT"/>
              </a:rPr>
              <a:t>M</a:t>
            </a:r>
            <a:r>
              <a:rPr dirty="0" sz="1400" spc="215" i="1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dirty="0" sz="1400" spc="130" i="1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dirty="0" sz="1400" spc="120" i="1">
                <a:solidFill>
                  <a:srgbClr val="FFFFFF"/>
                </a:solidFill>
                <a:latin typeface="Gill Sans MT"/>
                <a:cs typeface="Gill Sans MT"/>
              </a:rPr>
              <a:t>T</a:t>
            </a:r>
            <a:r>
              <a:rPr dirty="0" sz="1400" i="1">
                <a:solidFill>
                  <a:srgbClr val="FFFFFF"/>
                </a:solidFill>
                <a:latin typeface="Gill Sans MT"/>
                <a:cs typeface="Gill Sans MT"/>
              </a:rPr>
              <a:t>	</a:t>
            </a:r>
            <a:r>
              <a:rPr dirty="0" sz="1400" spc="130" i="1">
                <a:solidFill>
                  <a:srgbClr val="FFFFFF"/>
                </a:solidFill>
                <a:latin typeface="Gill Sans MT"/>
                <a:cs typeface="Gill Sans MT"/>
              </a:rPr>
              <a:t>G</a:t>
            </a:r>
            <a:r>
              <a:rPr dirty="0" sz="1400" spc="105" i="1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dirty="0" sz="1400" spc="215" i="1">
                <a:solidFill>
                  <a:srgbClr val="FFFFFF"/>
                </a:solidFill>
                <a:latin typeface="Gill Sans MT"/>
                <a:cs typeface="Gill Sans MT"/>
              </a:rPr>
              <a:t>A</a:t>
            </a:r>
            <a:r>
              <a:rPr dirty="0" sz="1400" spc="165" i="1">
                <a:solidFill>
                  <a:srgbClr val="FFFFFF"/>
                </a:solidFill>
                <a:latin typeface="Gill Sans MT"/>
                <a:cs typeface="Gill Sans MT"/>
              </a:rPr>
              <a:t>L</a:t>
            </a:r>
            <a:r>
              <a:rPr dirty="0" sz="1400" spc="60" i="1">
                <a:solidFill>
                  <a:srgbClr val="FFFFFF"/>
                </a:solidFill>
                <a:latin typeface="Gill Sans MT"/>
                <a:cs typeface="Gill Sans MT"/>
              </a:rPr>
              <a:t>:</a:t>
            </a:r>
            <a:r>
              <a:rPr dirty="0" sz="1400" i="1">
                <a:solidFill>
                  <a:srgbClr val="FFFFFF"/>
                </a:solidFill>
                <a:latin typeface="Gill Sans MT"/>
                <a:cs typeface="Gill Sans MT"/>
              </a:rPr>
              <a:t>	</a:t>
            </a:r>
            <a:r>
              <a:rPr dirty="0" sz="1400" spc="50" i="1">
                <a:solidFill>
                  <a:srgbClr val="FFFFFF"/>
                </a:solidFill>
                <a:latin typeface="Gill Sans MT"/>
                <a:cs typeface="Gill Sans MT"/>
              </a:rPr>
              <a:t>5</a:t>
            </a:r>
            <a:r>
              <a:rPr dirty="0" sz="1400" spc="30" i="1">
                <a:solidFill>
                  <a:srgbClr val="FFFFFF"/>
                </a:solidFill>
                <a:latin typeface="Gill Sans MT"/>
                <a:cs typeface="Gill Sans MT"/>
              </a:rPr>
              <a:t>%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26" name="object 2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  <p:sp>
        <p:nvSpPr>
          <p:cNvPr id="24" name="object 24"/>
          <p:cNvSpPr txBox="1"/>
          <p:nvPr/>
        </p:nvSpPr>
        <p:spPr>
          <a:xfrm>
            <a:off x="4009275" y="4352988"/>
            <a:ext cx="1250950" cy="227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16230" algn="l"/>
                <a:tab pos="714375" algn="l"/>
              </a:tabLst>
            </a:pPr>
            <a:r>
              <a:rPr dirty="0" sz="1400" spc="140" i="1">
                <a:solidFill>
                  <a:srgbClr val="FFFFFF"/>
                </a:solidFill>
                <a:latin typeface="Gill Sans MT"/>
                <a:cs typeface="Gill Sans MT"/>
              </a:rPr>
              <a:t>of	the	</a:t>
            </a:r>
            <a:r>
              <a:rPr dirty="0" sz="1400" spc="145" i="1">
                <a:solidFill>
                  <a:srgbClr val="FFFFFF"/>
                </a:solidFill>
                <a:latin typeface="Gill Sans MT"/>
                <a:cs typeface="Gill Sans MT"/>
              </a:rPr>
              <a:t>school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243975" y="4566417"/>
            <a:ext cx="3025775" cy="889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36700"/>
              </a:lnSpc>
            </a:pPr>
            <a:r>
              <a:rPr dirty="0" sz="1400" spc="150" i="1">
                <a:solidFill>
                  <a:srgbClr val="FFFFFF"/>
                </a:solidFill>
                <a:latin typeface="Gill Sans MT"/>
                <a:cs typeface="Gill Sans MT"/>
              </a:rPr>
              <a:t>students </a:t>
            </a:r>
            <a:r>
              <a:rPr dirty="0" sz="1400" spc="105" i="1">
                <a:solidFill>
                  <a:srgbClr val="FFFFFF"/>
                </a:solidFill>
                <a:latin typeface="Gill Sans MT"/>
                <a:cs typeface="Gill Sans MT"/>
              </a:rPr>
              <a:t>will </a:t>
            </a:r>
            <a:r>
              <a:rPr dirty="0" sz="1400" spc="110" i="1">
                <a:solidFill>
                  <a:srgbClr val="FFFFFF"/>
                </a:solidFill>
                <a:latin typeface="Gill Sans MT"/>
                <a:cs typeface="Gill Sans MT"/>
              </a:rPr>
              <a:t>make </a:t>
            </a:r>
            <a:r>
              <a:rPr dirty="0" sz="1400" spc="100" i="1">
                <a:solidFill>
                  <a:srgbClr val="FFFFFF"/>
                </a:solidFill>
                <a:latin typeface="Gill Sans MT"/>
                <a:cs typeface="Gill Sans MT"/>
              </a:rPr>
              <a:t>a </a:t>
            </a:r>
            <a:r>
              <a:rPr dirty="0" sz="1400" spc="45" i="1">
                <a:solidFill>
                  <a:srgbClr val="FFFFFF"/>
                </a:solidFill>
                <a:latin typeface="Gill Sans MT"/>
                <a:cs typeface="Gill Sans MT"/>
              </a:rPr>
              <a:t>15- </a:t>
            </a:r>
            <a:r>
              <a:rPr dirty="0" sz="1400" spc="130" i="1">
                <a:solidFill>
                  <a:srgbClr val="FFFFFF"/>
                </a:solidFill>
                <a:latin typeface="Gill Sans MT"/>
                <a:cs typeface="Gill Sans MT"/>
              </a:rPr>
              <a:t>page  </a:t>
            </a:r>
            <a:r>
              <a:rPr dirty="0" sz="1400" spc="105" i="1">
                <a:solidFill>
                  <a:srgbClr val="FFFFFF"/>
                </a:solidFill>
                <a:latin typeface="Gill Sans MT"/>
                <a:cs typeface="Gill Sans MT"/>
              </a:rPr>
              <a:t>magazine</a:t>
            </a:r>
            <a:r>
              <a:rPr dirty="0" sz="1400" spc="-3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FFFFFF"/>
                </a:solidFill>
                <a:latin typeface="Gill Sans MT"/>
                <a:cs typeface="Gill Sans MT"/>
              </a:rPr>
              <a:t>where</a:t>
            </a:r>
            <a:r>
              <a:rPr dirty="0" sz="1400" spc="-3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45" i="1">
                <a:solidFill>
                  <a:srgbClr val="FFFFFF"/>
                </a:solidFill>
                <a:latin typeface="Gill Sans MT"/>
                <a:cs typeface="Gill Sans MT"/>
              </a:rPr>
              <a:t>40%</a:t>
            </a:r>
            <a:r>
              <a:rPr dirty="0" sz="1400" spc="21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dirty="0" sz="1400" spc="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dirty="0" sz="1400" spc="-3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FFFFFF"/>
                </a:solidFill>
                <a:latin typeface="Gill Sans MT"/>
                <a:cs typeface="Gill Sans MT"/>
              </a:rPr>
              <a:t>contents  </a:t>
            </a:r>
            <a:r>
              <a:rPr dirty="0" sz="1400" spc="105" i="1">
                <a:solidFill>
                  <a:srgbClr val="FFFFFF"/>
                </a:solidFill>
                <a:latin typeface="Gill Sans MT"/>
                <a:cs typeface="Gill Sans MT"/>
              </a:rPr>
              <a:t>will</a:t>
            </a:r>
            <a:r>
              <a:rPr dirty="0" sz="1400" spc="-3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FFFFFF"/>
                </a:solidFill>
                <a:latin typeface="Gill Sans MT"/>
                <a:cs typeface="Gill Sans MT"/>
              </a:rPr>
              <a:t>be</a:t>
            </a:r>
            <a:r>
              <a:rPr dirty="0" sz="1400" spc="-5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FFFFFF"/>
                </a:solidFill>
                <a:latin typeface="Gill Sans MT"/>
                <a:cs typeface="Gill Sans MT"/>
              </a:rPr>
              <a:t>written</a:t>
            </a:r>
            <a:r>
              <a:rPr dirty="0" sz="140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FFFFFF"/>
                </a:solidFill>
                <a:latin typeface="Gill Sans MT"/>
                <a:cs typeface="Gill Sans MT"/>
              </a:rPr>
              <a:t>in</a:t>
            </a:r>
            <a:r>
              <a:rPr dirty="0" sz="140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FFFFFF"/>
                </a:solidFill>
                <a:latin typeface="Gill Sans MT"/>
                <a:cs typeface="Gill Sans MT"/>
              </a:rPr>
              <a:t>English</a:t>
            </a:r>
            <a:r>
              <a:rPr dirty="0" sz="140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FFFFFF"/>
                </a:solidFill>
                <a:latin typeface="Gill Sans MT"/>
                <a:cs typeface="Gill Sans MT"/>
              </a:rPr>
              <a:t>by</a:t>
            </a:r>
            <a:r>
              <a:rPr dirty="0" sz="1400" spc="-2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FFFFFF"/>
                </a:solidFill>
                <a:latin typeface="Gill Sans MT"/>
                <a:cs typeface="Gill Sans MT"/>
              </a:rPr>
              <a:t>February.</a:t>
            </a:r>
            <a:endParaRPr sz="1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2597535"/>
            <a:ext cx="6680200" cy="23482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36700"/>
              </a:lnSpc>
            </a:pP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My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personal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vision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is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that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have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authentic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writing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experiences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that 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motivate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them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compose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best work.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Writing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publication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allows 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explore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choice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topic,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empower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voices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build social 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connections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 peers </a:t>
            </a:r>
            <a:r>
              <a:rPr dirty="0" sz="1400" spc="170" i="1">
                <a:solidFill>
                  <a:srgbClr val="3F3F3F"/>
                </a:solidFill>
                <a:latin typeface="Gill Sans MT"/>
                <a:cs typeface="Gill Sans MT"/>
              </a:rPr>
              <a:t>who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share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common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interest.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Once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realise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1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safety 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net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8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team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initiative,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more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voices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(students)</a:t>
            </a:r>
            <a:r>
              <a:rPr dirty="0" sz="1400" spc="-7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emerge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confidence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free  expression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strengthen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personalities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well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collaboration. 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Consequently,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this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 will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enlarged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quarterly </a:t>
            </a:r>
            <a:r>
              <a:rPr dirty="0" sz="1400" spc="80" i="1">
                <a:solidFill>
                  <a:srgbClr val="3F3F3F"/>
                </a:solidFill>
                <a:latin typeface="Gill Sans MT"/>
                <a:cs typeface="Gill Sans MT"/>
              </a:rPr>
              <a:t>(or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monthly!?) 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published.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9422" y="847542"/>
            <a:ext cx="6428105" cy="1828800"/>
          </a:xfrm>
          <a:custGeom>
            <a:avLst/>
            <a:gdLst/>
            <a:ahLst/>
            <a:cxnLst/>
            <a:rect l="l" t="t" r="r" b="b"/>
            <a:pathLst>
              <a:path w="6428105" h="1828800">
                <a:moveTo>
                  <a:pt x="6428105" y="1188299"/>
                </a:moveTo>
                <a:lnTo>
                  <a:pt x="0" y="1188299"/>
                </a:lnTo>
                <a:lnTo>
                  <a:pt x="0" y="0"/>
                </a:lnTo>
                <a:lnTo>
                  <a:pt x="6428105" y="0"/>
                </a:lnTo>
                <a:lnTo>
                  <a:pt x="6428105" y="1188299"/>
                </a:lnTo>
                <a:close/>
              </a:path>
              <a:path w="6428105" h="1828800">
                <a:moveTo>
                  <a:pt x="3442652" y="1371600"/>
                </a:moveTo>
                <a:lnTo>
                  <a:pt x="2985452" y="1371600"/>
                </a:lnTo>
                <a:lnTo>
                  <a:pt x="2985452" y="1188299"/>
                </a:lnTo>
                <a:lnTo>
                  <a:pt x="3442652" y="1188299"/>
                </a:lnTo>
                <a:lnTo>
                  <a:pt x="3442652" y="1371600"/>
                </a:lnTo>
                <a:close/>
              </a:path>
              <a:path w="6428105" h="1828800">
                <a:moveTo>
                  <a:pt x="3214052" y="1828800"/>
                </a:moveTo>
                <a:lnTo>
                  <a:pt x="2756852" y="1371600"/>
                </a:lnTo>
                <a:lnTo>
                  <a:pt x="3671252" y="1371600"/>
                </a:lnTo>
                <a:lnTo>
                  <a:pt x="3214052" y="1828800"/>
                </a:lnTo>
                <a:close/>
              </a:path>
            </a:pathLst>
          </a:custGeom>
          <a:solidFill>
            <a:srgbClr val="4E602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59422" y="847542"/>
            <a:ext cx="6428105" cy="1828800"/>
          </a:xfrm>
          <a:custGeom>
            <a:avLst/>
            <a:gdLst/>
            <a:ahLst/>
            <a:cxnLst/>
            <a:rect l="l" t="t" r="r" b="b"/>
            <a:pathLst>
              <a:path w="6428105" h="1828800">
                <a:moveTo>
                  <a:pt x="0" y="0"/>
                </a:moveTo>
                <a:lnTo>
                  <a:pt x="6428105" y="0"/>
                </a:lnTo>
                <a:lnTo>
                  <a:pt x="6428105" y="1188299"/>
                </a:lnTo>
                <a:lnTo>
                  <a:pt x="3442652" y="1188299"/>
                </a:lnTo>
                <a:lnTo>
                  <a:pt x="3442652" y="1371600"/>
                </a:lnTo>
                <a:lnTo>
                  <a:pt x="3671252" y="1371600"/>
                </a:lnTo>
                <a:lnTo>
                  <a:pt x="3214052" y="1828800"/>
                </a:lnTo>
                <a:lnTo>
                  <a:pt x="2756852" y="1371600"/>
                </a:lnTo>
                <a:lnTo>
                  <a:pt x="2985452" y="1371600"/>
                </a:lnTo>
                <a:lnTo>
                  <a:pt x="2985452" y="1188299"/>
                </a:lnTo>
                <a:lnTo>
                  <a:pt x="0" y="1188299"/>
                </a:lnTo>
                <a:lnTo>
                  <a:pt x="0" y="0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721485" y="945208"/>
            <a:ext cx="5901055" cy="35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160" i="1">
                <a:solidFill>
                  <a:srgbClr val="FFFFFF"/>
                </a:solidFill>
                <a:latin typeface="Gill Sans MT"/>
                <a:cs typeface="Gill Sans MT"/>
              </a:rPr>
              <a:t>VISION</a:t>
            </a:r>
            <a:r>
              <a:rPr dirty="0" sz="2200" spc="-5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40" i="1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dirty="0" sz="2200" spc="-5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dirty="0" sz="2200" spc="-4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10" i="1">
                <a:solidFill>
                  <a:srgbClr val="FFFFFF"/>
                </a:solidFill>
                <a:latin typeface="Gill Sans MT"/>
                <a:cs typeface="Gill Sans MT"/>
              </a:rPr>
              <a:t>RESULT</a:t>
            </a:r>
            <a:r>
              <a:rPr dirty="0" sz="2200" spc="-1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65" i="1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dirty="0" sz="2200" spc="-3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30" i="1">
                <a:solidFill>
                  <a:srgbClr val="FFFFFF"/>
                </a:solidFill>
                <a:latin typeface="Gill Sans MT"/>
                <a:cs typeface="Gill Sans MT"/>
              </a:rPr>
              <a:t>WOULD</a:t>
            </a:r>
            <a:r>
              <a:rPr dirty="0" sz="2200" spc="4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50" i="1">
                <a:solidFill>
                  <a:srgbClr val="FFFFFF"/>
                </a:solidFill>
                <a:latin typeface="Gill Sans MT"/>
                <a:cs typeface="Gill Sans MT"/>
              </a:rPr>
              <a:t>LIKE</a:t>
            </a:r>
            <a:r>
              <a:rPr dirty="0" sz="2200" spc="-4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dirty="0" sz="2200" spc="4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80" i="1">
                <a:solidFill>
                  <a:srgbClr val="FFFFFF"/>
                </a:solidFill>
                <a:latin typeface="Gill Sans MT"/>
                <a:cs typeface="Gill Sans MT"/>
              </a:rPr>
              <a:t>SEE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22642" y="103954"/>
            <a:ext cx="6226810" cy="1920875"/>
          </a:xfrm>
          <a:custGeom>
            <a:avLst/>
            <a:gdLst/>
            <a:ahLst/>
            <a:cxnLst/>
            <a:rect l="l" t="t" r="r" b="b"/>
            <a:pathLst>
              <a:path w="6226809" h="1920875">
                <a:moveTo>
                  <a:pt x="5266372" y="1920875"/>
                </a:moveTo>
                <a:lnTo>
                  <a:pt x="5266372" y="1440662"/>
                </a:lnTo>
                <a:lnTo>
                  <a:pt x="0" y="1440662"/>
                </a:lnTo>
                <a:lnTo>
                  <a:pt x="0" y="480218"/>
                </a:lnTo>
                <a:lnTo>
                  <a:pt x="5266372" y="480218"/>
                </a:lnTo>
                <a:lnTo>
                  <a:pt x="5266372" y="0"/>
                </a:lnTo>
                <a:lnTo>
                  <a:pt x="6226810" y="960437"/>
                </a:lnTo>
                <a:lnTo>
                  <a:pt x="5266372" y="1920875"/>
                </a:lnTo>
                <a:close/>
              </a:path>
            </a:pathLst>
          </a:custGeom>
          <a:solidFill>
            <a:srgbClr val="1E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22642" y="103954"/>
            <a:ext cx="6226810" cy="1920875"/>
          </a:xfrm>
          <a:custGeom>
            <a:avLst/>
            <a:gdLst/>
            <a:ahLst/>
            <a:cxnLst/>
            <a:rect l="l" t="t" r="r" b="b"/>
            <a:pathLst>
              <a:path w="6226809" h="1920875">
                <a:moveTo>
                  <a:pt x="0" y="480218"/>
                </a:moveTo>
                <a:lnTo>
                  <a:pt x="5266372" y="480218"/>
                </a:lnTo>
                <a:lnTo>
                  <a:pt x="5266372" y="0"/>
                </a:lnTo>
                <a:lnTo>
                  <a:pt x="6226810" y="960437"/>
                </a:lnTo>
                <a:lnTo>
                  <a:pt x="5266372" y="1920875"/>
                </a:lnTo>
                <a:lnTo>
                  <a:pt x="5266372" y="1440662"/>
                </a:lnTo>
                <a:lnTo>
                  <a:pt x="0" y="1440662"/>
                </a:lnTo>
                <a:lnTo>
                  <a:pt x="0" y="480218"/>
                </a:lnTo>
                <a:close/>
              </a:path>
            </a:pathLst>
          </a:custGeom>
          <a:ln w="6350">
            <a:solidFill>
              <a:srgbClr val="4371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237090" y="456843"/>
            <a:ext cx="4893310" cy="997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64515" marR="5080" indent="-551815">
              <a:lnSpc>
                <a:spcPct val="146500"/>
              </a:lnSpc>
            </a:pPr>
            <a:r>
              <a:rPr dirty="0" sz="2200" spc="170" i="1">
                <a:solidFill>
                  <a:srgbClr val="FFFFFF"/>
                </a:solidFill>
                <a:latin typeface="Gill Sans MT"/>
                <a:cs typeface="Gill Sans MT"/>
              </a:rPr>
              <a:t>CURRENT</a:t>
            </a:r>
            <a:r>
              <a:rPr dirty="0" sz="2200" spc="-13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45" i="1">
                <a:solidFill>
                  <a:srgbClr val="FFFFFF"/>
                </a:solidFill>
                <a:latin typeface="Gill Sans MT"/>
                <a:cs typeface="Gill Sans MT"/>
              </a:rPr>
              <a:t>STRENGTHS,</a:t>
            </a:r>
            <a:r>
              <a:rPr dirty="0" sz="2200" spc="4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204" i="1">
                <a:solidFill>
                  <a:srgbClr val="FFFFFF"/>
                </a:solidFill>
                <a:latin typeface="Gill Sans MT"/>
                <a:cs typeface="Gill Sans MT"/>
              </a:rPr>
              <a:t>RESOURCES</a:t>
            </a:r>
            <a:r>
              <a:rPr dirty="0" sz="2200" spc="-11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-150" i="1">
                <a:solidFill>
                  <a:srgbClr val="FFFFFF"/>
                </a:solidFill>
                <a:latin typeface="Gill Sans MT"/>
                <a:cs typeface="Gill Sans MT"/>
              </a:rPr>
              <a:t>&amp;  </a:t>
            </a:r>
            <a:r>
              <a:rPr dirty="0" sz="2200" spc="200" i="1">
                <a:solidFill>
                  <a:srgbClr val="FFFFFF"/>
                </a:solidFill>
                <a:latin typeface="Gill Sans MT"/>
                <a:cs typeface="Gill Sans MT"/>
              </a:rPr>
              <a:t>STRATEGIES </a:t>
            </a:r>
            <a:r>
              <a:rPr dirty="0" sz="2200" spc="100" i="1">
                <a:solidFill>
                  <a:srgbClr val="FFFFFF"/>
                </a:solidFill>
                <a:latin typeface="Gill Sans MT"/>
                <a:cs typeface="Gill Sans MT"/>
              </a:rPr>
              <a:t>TO </a:t>
            </a:r>
            <a:r>
              <a:rPr dirty="0" sz="2200" spc="145" i="1">
                <a:solidFill>
                  <a:srgbClr val="FFFFFF"/>
                </a:solidFill>
                <a:latin typeface="Gill Sans MT"/>
                <a:cs typeface="Gill Sans MT"/>
              </a:rPr>
              <a:t>DRAW</a:t>
            </a:r>
            <a:r>
              <a:rPr dirty="0" sz="2200" spc="-32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80" i="1">
                <a:solidFill>
                  <a:srgbClr val="FFFFFF"/>
                </a:solidFill>
                <a:latin typeface="Gill Sans MT"/>
                <a:cs typeface="Gill Sans MT"/>
              </a:rPr>
              <a:t>UPON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95007" y="2639453"/>
            <a:ext cx="1956435" cy="969010"/>
          </a:xfrm>
          <a:custGeom>
            <a:avLst/>
            <a:gdLst/>
            <a:ahLst/>
            <a:cxnLst/>
            <a:rect l="l" t="t" r="r" b="b"/>
            <a:pathLst>
              <a:path w="1956435" h="969010">
                <a:moveTo>
                  <a:pt x="1471930" y="969010"/>
                </a:moveTo>
                <a:lnTo>
                  <a:pt x="1471930" y="726757"/>
                </a:lnTo>
                <a:lnTo>
                  <a:pt x="0" y="726757"/>
                </a:lnTo>
                <a:lnTo>
                  <a:pt x="0" y="242252"/>
                </a:lnTo>
                <a:lnTo>
                  <a:pt x="1471930" y="242252"/>
                </a:lnTo>
                <a:lnTo>
                  <a:pt x="1471930" y="0"/>
                </a:lnTo>
                <a:lnTo>
                  <a:pt x="1956435" y="484505"/>
                </a:lnTo>
                <a:lnTo>
                  <a:pt x="1471930" y="969010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695007" y="2639453"/>
            <a:ext cx="1956435" cy="969010"/>
          </a:xfrm>
          <a:custGeom>
            <a:avLst/>
            <a:gdLst/>
            <a:ahLst/>
            <a:cxnLst/>
            <a:rect l="l" t="t" r="r" b="b"/>
            <a:pathLst>
              <a:path w="1956435" h="969010">
                <a:moveTo>
                  <a:pt x="0" y="242252"/>
                </a:moveTo>
                <a:lnTo>
                  <a:pt x="1471930" y="242252"/>
                </a:lnTo>
                <a:lnTo>
                  <a:pt x="1471930" y="0"/>
                </a:lnTo>
                <a:lnTo>
                  <a:pt x="1956435" y="484505"/>
                </a:lnTo>
                <a:lnTo>
                  <a:pt x="1471930" y="969010"/>
                </a:lnTo>
                <a:lnTo>
                  <a:pt x="1471930" y="726757"/>
                </a:lnTo>
                <a:lnTo>
                  <a:pt x="0" y="726757"/>
                </a:lnTo>
                <a:lnTo>
                  <a:pt x="0" y="24225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831119" y="2919806"/>
            <a:ext cx="1440180" cy="35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265" i="1">
                <a:solidFill>
                  <a:srgbClr val="FFFFFF"/>
                </a:solidFill>
                <a:latin typeface="Gill Sans MT"/>
                <a:cs typeface="Gill Sans MT"/>
              </a:rPr>
              <a:t>S</a:t>
            </a:r>
            <a:r>
              <a:rPr dirty="0" sz="2200" spc="130" i="1">
                <a:solidFill>
                  <a:srgbClr val="FFFFFF"/>
                </a:solidFill>
                <a:latin typeface="Gill Sans MT"/>
                <a:cs typeface="Gill Sans MT"/>
              </a:rPr>
              <a:t>T</a:t>
            </a: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dirty="0" sz="2200" spc="150" i="1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dirty="0" sz="2200" spc="65" i="1">
                <a:solidFill>
                  <a:srgbClr val="FFFFFF"/>
                </a:solidFill>
                <a:latin typeface="Gill Sans MT"/>
                <a:cs typeface="Gill Sans MT"/>
              </a:rPr>
              <a:t>N</a:t>
            </a:r>
            <a:r>
              <a:rPr dirty="0" sz="2200" spc="200" i="1">
                <a:solidFill>
                  <a:srgbClr val="FFFFFF"/>
                </a:solidFill>
                <a:latin typeface="Gill Sans MT"/>
                <a:cs typeface="Gill Sans MT"/>
              </a:rPr>
              <a:t>G</a:t>
            </a:r>
            <a:r>
              <a:rPr dirty="0" sz="2200" spc="130" i="1">
                <a:solidFill>
                  <a:srgbClr val="FFFFFF"/>
                </a:solidFill>
                <a:latin typeface="Gill Sans MT"/>
                <a:cs typeface="Gill Sans MT"/>
              </a:rPr>
              <a:t>T</a:t>
            </a:r>
            <a:r>
              <a:rPr dirty="0" sz="2200" spc="30" i="1">
                <a:solidFill>
                  <a:srgbClr val="FFFFFF"/>
                </a:solidFill>
                <a:latin typeface="Gill Sans MT"/>
                <a:cs typeface="Gill Sans MT"/>
              </a:rPr>
              <a:t>H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849562" y="1819770"/>
            <a:ext cx="3896995" cy="2710180"/>
          </a:xfrm>
          <a:prstGeom prst="rect">
            <a:avLst/>
          </a:prstGeom>
          <a:solidFill>
            <a:srgbClr val="FFFFFF"/>
          </a:solidFill>
          <a:ln w="25400">
            <a:solidFill>
              <a:srgbClr val="385D89"/>
            </a:solidFill>
          </a:ln>
        </p:spPr>
        <p:txBody>
          <a:bodyPr wrap="square" lIns="0" tIns="32384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254"/>
              </a:spcBef>
            </a:pP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Commitment</a:t>
            </a:r>
            <a:r>
              <a:rPr dirty="0" sz="1400" spc="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experience</a:t>
            </a:r>
            <a:r>
              <a:rPr dirty="0" sz="1400" spc="-6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teachers.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35255">
              <a:lnSpc>
                <a:spcPct val="100000"/>
              </a:lnSpc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Support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management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team.</a:t>
            </a:r>
            <a:endParaRPr sz="1400">
              <a:latin typeface="Gill Sans MT"/>
              <a:cs typeface="Gill Sans MT"/>
            </a:endParaRPr>
          </a:p>
          <a:p>
            <a:pPr marL="90805" marR="86360">
              <a:lnSpc>
                <a:spcPct val="136700"/>
              </a:lnSpc>
              <a:spcBef>
                <a:spcPts val="900"/>
              </a:spcBef>
            </a:pP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Commitment of the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bilingual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coordinator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bilingual</a:t>
            </a:r>
            <a:r>
              <a:rPr dirty="0" sz="1400" spc="-2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team.</a:t>
            </a:r>
            <a:endParaRPr sz="1400">
              <a:latin typeface="Gill Sans MT"/>
              <a:cs typeface="Gill Sans MT"/>
            </a:endParaRPr>
          </a:p>
          <a:p>
            <a:pPr marL="135255" marR="160655" indent="-44450">
              <a:lnSpc>
                <a:spcPct val="190300"/>
              </a:lnSpc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Support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Spanish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Art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departments. 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Commitment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families.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35255">
              <a:lnSpc>
                <a:spcPct val="100000"/>
              </a:lnSpc>
            </a:pP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Committed</a:t>
            </a:r>
            <a:r>
              <a:rPr dirty="0" sz="1400" spc="-6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students.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583112" y="5767704"/>
            <a:ext cx="1956435" cy="969010"/>
          </a:xfrm>
          <a:custGeom>
            <a:avLst/>
            <a:gdLst/>
            <a:ahLst/>
            <a:cxnLst/>
            <a:rect l="l" t="t" r="r" b="b"/>
            <a:pathLst>
              <a:path w="1956434" h="969009">
                <a:moveTo>
                  <a:pt x="484503" y="969010"/>
                </a:moveTo>
                <a:lnTo>
                  <a:pt x="0" y="484503"/>
                </a:lnTo>
                <a:lnTo>
                  <a:pt x="484503" y="0"/>
                </a:lnTo>
                <a:lnTo>
                  <a:pt x="484503" y="242251"/>
                </a:lnTo>
                <a:lnTo>
                  <a:pt x="1956435" y="242251"/>
                </a:lnTo>
                <a:lnTo>
                  <a:pt x="1956435" y="726757"/>
                </a:lnTo>
                <a:lnTo>
                  <a:pt x="484503" y="726757"/>
                </a:lnTo>
                <a:lnTo>
                  <a:pt x="484503" y="969010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583112" y="5767704"/>
            <a:ext cx="1956435" cy="969010"/>
          </a:xfrm>
          <a:custGeom>
            <a:avLst/>
            <a:gdLst/>
            <a:ahLst/>
            <a:cxnLst/>
            <a:rect l="l" t="t" r="r" b="b"/>
            <a:pathLst>
              <a:path w="1956434" h="969009">
                <a:moveTo>
                  <a:pt x="0" y="484503"/>
                </a:moveTo>
                <a:lnTo>
                  <a:pt x="484503" y="0"/>
                </a:lnTo>
                <a:lnTo>
                  <a:pt x="484503" y="242251"/>
                </a:lnTo>
                <a:lnTo>
                  <a:pt x="1956435" y="242251"/>
                </a:lnTo>
                <a:lnTo>
                  <a:pt x="1956435" y="726757"/>
                </a:lnTo>
                <a:lnTo>
                  <a:pt x="484503" y="726757"/>
                </a:lnTo>
                <a:lnTo>
                  <a:pt x="484503" y="969010"/>
                </a:lnTo>
                <a:lnTo>
                  <a:pt x="0" y="484503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958681" y="6048057"/>
            <a:ext cx="1444625" cy="35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dirty="0" sz="2200" spc="150" i="1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dirty="0" sz="2200" spc="265" i="1">
                <a:solidFill>
                  <a:srgbClr val="FFFFFF"/>
                </a:solidFill>
                <a:latin typeface="Gill Sans MT"/>
                <a:cs typeface="Gill Sans MT"/>
              </a:rPr>
              <a:t>S</a:t>
            </a:r>
            <a:r>
              <a:rPr dirty="0" sz="2200" spc="175" i="1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dirty="0" sz="2200" spc="165" i="1">
                <a:solidFill>
                  <a:srgbClr val="FFFFFF"/>
                </a:solidFill>
                <a:latin typeface="Gill Sans MT"/>
                <a:cs typeface="Gill Sans MT"/>
              </a:rPr>
              <a:t>U</a:t>
            </a: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dirty="0" sz="2200" spc="190" i="1">
                <a:solidFill>
                  <a:srgbClr val="FFFFFF"/>
                </a:solidFill>
                <a:latin typeface="Gill Sans MT"/>
                <a:cs typeface="Gill Sans MT"/>
              </a:rPr>
              <a:t>C</a:t>
            </a:r>
            <a:r>
              <a:rPr dirty="0" sz="2200" spc="125" i="1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4047" y="5155031"/>
            <a:ext cx="3684904" cy="2096135"/>
          </a:xfrm>
          <a:prstGeom prst="rect">
            <a:avLst/>
          </a:prstGeom>
          <a:solidFill>
            <a:srgbClr val="FFFFFF"/>
          </a:solidFill>
          <a:ln w="25400">
            <a:solidFill>
              <a:srgbClr val="385D89"/>
            </a:solidFill>
          </a:ln>
        </p:spPr>
        <p:txBody>
          <a:bodyPr wrap="square" lIns="0" tIns="32384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254"/>
              </a:spcBef>
            </a:pPr>
            <a:r>
              <a:rPr dirty="0" sz="1400" spc="180" i="1">
                <a:solidFill>
                  <a:srgbClr val="3F3F3F"/>
                </a:solidFill>
                <a:latin typeface="Gill Sans MT"/>
                <a:cs typeface="Gill Sans MT"/>
              </a:rPr>
              <a:t>Rooms</a:t>
            </a:r>
            <a:r>
              <a:rPr dirty="0" sz="1400" spc="-3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meetings.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school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is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open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evenings</a:t>
            </a:r>
            <a:endParaRPr sz="1400">
              <a:latin typeface="Gill Sans MT"/>
              <a:cs typeface="Gill Sans MT"/>
            </a:endParaRPr>
          </a:p>
          <a:p>
            <a:pPr marL="91440" marR="75565">
              <a:lnSpc>
                <a:spcPct val="136700"/>
              </a:lnSpc>
              <a:spcBef>
                <a:spcPts val="900"/>
              </a:spcBef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Three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computer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labs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housing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30</a:t>
            </a:r>
            <a:r>
              <a:rPr dirty="0" sz="1400" spc="-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computers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each.</a:t>
            </a:r>
            <a:endParaRPr sz="1400">
              <a:latin typeface="Gill Sans MT"/>
              <a:cs typeface="Gill Sans MT"/>
            </a:endParaRPr>
          </a:p>
          <a:p>
            <a:pPr marL="91440" marR="75565">
              <a:lnSpc>
                <a:spcPct val="136700"/>
              </a:lnSpc>
              <a:spcBef>
                <a:spcPts val="900"/>
              </a:spcBef>
              <a:tabLst>
                <a:tab pos="739775" algn="l"/>
                <a:tab pos="1166495" algn="l"/>
                <a:tab pos="1818639" algn="l"/>
                <a:tab pos="2767330" algn="l"/>
              </a:tabLst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Online	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	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offline	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resources,	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templates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8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applications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54977" y="8165185"/>
            <a:ext cx="1957070" cy="969644"/>
          </a:xfrm>
          <a:custGeom>
            <a:avLst/>
            <a:gdLst/>
            <a:ahLst/>
            <a:cxnLst/>
            <a:rect l="l" t="t" r="r" b="b"/>
            <a:pathLst>
              <a:path w="1957070" h="969645">
                <a:moveTo>
                  <a:pt x="1472184" y="969263"/>
                </a:moveTo>
                <a:lnTo>
                  <a:pt x="1472184" y="726948"/>
                </a:lnTo>
                <a:lnTo>
                  <a:pt x="0" y="726948"/>
                </a:lnTo>
                <a:lnTo>
                  <a:pt x="0" y="242315"/>
                </a:lnTo>
                <a:lnTo>
                  <a:pt x="1472184" y="242315"/>
                </a:lnTo>
                <a:lnTo>
                  <a:pt x="1472184" y="0"/>
                </a:lnTo>
                <a:lnTo>
                  <a:pt x="1956816" y="484631"/>
                </a:lnTo>
                <a:lnTo>
                  <a:pt x="1472184" y="969263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54977" y="8165185"/>
            <a:ext cx="1957070" cy="969644"/>
          </a:xfrm>
          <a:custGeom>
            <a:avLst/>
            <a:gdLst/>
            <a:ahLst/>
            <a:cxnLst/>
            <a:rect l="l" t="t" r="r" b="b"/>
            <a:pathLst>
              <a:path w="1957070" h="969645">
                <a:moveTo>
                  <a:pt x="0" y="242315"/>
                </a:moveTo>
                <a:lnTo>
                  <a:pt x="1472184" y="242315"/>
                </a:lnTo>
                <a:lnTo>
                  <a:pt x="1472184" y="0"/>
                </a:lnTo>
                <a:lnTo>
                  <a:pt x="1956816" y="484631"/>
                </a:lnTo>
                <a:lnTo>
                  <a:pt x="1472184" y="969263"/>
                </a:lnTo>
                <a:lnTo>
                  <a:pt x="1472184" y="726948"/>
                </a:lnTo>
                <a:lnTo>
                  <a:pt x="0" y="726948"/>
                </a:lnTo>
                <a:lnTo>
                  <a:pt x="0" y="24231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575881" y="8445601"/>
            <a:ext cx="1470025" cy="350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185" i="1">
                <a:solidFill>
                  <a:srgbClr val="FFFFFF"/>
                </a:solidFill>
                <a:latin typeface="Gill Sans MT"/>
                <a:cs typeface="Gill Sans MT"/>
              </a:rPr>
              <a:t>STRATEGIE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  <p:sp>
        <p:nvSpPr>
          <p:cNvPr id="16" name="object 16"/>
          <p:cNvSpPr txBox="1"/>
          <p:nvPr/>
        </p:nvSpPr>
        <p:spPr>
          <a:xfrm>
            <a:off x="2953067" y="7677594"/>
            <a:ext cx="3590925" cy="2308860"/>
          </a:xfrm>
          <a:prstGeom prst="rect">
            <a:avLst/>
          </a:prstGeom>
          <a:solidFill>
            <a:srgbClr val="FFFFFF"/>
          </a:solidFill>
          <a:ln w="25400">
            <a:solidFill>
              <a:srgbClr val="385D89"/>
            </a:solidFill>
          </a:ln>
        </p:spPr>
        <p:txBody>
          <a:bodyPr wrap="square" lIns="0" tIns="32384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254"/>
              </a:spcBef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Teacher’s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meetings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plan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project.</a:t>
            </a:r>
            <a:endParaRPr sz="1400">
              <a:latin typeface="Gill Sans MT"/>
              <a:cs typeface="Gill Sans MT"/>
            </a:endParaRPr>
          </a:p>
          <a:p>
            <a:pPr marL="90805" marR="75565">
              <a:lnSpc>
                <a:spcPct val="146500"/>
              </a:lnSpc>
              <a:spcBef>
                <a:spcPts val="900"/>
              </a:spcBef>
            </a:pP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Student’s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meetings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teachers,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tutors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advisor</a:t>
            </a:r>
            <a:r>
              <a:rPr dirty="0" sz="1400" spc="-18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Magazine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staff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team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weekly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meetings</a:t>
            </a:r>
            <a:endParaRPr sz="1400">
              <a:latin typeface="Gill Sans MT"/>
              <a:cs typeface="Gill Sans MT"/>
            </a:endParaRPr>
          </a:p>
          <a:p>
            <a:pPr marL="90805" marR="86360">
              <a:lnSpc>
                <a:spcPct val="146500"/>
              </a:lnSpc>
              <a:spcBef>
                <a:spcPts val="900"/>
              </a:spcBef>
            </a:pP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Activities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carried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out about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proposed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activities</a:t>
            </a:r>
            <a:r>
              <a:rPr dirty="0" sz="1000" spc="110" i="1">
                <a:solidFill>
                  <a:srgbClr val="3F3F3F"/>
                </a:solidFill>
                <a:latin typeface="Gill Sans MT"/>
                <a:cs typeface="Gill Sans MT"/>
              </a:rPr>
              <a:t>.</a:t>
            </a:r>
            <a:endParaRPr sz="1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843865"/>
            <a:ext cx="1487805" cy="2279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 i="1">
                <a:solidFill>
                  <a:srgbClr val="3F3F3F"/>
                </a:solidFill>
                <a:latin typeface="Trebuchet MS"/>
                <a:cs typeface="Trebuchet MS"/>
              </a:rPr>
              <a:t>Human</a:t>
            </a:r>
            <a:r>
              <a:rPr dirty="0" sz="1400" spc="-55" b="1" i="1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dirty="0" sz="1400" spc="-35" b="1" i="1">
                <a:solidFill>
                  <a:srgbClr val="3F3F3F"/>
                </a:solidFill>
                <a:latin typeface="Trebuchet MS"/>
                <a:cs typeface="Trebuchet MS"/>
              </a:rPr>
              <a:t>resources:</a:t>
            </a:r>
            <a:endParaRPr sz="1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2277" y="1249899"/>
            <a:ext cx="6555740" cy="82340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Teachers: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bilingual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coordinator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management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team.</a:t>
            </a:r>
            <a:endParaRPr sz="1400">
              <a:latin typeface="Gill Sans MT"/>
              <a:cs typeface="Gill Sans MT"/>
            </a:endParaRPr>
          </a:p>
          <a:p>
            <a:pPr marL="12700" marR="1539875">
              <a:lnSpc>
                <a:spcPct val="190300"/>
              </a:lnSpc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Three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teachers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(English,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Spanish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Art)</a:t>
            </a:r>
            <a:r>
              <a:rPr dirty="0" sz="1400" spc="-7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monitor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students. 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TIC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link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upload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digital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8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teacher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computer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technology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knowledge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charge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digitalization.</a:t>
            </a:r>
            <a:endParaRPr sz="1400">
              <a:latin typeface="Gill Sans MT"/>
              <a:cs typeface="Gill Sans MT"/>
            </a:endParaRPr>
          </a:p>
          <a:p>
            <a:pPr marL="12700" marR="5080">
              <a:lnSpc>
                <a:spcPct val="136700"/>
              </a:lnSpc>
              <a:spcBef>
                <a:spcPts val="900"/>
              </a:spcBef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TLA: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support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not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only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language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but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also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information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about 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countries</a:t>
            </a:r>
            <a:r>
              <a:rPr dirty="0" sz="1400" spc="-114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interviews.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Students:</a:t>
            </a:r>
            <a:endParaRPr sz="1400">
              <a:latin typeface="Gill Sans MT"/>
              <a:cs typeface="Gill Sans MT"/>
            </a:endParaRPr>
          </a:p>
          <a:p>
            <a:pPr marL="12700" marR="4512310">
              <a:lnSpc>
                <a:spcPct val="190300"/>
              </a:lnSpc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Six</a:t>
            </a:r>
            <a:r>
              <a:rPr dirty="0" sz="1400" spc="-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editors</a:t>
            </a:r>
            <a:r>
              <a:rPr dirty="0" sz="1400" spc="-1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reporters. 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Parents: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65" i="1">
                <a:solidFill>
                  <a:srgbClr val="3F3F3F"/>
                </a:solidFill>
                <a:latin typeface="Gill Sans MT"/>
                <a:cs typeface="Gill Sans MT"/>
              </a:rPr>
              <a:t>AMPA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-60" b="1" i="1">
                <a:solidFill>
                  <a:srgbClr val="3F3F3F"/>
                </a:solidFill>
                <a:latin typeface="Trebuchet MS"/>
                <a:cs typeface="Trebuchet MS"/>
              </a:rPr>
              <a:t>Material</a:t>
            </a:r>
            <a:r>
              <a:rPr dirty="0" sz="1400" spc="-110" b="1" i="1">
                <a:solidFill>
                  <a:srgbClr val="3F3F3F"/>
                </a:solidFill>
                <a:latin typeface="Trebuchet MS"/>
                <a:cs typeface="Trebuchet MS"/>
              </a:rPr>
              <a:t> </a:t>
            </a:r>
            <a:r>
              <a:rPr dirty="0" sz="1400" spc="-35" b="1" i="1">
                <a:solidFill>
                  <a:srgbClr val="3F3F3F"/>
                </a:solidFill>
                <a:latin typeface="Trebuchet MS"/>
                <a:cs typeface="Trebuchet MS"/>
              </a:rPr>
              <a:t>resources:</a:t>
            </a:r>
            <a:endParaRPr sz="1400">
              <a:latin typeface="Trebuchet MS"/>
              <a:cs typeface="Trebuchet MS"/>
            </a:endParaRPr>
          </a:p>
          <a:p>
            <a:pPr marL="12700" marR="3369310">
              <a:lnSpc>
                <a:spcPct val="190300"/>
              </a:lnSpc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Cardboard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markers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posters. 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Cameras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54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computers.</a:t>
            </a:r>
            <a:endParaRPr sz="1400">
              <a:latin typeface="Gill Sans MT"/>
              <a:cs typeface="Gill Sans MT"/>
            </a:endParaRPr>
          </a:p>
          <a:p>
            <a:pPr marL="12700" marR="4565650">
              <a:lnSpc>
                <a:spcPct val="190300"/>
              </a:lnSpc>
            </a:pP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Internet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connection. 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Publishing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platform</a:t>
            </a:r>
            <a:r>
              <a:rPr dirty="0" sz="1400" spc="-2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app.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Other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materials:  </a:t>
            </a:r>
            <a:r>
              <a:rPr dirty="0" sz="1400" spc="120" i="1" u="sng">
                <a:solidFill>
                  <a:srgbClr val="0462C0"/>
                </a:solidFill>
                <a:latin typeface="Gill Sans MT"/>
                <a:cs typeface="Gill Sans MT"/>
              </a:rPr>
              <a:t>Www.flipbuilder.com</a:t>
            </a:r>
            <a:endParaRPr sz="1400">
              <a:latin typeface="Gill Sans MT"/>
              <a:cs typeface="Gill Sans MT"/>
            </a:endParaRPr>
          </a:p>
          <a:p>
            <a:pPr marL="12700" marR="2182495">
              <a:lnSpc>
                <a:spcPct val="190300"/>
              </a:lnSpc>
            </a:pPr>
            <a:r>
              <a:rPr dirty="0" sz="1400" spc="125" i="1" u="sng">
                <a:solidFill>
                  <a:srgbClr val="0462C0"/>
                </a:solidFill>
                <a:latin typeface="Gill Sans MT"/>
                <a:cs typeface="Gill Sans MT"/>
              </a:rPr>
              <a:t>Www.teachingenglish.org.uk/article/a-</a:t>
            </a:r>
            <a:r>
              <a:rPr dirty="0" sz="1400" spc="-210" i="1" u="sng">
                <a:solidFill>
                  <a:srgbClr val="0462C0"/>
                </a:solidFill>
                <a:latin typeface="Gill Sans MT"/>
                <a:cs typeface="Gill Sans MT"/>
              </a:rPr>
              <a:t> </a:t>
            </a:r>
            <a:r>
              <a:rPr dirty="0" sz="1400" spc="105" i="1" u="sng">
                <a:solidFill>
                  <a:srgbClr val="0462C0"/>
                </a:solidFill>
                <a:latin typeface="Gill Sans MT"/>
                <a:cs typeface="Gill Sans MT"/>
              </a:rPr>
              <a:t>class-</a:t>
            </a:r>
            <a:r>
              <a:rPr dirty="0" sz="1400" spc="-210" i="1" u="sng">
                <a:solidFill>
                  <a:srgbClr val="0462C0"/>
                </a:solidFill>
                <a:latin typeface="Gill Sans MT"/>
                <a:cs typeface="Gill Sans MT"/>
              </a:rPr>
              <a:t> </a:t>
            </a:r>
            <a:r>
              <a:rPr dirty="0" sz="1400" spc="105" i="1" u="sng">
                <a:solidFill>
                  <a:srgbClr val="0462C0"/>
                </a:solidFill>
                <a:latin typeface="Gill Sans MT"/>
                <a:cs typeface="Gill Sans MT"/>
              </a:rPr>
              <a:t>magazine  </a:t>
            </a:r>
            <a:r>
              <a:rPr dirty="0" sz="1400" spc="130" i="1" u="sng">
                <a:solidFill>
                  <a:srgbClr val="0462C0"/>
                </a:solidFill>
                <a:latin typeface="Gill Sans MT"/>
                <a:cs typeface="Gill Sans MT"/>
              </a:rPr>
              <a:t>Www.thestudentroom.co.uk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114" i="1" u="sng">
                <a:solidFill>
                  <a:srgbClr val="0462C0"/>
                </a:solidFill>
                <a:latin typeface="Gill Sans MT"/>
                <a:cs typeface="Gill Sans MT"/>
              </a:rPr>
              <a:t>Www.amle.org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52444" y="144094"/>
            <a:ext cx="3657599" cy="1498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176671" y="208268"/>
            <a:ext cx="1613535" cy="997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62255" marR="5080" indent="-250190">
              <a:lnSpc>
                <a:spcPct val="146500"/>
              </a:lnSpc>
            </a:pP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dirty="0" sz="2200" spc="150" i="1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dirty="0" sz="2200" spc="265" i="1">
                <a:solidFill>
                  <a:srgbClr val="FFFFFF"/>
                </a:solidFill>
                <a:latin typeface="Gill Sans MT"/>
                <a:cs typeface="Gill Sans MT"/>
              </a:rPr>
              <a:t>S</a:t>
            </a:r>
            <a:r>
              <a:rPr dirty="0" sz="2200" spc="175" i="1">
                <a:solidFill>
                  <a:srgbClr val="FFFFFF"/>
                </a:solidFill>
                <a:latin typeface="Gill Sans MT"/>
                <a:cs typeface="Gill Sans MT"/>
              </a:rPr>
              <a:t>O</a:t>
            </a:r>
            <a:r>
              <a:rPr dirty="0" sz="2200" spc="165" i="1">
                <a:solidFill>
                  <a:srgbClr val="FFFFFF"/>
                </a:solidFill>
                <a:latin typeface="Gill Sans MT"/>
                <a:cs typeface="Gill Sans MT"/>
              </a:rPr>
              <a:t>U</a:t>
            </a:r>
            <a:r>
              <a:rPr dirty="0" sz="2200" spc="215" i="1">
                <a:solidFill>
                  <a:srgbClr val="FFFFFF"/>
                </a:solidFill>
                <a:latin typeface="Gill Sans MT"/>
                <a:cs typeface="Gill Sans MT"/>
              </a:rPr>
              <a:t>R</a:t>
            </a:r>
            <a:r>
              <a:rPr dirty="0" sz="2200" spc="190" i="1">
                <a:solidFill>
                  <a:srgbClr val="FFFFFF"/>
                </a:solidFill>
                <a:latin typeface="Gill Sans MT"/>
                <a:cs typeface="Gill Sans MT"/>
              </a:rPr>
              <a:t>C</a:t>
            </a:r>
            <a:r>
              <a:rPr dirty="0" sz="2200" spc="150" i="1">
                <a:solidFill>
                  <a:srgbClr val="FFFFFF"/>
                </a:solidFill>
                <a:latin typeface="Gill Sans MT"/>
                <a:cs typeface="Gill Sans MT"/>
              </a:rPr>
              <a:t>E</a:t>
            </a:r>
            <a:r>
              <a:rPr dirty="0" sz="2200" spc="235" i="1">
                <a:solidFill>
                  <a:srgbClr val="FFFFFF"/>
                </a:solidFill>
                <a:latin typeface="Gill Sans MT"/>
                <a:cs typeface="Gill Sans MT"/>
              </a:rPr>
              <a:t>S </a:t>
            </a:r>
            <a:r>
              <a:rPr dirty="0" sz="2200" spc="180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05" i="1">
                <a:solidFill>
                  <a:srgbClr val="FFFFFF"/>
                </a:solidFill>
                <a:latin typeface="Gill Sans MT"/>
                <a:cs typeface="Gill Sans MT"/>
              </a:rPr>
              <a:t>NEEDED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877" y="2795732"/>
            <a:ext cx="6451600" cy="33889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241300" marR="5080" indent="-228600">
              <a:lnSpc>
                <a:spcPct val="136700"/>
              </a:lnSpc>
              <a:buFont typeface="Wingdings"/>
              <a:buChar char=""/>
              <a:tabLst>
                <a:tab pos="241300" algn="l"/>
              </a:tabLst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Time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motivation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do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it.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Launching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publication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presents 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challenges,</a:t>
            </a:r>
            <a:r>
              <a:rPr dirty="0" sz="1400" spc="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but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advantages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are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massive.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This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is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why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75" i="1">
                <a:solidFill>
                  <a:srgbClr val="3F3F3F"/>
                </a:solidFill>
                <a:latin typeface="Gill Sans MT"/>
                <a:cs typeface="Gill Sans MT"/>
              </a:rPr>
              <a:t>it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5" i="1">
                <a:solidFill>
                  <a:srgbClr val="3F3F3F"/>
                </a:solidFill>
                <a:latin typeface="Gill Sans MT"/>
                <a:cs typeface="Gill Sans MT"/>
              </a:rPr>
              <a:t>is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very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important</a:t>
            </a:r>
            <a:r>
              <a:rPr dirty="0" sz="1400" spc="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inform the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school community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about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project and </a:t>
            </a:r>
            <a:r>
              <a:rPr dirty="0" sz="1400" spc="170" i="1">
                <a:solidFill>
                  <a:srgbClr val="3F3F3F"/>
                </a:solidFill>
                <a:latin typeface="Gill Sans MT"/>
                <a:cs typeface="Gill Sans MT"/>
              </a:rPr>
              <a:t>show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them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that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with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flexibility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creativity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some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school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assignments</a:t>
            </a:r>
            <a:r>
              <a:rPr dirty="0" sz="1400" spc="-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can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published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so, 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long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term,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may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perfect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way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develop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digital 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savvy,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writing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skills,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artwork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digital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citizenship.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F3F3F"/>
              </a:buClr>
              <a:buFont typeface="Wingdings"/>
              <a:buChar char=""/>
            </a:pPr>
            <a:endParaRPr sz="1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Technology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problems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some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apps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are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expensive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or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need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registration.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F3F3F"/>
              </a:buClr>
              <a:buFont typeface="Wingdings"/>
              <a:buChar char=""/>
            </a:pPr>
            <a:endParaRPr sz="1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Parents’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consents: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we’ll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need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</a:t>
            </a:r>
            <a:r>
              <a:rPr dirty="0" sz="1400" spc="-9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register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them.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F3F3F"/>
              </a:buClr>
              <a:buFont typeface="Wingdings"/>
              <a:buChar char=""/>
            </a:pPr>
            <a:endParaRPr sz="1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Scheduling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meetings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convenience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all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staff.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F3F3F"/>
              </a:buClr>
              <a:buFont typeface="Wingdings"/>
              <a:buChar char=""/>
            </a:pPr>
            <a:endParaRPr sz="13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"/>
              <a:tabLst>
                <a:tab pos="240665" algn="l"/>
                <a:tab pos="241300" algn="l"/>
              </a:tabLst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Keeping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spirits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high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when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things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don’t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90" i="1">
                <a:solidFill>
                  <a:srgbClr val="3F3F3F"/>
                </a:solidFill>
                <a:latin typeface="Gill Sans MT"/>
                <a:cs typeface="Gill Sans MT"/>
              </a:rPr>
              <a:t>go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planned.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48561" y="155282"/>
            <a:ext cx="4533900" cy="1841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806015" y="302739"/>
            <a:ext cx="2092325" cy="9975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709295" marR="5080" indent="-697230">
              <a:lnSpc>
                <a:spcPct val="146500"/>
              </a:lnSpc>
            </a:pPr>
            <a:r>
              <a:rPr dirty="0" sz="2200" spc="204" i="1">
                <a:solidFill>
                  <a:srgbClr val="FFFFFF"/>
                </a:solidFill>
                <a:latin typeface="Gill Sans MT"/>
                <a:cs typeface="Gill Sans MT"/>
              </a:rPr>
              <a:t>ISSUES </a:t>
            </a:r>
            <a:r>
              <a:rPr dirty="0" sz="2200" spc="65" i="1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dirty="0" sz="2200" spc="-385" i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dirty="0" sz="2200" spc="160" i="1">
                <a:solidFill>
                  <a:srgbClr val="FFFFFF"/>
                </a:solidFill>
                <a:latin typeface="Gill Sans MT"/>
                <a:cs typeface="Gill Sans MT"/>
              </a:rPr>
              <a:t>COULD  </a:t>
            </a:r>
            <a:r>
              <a:rPr dirty="0" sz="2200" spc="245" i="1">
                <a:solidFill>
                  <a:srgbClr val="FFFFFF"/>
                </a:solidFill>
                <a:latin typeface="Gill Sans MT"/>
                <a:cs typeface="Gill Sans MT"/>
              </a:rPr>
              <a:t>FACE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2277" y="3201764"/>
            <a:ext cx="6673850" cy="46704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36700"/>
              </a:lnSpc>
              <a:buAutoNum type="arabicPlain"/>
              <a:tabLst>
                <a:tab pos="193675" algn="l"/>
              </a:tabLst>
            </a:pP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Empathetic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listening.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student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staff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have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listen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others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opinions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</a:t>
            </a:r>
            <a:r>
              <a:rPr dirty="0" sz="1400" spc="7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select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which</a:t>
            </a:r>
            <a:r>
              <a:rPr dirty="0" sz="1400" spc="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reports</a:t>
            </a:r>
            <a:r>
              <a:rPr dirty="0" sz="1400" spc="-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publishing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</a:t>
            </a:r>
            <a:r>
              <a:rPr dirty="0" sz="1400" spc="-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well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</a:t>
            </a:r>
            <a:r>
              <a:rPr dirty="0" sz="1400" spc="-9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language.</a:t>
            </a:r>
            <a:r>
              <a:rPr dirty="0" sz="1400" spc="-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65" i="1">
                <a:solidFill>
                  <a:srgbClr val="3F3F3F"/>
                </a:solidFill>
                <a:latin typeface="Gill Sans MT"/>
                <a:cs typeface="Gill Sans MT"/>
              </a:rPr>
              <a:t>It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up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them 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decide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if</a:t>
            </a:r>
            <a:r>
              <a:rPr dirty="0" sz="1400" spc="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want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natural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English.</a:t>
            </a:r>
            <a:r>
              <a:rPr dirty="0" sz="1400" spc="-3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Moreover,</a:t>
            </a:r>
            <a:r>
              <a:rPr dirty="0" sz="1400" spc="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select</a:t>
            </a:r>
            <a:r>
              <a:rPr dirty="0" sz="1400" spc="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</a:t>
            </a:r>
            <a:r>
              <a:rPr dirty="0" sz="1400" spc="-3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sections</a:t>
            </a:r>
            <a:r>
              <a:rPr dirty="0" sz="1400" spc="-8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spc="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magazine.</a:t>
            </a:r>
            <a:endParaRPr sz="1400">
              <a:latin typeface="Gill Sans MT"/>
              <a:cs typeface="Gill Sans MT"/>
            </a:endParaRPr>
          </a:p>
          <a:p>
            <a:pPr algn="just" marL="12700" marR="5080">
              <a:lnSpc>
                <a:spcPct val="136700"/>
              </a:lnSpc>
              <a:spcBef>
                <a:spcPts val="900"/>
              </a:spcBef>
              <a:buAutoNum type="arabicPlain"/>
              <a:tabLst>
                <a:tab pos="178435" algn="l"/>
              </a:tabLst>
            </a:pP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Sirota's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Three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Factor Theory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Motivation: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fairness,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sense of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achievement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 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comanderie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developed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this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project.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Once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given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a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realm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for ownership, 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leadership,</a:t>
            </a:r>
            <a:r>
              <a:rPr dirty="0" sz="1400" spc="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95" i="1">
                <a:solidFill>
                  <a:srgbClr val="3F3F3F"/>
                </a:solidFill>
                <a:latin typeface="Gill Sans MT"/>
                <a:cs typeface="Gill Sans MT"/>
              </a:rPr>
              <a:t>peer</a:t>
            </a:r>
            <a:r>
              <a:rPr dirty="0" sz="1400" spc="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relationships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collaboration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skills</a:t>
            </a:r>
            <a:r>
              <a:rPr dirty="0" sz="1400" spc="-1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cultivated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in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authentic</a:t>
            </a:r>
            <a:r>
              <a:rPr dirty="0" sz="1400" spc="-8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ways.</a:t>
            </a:r>
            <a:endParaRPr sz="1400">
              <a:latin typeface="Gill Sans MT"/>
              <a:cs typeface="Gill Sans MT"/>
            </a:endParaRPr>
          </a:p>
          <a:p>
            <a:pPr algn="just" marL="12700" marR="5080">
              <a:lnSpc>
                <a:spcPct val="136700"/>
              </a:lnSpc>
              <a:spcBef>
                <a:spcPts val="900"/>
              </a:spcBef>
              <a:buAutoNum type="arabicPlain"/>
              <a:tabLst>
                <a:tab pos="179705" algn="l"/>
              </a:tabLst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Heron's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six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cathegories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intervention: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understand </a:t>
            </a:r>
            <a:r>
              <a:rPr dirty="0" sz="1400" spc="175" i="1">
                <a:solidFill>
                  <a:srgbClr val="3F3F3F"/>
                </a:solidFill>
                <a:latin typeface="Gill Sans MT"/>
                <a:cs typeface="Gill Sans MT"/>
              </a:rPr>
              <a:t>how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to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people 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more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effective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way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</a:t>
            </a:r>
            <a:r>
              <a:rPr dirty="0" sz="1400" spc="-2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communicate</a:t>
            </a:r>
            <a:r>
              <a:rPr dirty="0" sz="1400" spc="-5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determinates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its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success.</a:t>
            </a:r>
            <a:endParaRPr sz="1400">
              <a:latin typeface="Gill Sans MT"/>
              <a:cs typeface="Gill Sans MT"/>
            </a:endParaRPr>
          </a:p>
          <a:p>
            <a:pPr algn="just" marL="12700" marR="6350">
              <a:lnSpc>
                <a:spcPct val="136700"/>
              </a:lnSpc>
              <a:spcBef>
                <a:spcPts val="900"/>
              </a:spcBef>
              <a:buAutoNum type="arabicPlain"/>
              <a:tabLst>
                <a:tab pos="218440" algn="l"/>
              </a:tabLst>
            </a:pP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Becoming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leaders: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being </a:t>
            </a:r>
            <a:r>
              <a:rPr dirty="0" sz="1400" spc="80" i="1">
                <a:solidFill>
                  <a:srgbClr val="3F3F3F"/>
                </a:solidFill>
                <a:latin typeface="Gill Sans MT"/>
                <a:cs typeface="Gill Sans MT"/>
              </a:rPr>
              <a:t>part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 the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staff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team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helps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them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cultivate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new 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friendships</a:t>
            </a:r>
            <a:r>
              <a:rPr dirty="0" sz="1400" spc="-1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and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generate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more</a:t>
            </a:r>
            <a:r>
              <a:rPr dirty="0" sz="1400" spc="-6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recognition</a:t>
            </a:r>
            <a:r>
              <a:rPr dirty="0" sz="1400" spc="-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55" i="1">
                <a:solidFill>
                  <a:srgbClr val="3F3F3F"/>
                </a:solidFill>
                <a:latin typeface="Gill Sans MT"/>
                <a:cs typeface="Gill Sans MT"/>
              </a:rPr>
              <a:t>at</a:t>
            </a:r>
            <a:r>
              <a:rPr dirty="0" sz="1400" spc="4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school.</a:t>
            </a:r>
            <a:endParaRPr sz="1400">
              <a:latin typeface="Gill Sans MT"/>
              <a:cs typeface="Gill Sans MT"/>
            </a:endParaRPr>
          </a:p>
          <a:p>
            <a:pPr algn="just" marL="12700" marR="9525">
              <a:lnSpc>
                <a:spcPct val="136800"/>
              </a:lnSpc>
              <a:spcBef>
                <a:spcPts val="894"/>
              </a:spcBef>
              <a:buAutoNum type="arabicPlain"/>
              <a:tabLst>
                <a:tab pos="180975" algn="l"/>
              </a:tabLst>
            </a:pP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Finding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vision: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as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 </a:t>
            </a:r>
            <a:r>
              <a:rPr dirty="0" sz="1400" spc="90" i="1">
                <a:solidFill>
                  <a:srgbClr val="3F3F3F"/>
                </a:solidFill>
                <a:latin typeface="Gill Sans MT"/>
                <a:cs typeface="Gill Sans MT"/>
              </a:rPr>
              <a:t>are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given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"mission"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the </a:t>
            </a:r>
            <a:r>
              <a:rPr dirty="0" sz="1400" spc="100" i="1">
                <a:solidFill>
                  <a:srgbClr val="3F3F3F"/>
                </a:solidFill>
                <a:latin typeface="Gill Sans MT"/>
                <a:cs typeface="Gill Sans MT"/>
              </a:rPr>
              <a:t>final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product </a:t>
            </a:r>
            <a:r>
              <a:rPr dirty="0" sz="1400" spc="135" i="1">
                <a:solidFill>
                  <a:srgbClr val="3F3F3F"/>
                </a:solidFill>
                <a:latin typeface="Gill Sans MT"/>
                <a:cs typeface="Gill Sans MT"/>
              </a:rPr>
              <a:t>they  </a:t>
            </a:r>
            <a:r>
              <a:rPr dirty="0" sz="1400" spc="120" i="1">
                <a:solidFill>
                  <a:srgbClr val="3F3F3F"/>
                </a:solidFill>
                <a:latin typeface="Gill Sans MT"/>
                <a:cs typeface="Gill Sans MT"/>
              </a:rPr>
              <a:t>achieve</a:t>
            </a:r>
            <a:r>
              <a:rPr dirty="0" sz="1400" spc="-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be</a:t>
            </a:r>
            <a:r>
              <a:rPr dirty="0" sz="1400" spc="-7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their</a:t>
            </a:r>
            <a:r>
              <a:rPr dirty="0" sz="140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60" i="1">
                <a:solidFill>
                  <a:srgbClr val="3F3F3F"/>
                </a:solidFill>
                <a:latin typeface="Gill Sans MT"/>
                <a:cs typeface="Gill Sans MT"/>
              </a:rPr>
              <a:t>own</a:t>
            </a:r>
            <a:r>
              <a:rPr dirty="0" sz="1400" spc="-1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vision.</a:t>
            </a:r>
            <a:endParaRPr sz="1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F3F3F"/>
              </a:buClr>
              <a:buFont typeface="Gill Sans MT"/>
              <a:buAutoNum type="arabicPlain"/>
            </a:pPr>
            <a:endParaRPr sz="1300">
              <a:latin typeface="Times New Roman"/>
              <a:cs typeface="Times New Roman"/>
            </a:endParaRPr>
          </a:p>
          <a:p>
            <a:pPr algn="just" marL="156210" indent="-143510">
              <a:lnSpc>
                <a:spcPct val="100000"/>
              </a:lnSpc>
              <a:buAutoNum type="arabicPlain"/>
              <a:tabLst>
                <a:tab pos="156845" algn="l"/>
              </a:tabLst>
            </a:pP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Heron’s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4" i="1">
                <a:solidFill>
                  <a:srgbClr val="3F3F3F"/>
                </a:solidFill>
                <a:latin typeface="Gill Sans MT"/>
                <a:cs typeface="Gill Sans MT"/>
              </a:rPr>
              <a:t>Six</a:t>
            </a:r>
            <a:r>
              <a:rPr dirty="0" sz="1400" spc="-4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Categories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0" i="1">
                <a:solidFill>
                  <a:srgbClr val="3F3F3F"/>
                </a:solidFill>
                <a:latin typeface="Gill Sans MT"/>
                <a:cs typeface="Gill Sans MT"/>
              </a:rPr>
              <a:t>of</a:t>
            </a:r>
            <a:r>
              <a:rPr dirty="0" sz="1400" spc="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Intervention: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50" i="1">
                <a:solidFill>
                  <a:srgbClr val="3F3F3F"/>
                </a:solidFill>
                <a:latin typeface="Gill Sans MT"/>
                <a:cs typeface="Gill Sans MT"/>
              </a:rPr>
              <a:t>students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05" i="1">
                <a:solidFill>
                  <a:srgbClr val="3F3F3F"/>
                </a:solidFill>
                <a:latin typeface="Gill Sans MT"/>
                <a:cs typeface="Gill Sans MT"/>
              </a:rPr>
              <a:t>will</a:t>
            </a:r>
            <a:r>
              <a:rPr dirty="0" sz="1400" spc="-2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10" i="1">
                <a:solidFill>
                  <a:srgbClr val="3F3F3F"/>
                </a:solidFill>
                <a:latin typeface="Gill Sans MT"/>
                <a:cs typeface="Gill Sans MT"/>
              </a:rPr>
              <a:t>help</a:t>
            </a:r>
            <a:r>
              <a:rPr dirty="0" sz="1400" spc="-1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30" i="1">
                <a:solidFill>
                  <a:srgbClr val="3F3F3F"/>
                </a:solidFill>
                <a:latin typeface="Gill Sans MT"/>
                <a:cs typeface="Gill Sans MT"/>
              </a:rPr>
              <a:t>peers</a:t>
            </a:r>
            <a:r>
              <a:rPr dirty="0" sz="1400" spc="-105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45" i="1">
                <a:solidFill>
                  <a:srgbClr val="3F3F3F"/>
                </a:solidFill>
                <a:latin typeface="Gill Sans MT"/>
                <a:cs typeface="Gill Sans MT"/>
              </a:rPr>
              <a:t>more</a:t>
            </a:r>
            <a:r>
              <a:rPr dirty="0" sz="1400" spc="-50" i="1">
                <a:solidFill>
                  <a:srgbClr val="3F3F3F"/>
                </a:solidFill>
                <a:latin typeface="Gill Sans MT"/>
                <a:cs typeface="Gill Sans MT"/>
              </a:rPr>
              <a:t> </a:t>
            </a:r>
            <a:r>
              <a:rPr dirty="0" sz="1400" spc="125" i="1">
                <a:solidFill>
                  <a:srgbClr val="3F3F3F"/>
                </a:solidFill>
                <a:latin typeface="Gill Sans MT"/>
                <a:cs typeface="Gill Sans MT"/>
              </a:rPr>
              <a:t>effectively.</a:t>
            </a:r>
            <a:endParaRPr sz="1400">
              <a:latin typeface="Gill Sans MT"/>
              <a:cs typeface="Gill Sans M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38429" y="663468"/>
            <a:ext cx="5397500" cy="1828800"/>
          </a:xfrm>
          <a:custGeom>
            <a:avLst/>
            <a:gdLst/>
            <a:ahLst/>
            <a:cxnLst/>
            <a:rect l="l" t="t" r="r" b="b"/>
            <a:pathLst>
              <a:path w="5397500" h="1828800">
                <a:moveTo>
                  <a:pt x="5092407" y="1828800"/>
                </a:moveTo>
                <a:lnTo>
                  <a:pt x="0" y="1828800"/>
                </a:lnTo>
                <a:lnTo>
                  <a:pt x="0" y="0"/>
                </a:lnTo>
                <a:lnTo>
                  <a:pt x="5397207" y="0"/>
                </a:lnTo>
                <a:lnTo>
                  <a:pt x="5397207" y="1524000"/>
                </a:lnTo>
                <a:lnTo>
                  <a:pt x="5092407" y="182880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230837" y="2187468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0" y="304800"/>
                </a:moveTo>
                <a:lnTo>
                  <a:pt x="60960" y="60959"/>
                </a:lnTo>
                <a:lnTo>
                  <a:pt x="304800" y="0"/>
                </a:lnTo>
                <a:lnTo>
                  <a:pt x="0" y="304800"/>
                </a:lnTo>
                <a:close/>
              </a:path>
            </a:pathLst>
          </a:custGeom>
          <a:solidFill>
            <a:srgbClr val="E0E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138429" y="663468"/>
            <a:ext cx="5397500" cy="1828800"/>
          </a:xfrm>
          <a:custGeom>
            <a:avLst/>
            <a:gdLst/>
            <a:ahLst/>
            <a:cxnLst/>
            <a:rect l="l" t="t" r="r" b="b"/>
            <a:pathLst>
              <a:path w="5397500" h="1828800">
                <a:moveTo>
                  <a:pt x="5092407" y="1828800"/>
                </a:moveTo>
                <a:lnTo>
                  <a:pt x="5153367" y="1584960"/>
                </a:lnTo>
                <a:lnTo>
                  <a:pt x="5397207" y="1524000"/>
                </a:lnTo>
                <a:lnTo>
                  <a:pt x="5092407" y="1828800"/>
                </a:lnTo>
                <a:lnTo>
                  <a:pt x="0" y="1828800"/>
                </a:lnTo>
                <a:lnTo>
                  <a:pt x="0" y="0"/>
                </a:lnTo>
                <a:lnTo>
                  <a:pt x="5397207" y="0"/>
                </a:lnTo>
                <a:lnTo>
                  <a:pt x="5397207" y="1524000"/>
                </a:lnTo>
              </a:path>
            </a:pathLst>
          </a:custGeom>
          <a:ln w="12700">
            <a:solidFill>
              <a:srgbClr val="3052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1593324" y="539312"/>
            <a:ext cx="4491355" cy="1603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>
              <a:lnSpc>
                <a:spcPct val="146500"/>
              </a:lnSpc>
            </a:pPr>
            <a:r>
              <a:rPr dirty="0" sz="2200" spc="100" i="1">
                <a:latin typeface="Gill Sans MT"/>
                <a:cs typeface="Gill Sans MT"/>
              </a:rPr>
              <a:t>I</a:t>
            </a:r>
            <a:r>
              <a:rPr dirty="0" sz="2200" spc="114" i="1">
                <a:latin typeface="Gill Sans MT"/>
                <a:cs typeface="Gill Sans MT"/>
              </a:rPr>
              <a:t>D</a:t>
            </a:r>
            <a:r>
              <a:rPr dirty="0" sz="2200" spc="150" i="1">
                <a:latin typeface="Gill Sans MT"/>
                <a:cs typeface="Gill Sans MT"/>
              </a:rPr>
              <a:t>E</a:t>
            </a:r>
            <a:r>
              <a:rPr dirty="0" sz="2200" spc="345" i="1">
                <a:latin typeface="Gill Sans MT"/>
                <a:cs typeface="Gill Sans MT"/>
              </a:rPr>
              <a:t>A</a:t>
            </a:r>
            <a:r>
              <a:rPr dirty="0" sz="2200" spc="265" i="1">
                <a:latin typeface="Gill Sans MT"/>
                <a:cs typeface="Gill Sans MT"/>
              </a:rPr>
              <a:t>S</a:t>
            </a:r>
            <a:r>
              <a:rPr dirty="0" sz="2200" spc="385" i="1">
                <a:latin typeface="Gill Sans MT"/>
                <a:cs typeface="Gill Sans MT"/>
              </a:rPr>
              <a:t>/</a:t>
            </a:r>
            <a:r>
              <a:rPr dirty="0" sz="2200" spc="345" i="1">
                <a:latin typeface="Gill Sans MT"/>
                <a:cs typeface="Gill Sans MT"/>
              </a:rPr>
              <a:t>A</a:t>
            </a:r>
            <a:r>
              <a:rPr dirty="0" sz="2200" spc="330" i="1">
                <a:latin typeface="Gill Sans MT"/>
                <a:cs typeface="Gill Sans MT"/>
              </a:rPr>
              <a:t>PP</a:t>
            </a:r>
            <a:r>
              <a:rPr dirty="0" sz="2200" spc="215" i="1">
                <a:latin typeface="Gill Sans MT"/>
                <a:cs typeface="Gill Sans MT"/>
              </a:rPr>
              <a:t>R</a:t>
            </a:r>
            <a:r>
              <a:rPr dirty="0" sz="2200" spc="175" i="1">
                <a:latin typeface="Gill Sans MT"/>
                <a:cs typeface="Gill Sans MT"/>
              </a:rPr>
              <a:t>O</a:t>
            </a:r>
            <a:r>
              <a:rPr dirty="0" sz="2200" spc="345" i="1">
                <a:latin typeface="Gill Sans MT"/>
                <a:cs typeface="Gill Sans MT"/>
              </a:rPr>
              <a:t>A</a:t>
            </a:r>
            <a:r>
              <a:rPr dirty="0" sz="2200" spc="190" i="1">
                <a:latin typeface="Gill Sans MT"/>
                <a:cs typeface="Gill Sans MT"/>
              </a:rPr>
              <a:t>C</a:t>
            </a:r>
            <a:r>
              <a:rPr dirty="0" sz="2200" spc="45" i="1">
                <a:latin typeface="Gill Sans MT"/>
                <a:cs typeface="Gill Sans MT"/>
              </a:rPr>
              <a:t>H</a:t>
            </a:r>
            <a:r>
              <a:rPr dirty="0" sz="2200" spc="150" i="1">
                <a:latin typeface="Gill Sans MT"/>
                <a:cs typeface="Gill Sans MT"/>
              </a:rPr>
              <a:t>E</a:t>
            </a:r>
            <a:r>
              <a:rPr dirty="0" sz="2200" spc="265" i="1">
                <a:latin typeface="Gill Sans MT"/>
                <a:cs typeface="Gill Sans MT"/>
              </a:rPr>
              <a:t>S</a:t>
            </a:r>
            <a:r>
              <a:rPr dirty="0" sz="2200" spc="385" i="1">
                <a:latin typeface="Gill Sans MT"/>
                <a:cs typeface="Gill Sans MT"/>
              </a:rPr>
              <a:t>/</a:t>
            </a:r>
            <a:r>
              <a:rPr dirty="0" sz="2200" spc="265" i="1">
                <a:latin typeface="Gill Sans MT"/>
                <a:cs typeface="Gill Sans MT"/>
              </a:rPr>
              <a:t>S</a:t>
            </a:r>
            <a:r>
              <a:rPr dirty="0" sz="2200" spc="130" i="1">
                <a:latin typeface="Gill Sans MT"/>
                <a:cs typeface="Gill Sans MT"/>
              </a:rPr>
              <a:t>T</a:t>
            </a:r>
            <a:r>
              <a:rPr dirty="0" sz="2200" spc="215" i="1">
                <a:latin typeface="Gill Sans MT"/>
                <a:cs typeface="Gill Sans MT"/>
              </a:rPr>
              <a:t>R</a:t>
            </a:r>
            <a:r>
              <a:rPr dirty="0" sz="2200" spc="345" i="1">
                <a:latin typeface="Gill Sans MT"/>
                <a:cs typeface="Gill Sans MT"/>
              </a:rPr>
              <a:t>A</a:t>
            </a:r>
            <a:r>
              <a:rPr dirty="0" sz="2200" spc="130" i="1">
                <a:latin typeface="Gill Sans MT"/>
                <a:cs typeface="Gill Sans MT"/>
              </a:rPr>
              <a:t>T</a:t>
            </a:r>
            <a:r>
              <a:rPr dirty="0" sz="2200" spc="150" i="1">
                <a:latin typeface="Gill Sans MT"/>
                <a:cs typeface="Gill Sans MT"/>
              </a:rPr>
              <a:t>E</a:t>
            </a:r>
            <a:r>
              <a:rPr dirty="0" sz="2200" spc="200" i="1">
                <a:latin typeface="Gill Sans MT"/>
                <a:cs typeface="Gill Sans MT"/>
              </a:rPr>
              <a:t>G</a:t>
            </a:r>
            <a:r>
              <a:rPr dirty="0" sz="2200" spc="100" i="1">
                <a:latin typeface="Gill Sans MT"/>
                <a:cs typeface="Gill Sans MT"/>
              </a:rPr>
              <a:t>I</a:t>
            </a:r>
            <a:r>
              <a:rPr dirty="0" sz="2200" spc="150" i="1">
                <a:latin typeface="Gill Sans MT"/>
                <a:cs typeface="Gill Sans MT"/>
              </a:rPr>
              <a:t>E</a:t>
            </a:r>
            <a:r>
              <a:rPr dirty="0" sz="2200" spc="235" i="1">
                <a:latin typeface="Gill Sans MT"/>
                <a:cs typeface="Gill Sans MT"/>
              </a:rPr>
              <a:t>S </a:t>
            </a:r>
            <a:r>
              <a:rPr dirty="0" sz="2200" spc="180" i="1">
                <a:latin typeface="Gill Sans MT"/>
                <a:cs typeface="Gill Sans MT"/>
              </a:rPr>
              <a:t> </a:t>
            </a:r>
            <a:r>
              <a:rPr dirty="0" sz="2200" spc="210" i="1">
                <a:latin typeface="Gill Sans MT"/>
                <a:cs typeface="Gill Sans MT"/>
              </a:rPr>
              <a:t>FROM</a:t>
            </a:r>
            <a:endParaRPr sz="22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</a:pPr>
            <a:endParaRPr sz="1850">
              <a:latin typeface="Times New Roman"/>
              <a:cs typeface="Times New Roman"/>
            </a:endParaRPr>
          </a:p>
          <a:p>
            <a:pPr algn="ctr" marL="62865">
              <a:lnSpc>
                <a:spcPct val="100000"/>
              </a:lnSpc>
            </a:pPr>
            <a:r>
              <a:rPr dirty="0" sz="2200" spc="75" i="1">
                <a:latin typeface="Gill Sans MT"/>
                <a:cs typeface="Gill Sans MT"/>
              </a:rPr>
              <a:t>IN-</a:t>
            </a:r>
            <a:r>
              <a:rPr dirty="0" sz="2200" spc="-310" i="1">
                <a:latin typeface="Gill Sans MT"/>
                <a:cs typeface="Gill Sans MT"/>
              </a:rPr>
              <a:t> </a:t>
            </a:r>
            <a:r>
              <a:rPr dirty="0" sz="2200" spc="85" i="1">
                <a:latin typeface="Gill Sans MT"/>
                <a:cs typeface="Gill Sans MT"/>
              </a:rPr>
              <a:t>29</a:t>
            </a:r>
            <a:r>
              <a:rPr dirty="0" sz="2200" spc="-85" i="1">
                <a:latin typeface="Gill Sans MT"/>
                <a:cs typeface="Gill Sans MT"/>
              </a:rPr>
              <a:t> </a:t>
            </a:r>
            <a:r>
              <a:rPr dirty="0" sz="2200" spc="65" i="1">
                <a:latin typeface="Gill Sans MT"/>
                <a:cs typeface="Gill Sans MT"/>
              </a:rPr>
              <a:t>I</a:t>
            </a:r>
            <a:r>
              <a:rPr dirty="0" sz="2200" spc="-50" i="1">
                <a:latin typeface="Gill Sans MT"/>
                <a:cs typeface="Gill Sans MT"/>
              </a:rPr>
              <a:t> </a:t>
            </a:r>
            <a:r>
              <a:rPr dirty="0" sz="2200" spc="170" i="1">
                <a:latin typeface="Gill Sans MT"/>
                <a:cs typeface="Gill Sans MT"/>
              </a:rPr>
              <a:t>WILL</a:t>
            </a:r>
            <a:r>
              <a:rPr dirty="0" sz="2200" spc="-85" i="1">
                <a:latin typeface="Gill Sans MT"/>
                <a:cs typeface="Gill Sans MT"/>
              </a:rPr>
              <a:t> </a:t>
            </a:r>
            <a:r>
              <a:rPr dirty="0" sz="2200" spc="185" i="1">
                <a:latin typeface="Gill Sans MT"/>
                <a:cs typeface="Gill Sans MT"/>
              </a:rPr>
              <a:t>USE</a:t>
            </a:r>
            <a:endParaRPr sz="220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96520">
              <a:lnSpc>
                <a:spcPts val="1090"/>
              </a:lnSpc>
            </a:pPr>
            <a:fld id="{81D60167-4931-47E6-BA6A-407CBD079E47}" type="slidenum">
              <a:rPr dirty="0" spc="40"/>
              <a:t>2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2017-07-27T10:14:16Z</dcterms:created>
  <dcterms:modified xsi:type="dcterms:W3CDTF">2017-07-27T10:14:16Z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2017-07-27T00:00:00Z</vt:filetime>
  </property>
</Properties>
</file>