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5" r:id="rId1"/>
  </p:sldMasterIdLst>
  <p:sldIdLst>
    <p:sldId id="256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5BE"/>
    <a:srgbClr val="FFFC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9FE981C-DC62-BE9E-9C59-AFA641485722}" v="276" dt="2023-11-05T16:36:26.719"/>
    <p1510:client id="{6EC17961-BFE9-4F67-977E-C93F52322AD7}" v="152" dt="2023-11-05T16:12:33.4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20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1E8A1-6DA8-4496-BCE8-03ED561CC4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365760"/>
            <a:ext cx="10515600" cy="2890202"/>
          </a:xfrm>
        </p:spPr>
        <p:txBody>
          <a:bodyPr anchor="b">
            <a:normAutofit/>
          </a:bodyPr>
          <a:lstStyle>
            <a:lvl1pPr algn="l"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24CCC-3D44-4BB5-AA35-A21607EF6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3506150"/>
            <a:ext cx="10515600" cy="2483488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1F80F6-1855-44E9-BA95-5E00A06E7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D7FFD-570A-4968-B943-AF87BB679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CE6A8-0665-4714-B241-6AFBA8C6F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781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926EC-DC54-4882-9D58-F201EA25C4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804E7C-4CBA-49AF-B24C-1A1FF51C2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3C727-C0C7-4BBA-9CF5-6C1FAC76B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03986-C5B4-4956-AC6F-4F36186B8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5F941-E847-4C51-97D6-21066B26E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381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E0338D2-D9EE-4B67-97C1-08ABD574530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53848" y="365125"/>
            <a:ext cx="3999952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4B1422-6C1E-4422-80E8-34B0092FBF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626546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8B53C-3084-4BC0-A80E-DB41C04C6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6BFDE-DC70-4A6E-90B8-337FC4725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3578F-39AE-4F6F-9614-32EF672E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1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2A8A8-ECDA-4018-ABB4-CC22892BE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90AE7C-51AF-4F0E-B5A3-8C7E1026C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F28C09-A717-49AB-B60E-433BC4692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11A47A-6E5A-4754-8B43-9CE556160B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CA1EB-7AC7-4F86-90C0-AA980D887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93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A95957-C46F-4F17-BC8C-6507E676E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65760"/>
            <a:ext cx="10515600" cy="382786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D9661B-6633-4C8B-8B9C-E514DF851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443817"/>
            <a:ext cx="10515600" cy="16458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6274BF-C1CD-4709-B0A0-E9407DBEA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ADB94-0A5B-4B56-B0B1-1FF5580A4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A668A-35AE-4CDF-AC4C-2BEEA9EE8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25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7F1FD-0E96-4963-9F09-92861572B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9E5F0-B650-4AFF-B90E-23B378684D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40876"/>
            <a:ext cx="5181600" cy="423608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D1747B-302D-476E-8F4F-E4B114C662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0876"/>
            <a:ext cx="5181600" cy="42360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0577D-22F7-4958-BB3D-6C9265EA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EC5B46-A8FB-4683-9618-3F6E0738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7887BD-93E9-4181-9D7F-940C3E173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52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63D79-FA27-4567-9032-AF722733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77C1BF-703F-4992-BB0C-EB1E579C7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51823"/>
            <a:ext cx="5157787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B2FCE1-6DC0-43B5-8016-89FD4AF5A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54741"/>
            <a:ext cx="5157787" cy="32349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2FED7A-67D0-43CC-889A-25F8849647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51823"/>
            <a:ext cx="5183188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31C176-48F2-44EC-B3A2-A144403D57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54741"/>
            <a:ext cx="5183188" cy="32349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9187B8-AC48-4FE7-8658-8A31E3731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CAB465-E22E-45DC-89C9-406121BCE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F9D1CF-F964-4405-8677-5F9E2A02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991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A3453-DD0F-41C0-8F4A-5DC343F5E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4E6313-506F-4456-B3D9-D9655538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26068-7707-41EC-93EF-A24CAF8F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C8A3C-8C01-4039-B47B-57D84975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172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0892633-8C77-419D-B24D-2B3D44DBA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149D59-0A88-4A14-A740-4CCD9B526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3DEF9-802F-444E-92D2-397862EE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305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23C20-3881-4F15-94F7-9D7B9F9E3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68F40F-6C2A-48EC-8F16-DA179A1DA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4638" y="457201"/>
            <a:ext cx="5800749" cy="54038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36B7E-D33D-48C7-97AC-5C0D9874F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57600"/>
            <a:ext cx="4343400" cy="2211387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49BC5-FF58-463A-B4FA-F0F912F12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7072D7-4A2A-407F-A084-6AE8DD00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D4C41C-C368-475C-BDC1-DC5B29C78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41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F67B0-865B-44ED-9DFE-36C73B0C8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343400" cy="2971800"/>
          </a:xfrm>
        </p:spPr>
        <p:txBody>
          <a:bodyPr anchor="b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5400" kern="1200" dirty="0">
                <a:gradFill>
                  <a:gsLst>
                    <a:gs pos="100000">
                      <a:schemeClr val="tx2"/>
                    </a:gs>
                    <a:gs pos="0">
                      <a:schemeClr val="accent1"/>
                    </a:gs>
                  </a:gsLst>
                  <a:lin ang="0" scaled="1"/>
                </a:gradFill>
                <a:latin typeface="Aharoni" panose="02010803020104030203" pitchFamily="2" charset="-79"/>
                <a:ea typeface="+mn-ea"/>
                <a:cs typeface="Angsana New" panose="02020603050405020304" pitchFamily="18" charset="-3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3C5CF7-138A-437C-9E0A-FF41799703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61462" y="457201"/>
            <a:ext cx="5793925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117822-7770-4117-96A2-8D2FF0A010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664424"/>
            <a:ext cx="4343400" cy="2204564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295030-39C7-4814-A766-1A3E094E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766A6-3C10-4AB8-86A1-BB1F0CDA7EFE}" type="datetimeFigureOut">
              <a:rPr lang="en-US" smtClean="0"/>
              <a:t>11/5/2023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1F02CD-DC87-47B6-96C4-F6470B1D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CFF531-02C2-4C1D-A692-704037806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60201-1C40-4B39-813D-5CD9493BAEE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B6818BD-D734-48A1-8CC0-609D11E55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9D215A-D2A1-4903-A905-F8B06EF41B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940875"/>
            <a:ext cx="10515600" cy="42360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2B88A-7A1D-4AA1-8536-28DC13DBA5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66A6-3C10-4AB8-86A1-BB1F0CDA7EFE}" type="datetimeFigureOut">
              <a:rPr lang="en-US" smtClean="0"/>
              <a:pPr/>
              <a:t>11/5/2023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E925-0C4B-4BAE-9799-3A9D46D920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DAD54-E5C5-4D48-8592-BB22F0A851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60201-1C40-4B39-813D-5CD9493BAEED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8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28" r:id="rId6"/>
    <p:sldLayoutId id="2147484024" r:id="rId7"/>
    <p:sldLayoutId id="2147484025" r:id="rId8"/>
    <p:sldLayoutId id="2147484026" r:id="rId9"/>
    <p:sldLayoutId id="2147484027" r:id="rId10"/>
    <p:sldLayoutId id="214748402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5400" kern="1200" smtClean="0">
          <a:gradFill>
            <a:gsLst>
              <a:gs pos="100000">
                <a:schemeClr val="tx2"/>
              </a:gs>
              <a:gs pos="0">
                <a:schemeClr val="accent1"/>
              </a:gs>
            </a:gsLst>
            <a:lin ang="0" scaled="1"/>
          </a:gradFill>
          <a:latin typeface="Aharoni" panose="02010803020104030203" pitchFamily="2" charset="-79"/>
          <a:ea typeface="+mn-ea"/>
          <a:cs typeface="Angsana New" panose="02020603050405020304" pitchFamily="18" charset="-34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8C37C960-91F5-4F61-B2CD-8A0379207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38201" y="524758"/>
            <a:ext cx="6591983" cy="140839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s-ES" sz="2800" dirty="0">
                <a:solidFill>
                  <a:schemeClr val="tx1"/>
                </a:solidFill>
                <a:latin typeface="Aharoni"/>
                <a:cs typeface="Angsana New"/>
              </a:rPr>
              <a:t>Instrucciones para realizar tu espacio de actividades con ritmos distintos de aprendizaje 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38201" y="2171102"/>
            <a:ext cx="6591981" cy="407747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85750" indent="-285750" algn="just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s-ES" sz="2200" dirty="0"/>
              <a:t>Pon atención en lo que pide cada actividad para realizarla bien, no se trata de acabar el primero/a, sino de disfrutar realizando las actividades.</a:t>
            </a:r>
            <a:endParaRPr lang="es-ES" dirty="0"/>
          </a:p>
          <a:p>
            <a:pPr marL="285750" indent="-285750" algn="just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s-ES" sz="2200" dirty="0"/>
              <a:t>Hay que realizar las actividades en orden.</a:t>
            </a:r>
            <a:endParaRPr lang="es-ES" sz="2200">
              <a:ea typeface="Meiryo"/>
            </a:endParaRPr>
          </a:p>
          <a:p>
            <a:pPr marL="285750" indent="-285750" algn="just">
              <a:lnSpc>
                <a:spcPct val="100000"/>
              </a:lnSpc>
              <a:buFont typeface="Calibri" panose="020B0604020202020204" pitchFamily="34" charset="0"/>
              <a:buChar char="-"/>
            </a:pPr>
            <a:r>
              <a:rPr lang="es-ES" sz="2200" dirty="0"/>
              <a:t>Hasta la actividad tres es obligatorio. Si al llegar a esta actividad has encontrado alguna dificultad, pasa directamente al "repostaje". Después podrás continuar a la meta o podrás regresar para comprender mejor las actividades que te resultaron más complicadas.</a:t>
            </a:r>
            <a:endParaRPr lang="es-ES" sz="2200" dirty="0">
              <a:ea typeface="Meiryo"/>
            </a:endParaRP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1EBFAA6F-1A26-BD98-3D78-CACFB2917A5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020" r="-2" b="-2"/>
          <a:stretch/>
        </p:blipFill>
        <p:spPr>
          <a:xfrm>
            <a:off x="7439137" y="596644"/>
            <a:ext cx="4145277" cy="5658888"/>
          </a:xfrm>
          <a:prstGeom prst="rect">
            <a:avLst/>
          </a:prstGeom>
        </p:spPr>
      </p:pic>
      <p:pic>
        <p:nvPicPr>
          <p:cNvPr id="7" name="Grabación (65)">
            <a:hlinkClick r:id="" action="ppaction://media"/>
            <a:extLst>
              <a:ext uri="{FF2B5EF4-FFF2-40B4-BE49-F238E27FC236}">
                <a16:creationId xmlns:a16="http://schemas.microsoft.com/office/drawing/2014/main" id="{E497AC0E-8EE4-D1A2-6F13-47342F932D2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43064" y="763498"/>
            <a:ext cx="514591" cy="51459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AB7C59E9-BE7F-62C3-C89B-82DC04BF159D}"/>
              </a:ext>
            </a:extLst>
          </p:cNvPr>
          <p:cNvSpPr txBox="1"/>
          <p:nvPr/>
        </p:nvSpPr>
        <p:spPr>
          <a:xfrm>
            <a:off x="9770854" y="5515155"/>
            <a:ext cx="1837427" cy="738664"/>
          </a:xfrm>
          <a:prstGeom prst="rect">
            <a:avLst/>
          </a:prstGeom>
          <a:solidFill>
            <a:srgbClr val="F5D5BE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1400" b="1" dirty="0">
                <a:solidFill>
                  <a:srgbClr val="000000"/>
                </a:solidFill>
                <a:latin typeface="Calibri"/>
                <a:cs typeface="Segoe UI"/>
              </a:rPr>
              <a:t>2º PRIMARIA​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Segoe UI"/>
              </a:rPr>
              <a:t>​​</a:t>
            </a:r>
            <a:endParaRPr lang="es-ES"/>
          </a:p>
          <a:p>
            <a:pPr algn="ctr"/>
            <a:r>
              <a:rPr lang="es-ES" sz="1400" b="1" dirty="0">
                <a:solidFill>
                  <a:srgbClr val="000000"/>
                </a:solidFill>
                <a:latin typeface="Calibri"/>
                <a:cs typeface="Segoe UI"/>
              </a:rPr>
              <a:t>CIENCIAS NATURALES</a:t>
            </a:r>
            <a:r>
              <a:rPr lang="en-US" sz="1400" b="1" dirty="0">
                <a:solidFill>
                  <a:srgbClr val="000000"/>
                </a:solidFill>
                <a:latin typeface="Calibri"/>
                <a:cs typeface="Segoe UI"/>
              </a:rPr>
              <a:t>​</a:t>
            </a:r>
            <a:r>
              <a:rPr lang="en-US" sz="1400" dirty="0">
                <a:solidFill>
                  <a:srgbClr val="000000"/>
                </a:solidFill>
                <a:latin typeface="Calibri"/>
                <a:cs typeface="Segoe UI"/>
              </a:rPr>
              <a:t>​​</a:t>
            </a:r>
            <a:endParaRPr lang="en-US" sz="1400" dirty="0">
              <a:solidFill>
                <a:srgbClr val="000000"/>
              </a:solidFill>
              <a:latin typeface="Calibri"/>
              <a:ea typeface="Calibri"/>
              <a:cs typeface="Segoe UI"/>
            </a:endParaRPr>
          </a:p>
          <a:p>
            <a:pPr algn="ctr"/>
            <a:r>
              <a:rPr lang="es-ES" sz="1400" b="1" dirty="0">
                <a:solidFill>
                  <a:srgbClr val="000000"/>
                </a:solidFill>
                <a:latin typeface="Calibri"/>
                <a:cs typeface="Segoe UI"/>
              </a:rPr>
              <a:t>SILVIA DÍAZ</a:t>
            </a:r>
            <a:endParaRPr lang="es-ES" sz="1400" b="1" dirty="0">
              <a:solidFill>
                <a:srgbClr val="000000"/>
              </a:solidFill>
              <a:latin typeface="Calibri"/>
              <a:ea typeface="Calibri"/>
              <a:cs typeface="Segoe U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7EF5F66-287C-276D-A59D-09A8451BFA40}"/>
              </a:ext>
            </a:extLst>
          </p:cNvPr>
          <p:cNvSpPr txBox="1"/>
          <p:nvPr/>
        </p:nvSpPr>
        <p:spPr>
          <a:xfrm>
            <a:off x="6937374" y="3667125"/>
            <a:ext cx="2428875" cy="6826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deVTI">
  <a:themeElements>
    <a:clrScheme name="gradient">
      <a:dk1>
        <a:sysClr val="windowText" lastClr="000000"/>
      </a:dk1>
      <a:lt1>
        <a:sysClr val="window" lastClr="FFFFFF"/>
      </a:lt1>
      <a:dk2>
        <a:srgbClr val="203040"/>
      </a:dk2>
      <a:lt2>
        <a:srgbClr val="ECF0F0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DA2A69"/>
      </a:accent6>
      <a:hlink>
        <a:srgbClr val="3E8FF1"/>
      </a:hlink>
      <a:folHlink>
        <a:srgbClr val="939393"/>
      </a:folHlink>
    </a:clrScheme>
    <a:fontScheme name="Custom 49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deVTI" id="{1194088A-B135-4437-9FD8-7466BBC13A13}" vid="{B787DE2F-1995-45D8-A8E2-6B5CC521AC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Panorámica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FadeVTI</vt:lpstr>
      <vt:lpstr>Instrucciones para realizar tu espacio de actividades con ritmos distintos de aprendizaje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/>
  <cp:lastModifiedBy/>
  <cp:revision>160</cp:revision>
  <dcterms:created xsi:type="dcterms:W3CDTF">2023-11-05T15:56:12Z</dcterms:created>
  <dcterms:modified xsi:type="dcterms:W3CDTF">2023-11-05T16:37:58Z</dcterms:modified>
</cp:coreProperties>
</file>