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9" r:id="rId3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9"/>
    </p:embeddedFont>
    <p:embeddedFont>
      <p:font typeface="Impact" panose="020B0806030902050204" pitchFamily="34" charset="0"/>
      <p:regular r:id="rId10"/>
    </p:embeddedFont>
    <p:embeddedFont>
      <p:font typeface="Microsoft YaHei" panose="020B0503020204020204" pitchFamily="34" charset="-122"/>
      <p:regular r:id="rId11"/>
    </p:embeddedFont>
    <p:embeddedFont>
      <p:font typeface="Calibri" panose="020F0502020204030204" charset="0"/>
      <p:regular r:id="rId12"/>
      <p:bold r:id="rId13"/>
      <p:italic r:id="rId14"/>
      <p:boldItalic r:id="rId15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D"/>
    <a:srgbClr val="FEFA9A"/>
    <a:srgbClr val="95D4F6"/>
    <a:srgbClr val="FFACFC"/>
    <a:srgbClr val="89DCD0"/>
    <a:srgbClr val="98D8FA"/>
    <a:srgbClr val="95D3F5"/>
    <a:srgbClr val="D192D1"/>
    <a:srgbClr val="FFA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1716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7.fntdata"/><Relationship Id="rId14" Type="http://schemas.openxmlformats.org/officeDocument/2006/relationships/font" Target="fonts/font6.fntdata"/><Relationship Id="rId13" Type="http://schemas.openxmlformats.org/officeDocument/2006/relationships/font" Target="fonts/font5.fntdata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3107-0A21-4975-BD4E-9E3FA1571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D16D-63B5-4F0E-9AE2-7A8064D557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21E-FE76-4E28-A5CE-5B9C9B887E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组合 14"/>
          <p:cNvGrpSpPr/>
          <p:nvPr/>
        </p:nvGrpSpPr>
        <p:grpSpPr>
          <a:xfrm>
            <a:off x="833120" y="2143125"/>
            <a:ext cx="2059305" cy="2896870"/>
            <a:chOff x="4936601" y="971844"/>
            <a:chExt cx="2947767" cy="4146328"/>
          </a:xfrm>
          <a:solidFill>
            <a:schemeClr val="accent1"/>
          </a:solidFill>
        </p:grpSpPr>
        <p:sp>
          <p:nvSpPr>
            <p:cNvPr id="224" name="Freeform 5"/>
            <p:cNvSpPr/>
            <p:nvPr/>
          </p:nvSpPr>
          <p:spPr bwMode="auto">
            <a:xfrm>
              <a:off x="5184992" y="971844"/>
              <a:ext cx="2590145" cy="1192575"/>
            </a:xfrm>
            <a:custGeom>
              <a:avLst/>
              <a:gdLst>
                <a:gd name="T0" fmla="*/ 1118 w 1175"/>
                <a:gd name="T1" fmla="*/ 389 h 541"/>
                <a:gd name="T2" fmla="*/ 456 w 1175"/>
                <a:gd name="T3" fmla="*/ 104 h 541"/>
                <a:gd name="T4" fmla="*/ 0 w 1175"/>
                <a:gd name="T5" fmla="*/ 541 h 541"/>
                <a:gd name="T6" fmla="*/ 1175 w 1175"/>
                <a:gd name="T7" fmla="*/ 541 h 541"/>
                <a:gd name="T8" fmla="*/ 1118 w 1175"/>
                <a:gd name="T9" fmla="*/ 38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541">
                  <a:moveTo>
                    <a:pt x="1118" y="389"/>
                  </a:moveTo>
                  <a:cubicBezTo>
                    <a:pt x="895" y="0"/>
                    <a:pt x="456" y="104"/>
                    <a:pt x="456" y="104"/>
                  </a:cubicBezTo>
                  <a:cubicBezTo>
                    <a:pt x="126" y="200"/>
                    <a:pt x="25" y="389"/>
                    <a:pt x="0" y="541"/>
                  </a:cubicBezTo>
                  <a:cubicBezTo>
                    <a:pt x="1175" y="541"/>
                    <a:pt x="1175" y="541"/>
                    <a:pt x="1175" y="541"/>
                  </a:cubicBezTo>
                  <a:cubicBezTo>
                    <a:pt x="1150" y="449"/>
                    <a:pt x="1118" y="389"/>
                    <a:pt x="1118" y="389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p>
              <a:endParaRPr lang="zh-CN" altLang="en-US" sz="1600"/>
            </a:p>
          </p:txBody>
        </p:sp>
        <p:sp>
          <p:nvSpPr>
            <p:cNvPr id="225" name="Freeform 6"/>
            <p:cNvSpPr/>
            <p:nvPr/>
          </p:nvSpPr>
          <p:spPr bwMode="auto">
            <a:xfrm>
              <a:off x="4954557" y="2164419"/>
              <a:ext cx="2929811" cy="984584"/>
            </a:xfrm>
            <a:custGeom>
              <a:avLst/>
              <a:gdLst>
                <a:gd name="T0" fmla="*/ 118 w 1330"/>
                <a:gd name="T1" fmla="*/ 225 h 447"/>
                <a:gd name="T2" fmla="*/ 102 w 1330"/>
                <a:gd name="T3" fmla="*/ 281 h 447"/>
                <a:gd name="T4" fmla="*/ 8 w 1330"/>
                <a:gd name="T5" fmla="*/ 434 h 447"/>
                <a:gd name="T6" fmla="*/ 0 w 1330"/>
                <a:gd name="T7" fmla="*/ 447 h 447"/>
                <a:gd name="T8" fmla="*/ 1250 w 1330"/>
                <a:gd name="T9" fmla="*/ 447 h 447"/>
                <a:gd name="T10" fmla="*/ 1280 w 1330"/>
                <a:gd name="T11" fmla="*/ 0 h 447"/>
                <a:gd name="T12" fmla="*/ 105 w 1330"/>
                <a:gd name="T13" fmla="*/ 0 h 447"/>
                <a:gd name="T14" fmla="*/ 118 w 1330"/>
                <a:gd name="T15" fmla="*/ 2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0" h="447">
                  <a:moveTo>
                    <a:pt x="118" y="225"/>
                  </a:moveTo>
                  <a:cubicBezTo>
                    <a:pt x="121" y="237"/>
                    <a:pt x="116" y="242"/>
                    <a:pt x="102" y="281"/>
                  </a:cubicBezTo>
                  <a:cubicBezTo>
                    <a:pt x="89" y="321"/>
                    <a:pt x="18" y="422"/>
                    <a:pt x="8" y="434"/>
                  </a:cubicBezTo>
                  <a:cubicBezTo>
                    <a:pt x="5" y="438"/>
                    <a:pt x="2" y="442"/>
                    <a:pt x="0" y="447"/>
                  </a:cubicBezTo>
                  <a:cubicBezTo>
                    <a:pt x="1250" y="447"/>
                    <a:pt x="1250" y="447"/>
                    <a:pt x="1250" y="447"/>
                  </a:cubicBezTo>
                  <a:cubicBezTo>
                    <a:pt x="1330" y="289"/>
                    <a:pt x="1311" y="119"/>
                    <a:pt x="128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125"/>
                    <a:pt x="118" y="225"/>
                    <a:pt x="118" y="225"/>
                  </a:cubicBezTo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p>
              <a:endParaRPr lang="zh-CN" altLang="en-US" sz="1600"/>
            </a:p>
          </p:txBody>
        </p:sp>
        <p:sp>
          <p:nvSpPr>
            <p:cNvPr id="226" name="Freeform 7"/>
            <p:cNvSpPr/>
            <p:nvPr/>
          </p:nvSpPr>
          <p:spPr bwMode="auto">
            <a:xfrm>
              <a:off x="4936601" y="3149003"/>
              <a:ext cx="2772697" cy="984584"/>
            </a:xfrm>
            <a:custGeom>
              <a:avLst/>
              <a:gdLst>
                <a:gd name="T0" fmla="*/ 1 w 1258"/>
                <a:gd name="T1" fmla="*/ 25 h 447"/>
                <a:gd name="T2" fmla="*/ 20 w 1258"/>
                <a:gd name="T3" fmla="*/ 65 h 447"/>
                <a:gd name="T4" fmla="*/ 117 w 1258"/>
                <a:gd name="T5" fmla="*/ 80 h 447"/>
                <a:gd name="T6" fmla="*/ 131 w 1258"/>
                <a:gd name="T7" fmla="*/ 109 h 447"/>
                <a:gd name="T8" fmla="*/ 110 w 1258"/>
                <a:gd name="T9" fmla="*/ 130 h 447"/>
                <a:gd name="T10" fmla="*/ 100 w 1258"/>
                <a:gd name="T11" fmla="*/ 151 h 447"/>
                <a:gd name="T12" fmla="*/ 110 w 1258"/>
                <a:gd name="T13" fmla="*/ 175 h 447"/>
                <a:gd name="T14" fmla="*/ 138 w 1258"/>
                <a:gd name="T15" fmla="*/ 216 h 447"/>
                <a:gd name="T16" fmla="*/ 130 w 1258"/>
                <a:gd name="T17" fmla="*/ 228 h 447"/>
                <a:gd name="T18" fmla="*/ 122 w 1258"/>
                <a:gd name="T19" fmla="*/ 246 h 447"/>
                <a:gd name="T20" fmla="*/ 124 w 1258"/>
                <a:gd name="T21" fmla="*/ 273 h 447"/>
                <a:gd name="T22" fmla="*/ 170 w 1258"/>
                <a:gd name="T23" fmla="*/ 315 h 447"/>
                <a:gd name="T24" fmla="*/ 171 w 1258"/>
                <a:gd name="T25" fmla="*/ 329 h 447"/>
                <a:gd name="T26" fmla="*/ 179 w 1258"/>
                <a:gd name="T27" fmla="*/ 447 h 447"/>
                <a:gd name="T28" fmla="*/ 1116 w 1258"/>
                <a:gd name="T29" fmla="*/ 447 h 447"/>
                <a:gd name="T30" fmla="*/ 1083 w 1258"/>
                <a:gd name="T31" fmla="*/ 331 h 447"/>
                <a:gd name="T32" fmla="*/ 1190 w 1258"/>
                <a:gd name="T33" fmla="*/ 101 h 447"/>
                <a:gd name="T34" fmla="*/ 1258 w 1258"/>
                <a:gd name="T35" fmla="*/ 0 h 447"/>
                <a:gd name="T36" fmla="*/ 8 w 1258"/>
                <a:gd name="T37" fmla="*/ 0 h 447"/>
                <a:gd name="T38" fmla="*/ 1 w 1258"/>
                <a:gd name="T39" fmla="*/ 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8" h="447">
                  <a:moveTo>
                    <a:pt x="1" y="25"/>
                  </a:moveTo>
                  <a:cubicBezTo>
                    <a:pt x="0" y="43"/>
                    <a:pt x="7" y="58"/>
                    <a:pt x="20" y="65"/>
                  </a:cubicBezTo>
                  <a:cubicBezTo>
                    <a:pt x="33" y="73"/>
                    <a:pt x="117" y="80"/>
                    <a:pt x="117" y="8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17" y="122"/>
                    <a:pt x="110" y="130"/>
                  </a:cubicBezTo>
                  <a:cubicBezTo>
                    <a:pt x="104" y="139"/>
                    <a:pt x="102" y="143"/>
                    <a:pt x="100" y="151"/>
                  </a:cubicBezTo>
                  <a:cubicBezTo>
                    <a:pt x="99" y="160"/>
                    <a:pt x="105" y="169"/>
                    <a:pt x="110" y="175"/>
                  </a:cubicBezTo>
                  <a:cubicBezTo>
                    <a:pt x="114" y="182"/>
                    <a:pt x="138" y="216"/>
                    <a:pt x="138" y="216"/>
                  </a:cubicBezTo>
                  <a:cubicBezTo>
                    <a:pt x="138" y="216"/>
                    <a:pt x="134" y="222"/>
                    <a:pt x="130" y="228"/>
                  </a:cubicBezTo>
                  <a:cubicBezTo>
                    <a:pt x="125" y="235"/>
                    <a:pt x="122" y="246"/>
                    <a:pt x="122" y="246"/>
                  </a:cubicBezTo>
                  <a:cubicBezTo>
                    <a:pt x="119" y="254"/>
                    <a:pt x="119" y="263"/>
                    <a:pt x="124" y="273"/>
                  </a:cubicBezTo>
                  <a:cubicBezTo>
                    <a:pt x="130" y="282"/>
                    <a:pt x="165" y="309"/>
                    <a:pt x="170" y="315"/>
                  </a:cubicBezTo>
                  <a:cubicBezTo>
                    <a:pt x="174" y="322"/>
                    <a:pt x="171" y="329"/>
                    <a:pt x="171" y="329"/>
                  </a:cubicBezTo>
                  <a:cubicBezTo>
                    <a:pt x="154" y="381"/>
                    <a:pt x="165" y="422"/>
                    <a:pt x="179" y="447"/>
                  </a:cubicBezTo>
                  <a:cubicBezTo>
                    <a:pt x="1116" y="447"/>
                    <a:pt x="1116" y="447"/>
                    <a:pt x="1116" y="447"/>
                  </a:cubicBezTo>
                  <a:cubicBezTo>
                    <a:pt x="1100" y="402"/>
                    <a:pt x="1088" y="361"/>
                    <a:pt x="1083" y="331"/>
                  </a:cubicBezTo>
                  <a:cubicBezTo>
                    <a:pt x="1068" y="232"/>
                    <a:pt x="1190" y="101"/>
                    <a:pt x="1190" y="101"/>
                  </a:cubicBezTo>
                  <a:cubicBezTo>
                    <a:pt x="1218" y="68"/>
                    <a:pt x="1240" y="34"/>
                    <a:pt x="125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7"/>
                    <a:pt x="2" y="14"/>
                    <a:pt x="1" y="25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p>
              <a:endParaRPr lang="zh-CN" altLang="en-US" sz="1600"/>
            </a:p>
          </p:txBody>
        </p:sp>
        <p:sp>
          <p:nvSpPr>
            <p:cNvPr id="227" name="Freeform 8"/>
            <p:cNvSpPr/>
            <p:nvPr/>
          </p:nvSpPr>
          <p:spPr bwMode="auto">
            <a:xfrm>
              <a:off x="5331632" y="4133588"/>
              <a:ext cx="2471934" cy="984584"/>
            </a:xfrm>
            <a:custGeom>
              <a:avLst/>
              <a:gdLst>
                <a:gd name="T0" fmla="*/ 22 w 1122"/>
                <a:gd name="T1" fmla="*/ 29 h 447"/>
                <a:gd name="T2" fmla="*/ 291 w 1122"/>
                <a:gd name="T3" fmla="*/ 13 h 447"/>
                <a:gd name="T4" fmla="*/ 357 w 1122"/>
                <a:gd name="T5" fmla="*/ 227 h 447"/>
                <a:gd name="T6" fmla="*/ 353 w 1122"/>
                <a:gd name="T7" fmla="*/ 227 h 447"/>
                <a:gd name="T8" fmla="*/ 140 w 1122"/>
                <a:gd name="T9" fmla="*/ 447 h 447"/>
                <a:gd name="T10" fmla="*/ 1055 w 1122"/>
                <a:gd name="T11" fmla="*/ 447 h 447"/>
                <a:gd name="T12" fmla="*/ 1122 w 1122"/>
                <a:gd name="T13" fmla="*/ 447 h 447"/>
                <a:gd name="T14" fmla="*/ 1038 w 1122"/>
                <a:gd name="T15" fmla="*/ 224 h 447"/>
                <a:gd name="T16" fmla="*/ 937 w 1122"/>
                <a:gd name="T17" fmla="*/ 0 h 447"/>
                <a:gd name="T18" fmla="*/ 0 w 1122"/>
                <a:gd name="T19" fmla="*/ 0 h 447"/>
                <a:gd name="T20" fmla="*/ 22 w 1122"/>
                <a:gd name="T21" fmla="*/ 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2" h="447">
                  <a:moveTo>
                    <a:pt x="22" y="29"/>
                  </a:moveTo>
                  <a:cubicBezTo>
                    <a:pt x="73" y="71"/>
                    <a:pt x="257" y="9"/>
                    <a:pt x="291" y="13"/>
                  </a:cubicBezTo>
                  <a:cubicBezTo>
                    <a:pt x="316" y="17"/>
                    <a:pt x="345" y="158"/>
                    <a:pt x="357" y="227"/>
                  </a:cubicBezTo>
                  <a:cubicBezTo>
                    <a:pt x="353" y="227"/>
                    <a:pt x="353" y="227"/>
                    <a:pt x="353" y="227"/>
                  </a:cubicBezTo>
                  <a:cubicBezTo>
                    <a:pt x="353" y="227"/>
                    <a:pt x="194" y="418"/>
                    <a:pt x="140" y="447"/>
                  </a:cubicBezTo>
                  <a:cubicBezTo>
                    <a:pt x="1055" y="447"/>
                    <a:pt x="1055" y="447"/>
                    <a:pt x="1055" y="447"/>
                  </a:cubicBezTo>
                  <a:cubicBezTo>
                    <a:pt x="1122" y="447"/>
                    <a:pt x="1122" y="447"/>
                    <a:pt x="1122" y="447"/>
                  </a:cubicBezTo>
                  <a:cubicBezTo>
                    <a:pt x="1038" y="224"/>
                    <a:pt x="1038" y="224"/>
                    <a:pt x="1038" y="224"/>
                  </a:cubicBezTo>
                  <a:cubicBezTo>
                    <a:pt x="1004" y="162"/>
                    <a:pt x="965" y="76"/>
                    <a:pt x="9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18" y="25"/>
                    <a:pt x="22" y="2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p>
              <a:endParaRPr lang="zh-CN" altLang="en-US" sz="1600"/>
            </a:p>
          </p:txBody>
        </p:sp>
      </p:grpSp>
      <p:sp>
        <p:nvSpPr>
          <p:cNvPr id="379" name="Freeform 32"/>
          <p:cNvSpPr>
            <a:spLocks noEditPoints="1"/>
          </p:cNvSpPr>
          <p:nvPr/>
        </p:nvSpPr>
        <p:spPr bwMode="auto">
          <a:xfrm>
            <a:off x="4044950" y="353060"/>
            <a:ext cx="419100" cy="779780"/>
          </a:xfrm>
          <a:custGeom>
            <a:avLst/>
            <a:gdLst>
              <a:gd name="T0" fmla="*/ 72 w 72"/>
              <a:gd name="T1" fmla="*/ 108 h 156"/>
              <a:gd name="T2" fmla="*/ 72 w 72"/>
              <a:gd name="T3" fmla="*/ 96 h 156"/>
              <a:gd name="T4" fmla="*/ 54 w 72"/>
              <a:gd name="T5" fmla="*/ 96 h 156"/>
              <a:gd name="T6" fmla="*/ 48 w 72"/>
              <a:gd name="T7" fmla="*/ 102 h 156"/>
              <a:gd name="T8" fmla="*/ 36 w 72"/>
              <a:gd name="T9" fmla="*/ 102 h 156"/>
              <a:gd name="T10" fmla="*/ 36 w 72"/>
              <a:gd name="T11" fmla="*/ 52 h 156"/>
              <a:gd name="T12" fmla="*/ 54 w 72"/>
              <a:gd name="T13" fmla="*/ 27 h 156"/>
              <a:gd name="T14" fmla="*/ 27 w 72"/>
              <a:gd name="T15" fmla="*/ 0 h 156"/>
              <a:gd name="T16" fmla="*/ 0 w 72"/>
              <a:gd name="T17" fmla="*/ 27 h 156"/>
              <a:gd name="T18" fmla="*/ 18 w 72"/>
              <a:gd name="T19" fmla="*/ 52 h 156"/>
              <a:gd name="T20" fmla="*/ 18 w 72"/>
              <a:gd name="T21" fmla="*/ 147 h 156"/>
              <a:gd name="T22" fmla="*/ 27 w 72"/>
              <a:gd name="T23" fmla="*/ 156 h 156"/>
              <a:gd name="T24" fmla="*/ 36 w 72"/>
              <a:gd name="T25" fmla="*/ 147 h 156"/>
              <a:gd name="T26" fmla="*/ 36 w 72"/>
              <a:gd name="T27" fmla="*/ 132 h 156"/>
              <a:gd name="T28" fmla="*/ 48 w 72"/>
              <a:gd name="T29" fmla="*/ 132 h 156"/>
              <a:gd name="T30" fmla="*/ 54 w 72"/>
              <a:gd name="T31" fmla="*/ 138 h 156"/>
              <a:gd name="T32" fmla="*/ 72 w 72"/>
              <a:gd name="T33" fmla="*/ 138 h 156"/>
              <a:gd name="T34" fmla="*/ 72 w 72"/>
              <a:gd name="T35" fmla="*/ 126 h 156"/>
              <a:gd name="T36" fmla="*/ 60 w 72"/>
              <a:gd name="T37" fmla="*/ 126 h 156"/>
              <a:gd name="T38" fmla="*/ 60 w 72"/>
              <a:gd name="T39" fmla="*/ 108 h 156"/>
              <a:gd name="T40" fmla="*/ 72 w 72"/>
              <a:gd name="T41" fmla="*/ 108 h 156"/>
              <a:gd name="T42" fmla="*/ 27 w 72"/>
              <a:gd name="T43" fmla="*/ 18 h 156"/>
              <a:gd name="T44" fmla="*/ 36 w 72"/>
              <a:gd name="T45" fmla="*/ 27 h 156"/>
              <a:gd name="T46" fmla="*/ 27 w 72"/>
              <a:gd name="T47" fmla="*/ 36 h 156"/>
              <a:gd name="T48" fmla="*/ 18 w 72"/>
              <a:gd name="T49" fmla="*/ 27 h 156"/>
              <a:gd name="T50" fmla="*/ 27 w 72"/>
              <a:gd name="T51" fmla="*/ 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/>
          </a:p>
        </p:txBody>
      </p:sp>
      <p:sp>
        <p:nvSpPr>
          <p:cNvPr id="385" name="Freeform 38"/>
          <p:cNvSpPr/>
          <p:nvPr/>
        </p:nvSpPr>
        <p:spPr bwMode="auto">
          <a:xfrm>
            <a:off x="3679190" y="1545590"/>
            <a:ext cx="1092835" cy="556260"/>
          </a:xfrm>
          <a:custGeom>
            <a:avLst/>
            <a:gdLst>
              <a:gd name="T0" fmla="*/ 189 w 189"/>
              <a:gd name="T1" fmla="*/ 57 h 96"/>
              <a:gd name="T2" fmla="*/ 153 w 189"/>
              <a:gd name="T3" fmla="*/ 33 h 96"/>
              <a:gd name="T4" fmla="*/ 153 w 189"/>
              <a:gd name="T5" fmla="*/ 48 h 96"/>
              <a:gd name="T6" fmla="*/ 152 w 189"/>
              <a:gd name="T7" fmla="*/ 48 h 96"/>
              <a:gd name="T8" fmla="*/ 140 w 189"/>
              <a:gd name="T9" fmla="*/ 48 h 96"/>
              <a:gd name="T10" fmla="*/ 137 w 189"/>
              <a:gd name="T11" fmla="*/ 45 h 96"/>
              <a:gd name="T12" fmla="*/ 137 w 189"/>
              <a:gd name="T13" fmla="*/ 21 h 96"/>
              <a:gd name="T14" fmla="*/ 116 w 189"/>
              <a:gd name="T15" fmla="*/ 0 h 96"/>
              <a:gd name="T16" fmla="*/ 95 w 189"/>
              <a:gd name="T17" fmla="*/ 21 h 96"/>
              <a:gd name="T18" fmla="*/ 95 w 189"/>
              <a:gd name="T19" fmla="*/ 75 h 96"/>
              <a:gd name="T20" fmla="*/ 92 w 189"/>
              <a:gd name="T21" fmla="*/ 78 h 96"/>
              <a:gd name="T22" fmla="*/ 89 w 189"/>
              <a:gd name="T23" fmla="*/ 75 h 96"/>
              <a:gd name="T24" fmla="*/ 89 w 189"/>
              <a:gd name="T25" fmla="*/ 21 h 96"/>
              <a:gd name="T26" fmla="*/ 69 w 189"/>
              <a:gd name="T27" fmla="*/ 0 h 96"/>
              <a:gd name="T28" fmla="*/ 48 w 189"/>
              <a:gd name="T29" fmla="*/ 21 h 96"/>
              <a:gd name="T30" fmla="*/ 48 w 189"/>
              <a:gd name="T31" fmla="*/ 75 h 96"/>
              <a:gd name="T32" fmla="*/ 45 w 189"/>
              <a:gd name="T33" fmla="*/ 78 h 96"/>
              <a:gd name="T34" fmla="*/ 42 w 189"/>
              <a:gd name="T35" fmla="*/ 75 h 96"/>
              <a:gd name="T36" fmla="*/ 42 w 189"/>
              <a:gd name="T37" fmla="*/ 45 h 96"/>
              <a:gd name="T38" fmla="*/ 20 w 189"/>
              <a:gd name="T39" fmla="*/ 24 h 96"/>
              <a:gd name="T40" fmla="*/ 9 w 189"/>
              <a:gd name="T41" fmla="*/ 24 h 96"/>
              <a:gd name="T42" fmla="*/ 0 w 189"/>
              <a:gd name="T43" fmla="*/ 33 h 96"/>
              <a:gd name="T44" fmla="*/ 9 w 189"/>
              <a:gd name="T45" fmla="*/ 42 h 96"/>
              <a:gd name="T46" fmla="*/ 20 w 189"/>
              <a:gd name="T47" fmla="*/ 42 h 96"/>
              <a:gd name="T48" fmla="*/ 24 w 189"/>
              <a:gd name="T49" fmla="*/ 45 h 96"/>
              <a:gd name="T50" fmla="*/ 24 w 189"/>
              <a:gd name="T51" fmla="*/ 75 h 96"/>
              <a:gd name="T52" fmla="*/ 45 w 189"/>
              <a:gd name="T53" fmla="*/ 96 h 96"/>
              <a:gd name="T54" fmla="*/ 66 w 189"/>
              <a:gd name="T55" fmla="*/ 75 h 96"/>
              <a:gd name="T56" fmla="*/ 65 w 189"/>
              <a:gd name="T57" fmla="*/ 21 h 96"/>
              <a:gd name="T58" fmla="*/ 69 w 189"/>
              <a:gd name="T59" fmla="*/ 18 h 96"/>
              <a:gd name="T60" fmla="*/ 72 w 189"/>
              <a:gd name="T61" fmla="*/ 21 h 96"/>
              <a:gd name="T62" fmla="*/ 72 w 189"/>
              <a:gd name="T63" fmla="*/ 75 h 96"/>
              <a:gd name="T64" fmla="*/ 92 w 189"/>
              <a:gd name="T65" fmla="*/ 96 h 96"/>
              <a:gd name="T66" fmla="*/ 113 w 189"/>
              <a:gd name="T67" fmla="*/ 75 h 96"/>
              <a:gd name="T68" fmla="*/ 113 w 189"/>
              <a:gd name="T69" fmla="*/ 21 h 96"/>
              <a:gd name="T70" fmla="*/ 116 w 189"/>
              <a:gd name="T71" fmla="*/ 18 h 96"/>
              <a:gd name="T72" fmla="*/ 119 w 189"/>
              <a:gd name="T73" fmla="*/ 21 h 96"/>
              <a:gd name="T74" fmla="*/ 119 w 189"/>
              <a:gd name="T75" fmla="*/ 45 h 96"/>
              <a:gd name="T76" fmla="*/ 140 w 189"/>
              <a:gd name="T77" fmla="*/ 66 h 96"/>
              <a:gd name="T78" fmla="*/ 152 w 189"/>
              <a:gd name="T79" fmla="*/ 66 h 96"/>
              <a:gd name="T80" fmla="*/ 153 w 189"/>
              <a:gd name="T81" fmla="*/ 66 h 96"/>
              <a:gd name="T82" fmla="*/ 153 w 189"/>
              <a:gd name="T83" fmla="*/ 81 h 96"/>
              <a:gd name="T84" fmla="*/ 189 w 189"/>
              <a:gd name="T85" fmla="*/ 5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9" h="96">
                <a:moveTo>
                  <a:pt x="189" y="57"/>
                </a:moveTo>
                <a:cubicBezTo>
                  <a:pt x="153" y="33"/>
                  <a:pt x="153" y="33"/>
                  <a:pt x="153" y="33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39" y="48"/>
                  <a:pt x="138" y="48"/>
                  <a:pt x="137" y="45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7" y="13"/>
                  <a:pt x="132" y="0"/>
                  <a:pt x="116" y="0"/>
                </a:cubicBezTo>
                <a:cubicBezTo>
                  <a:pt x="101" y="0"/>
                  <a:pt x="95" y="13"/>
                  <a:pt x="95" y="21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8"/>
                  <a:pt x="94" y="78"/>
                  <a:pt x="92" y="78"/>
                </a:cubicBezTo>
                <a:cubicBezTo>
                  <a:pt x="91" y="78"/>
                  <a:pt x="90" y="78"/>
                  <a:pt x="89" y="75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13"/>
                  <a:pt x="84" y="0"/>
                  <a:pt x="69" y="0"/>
                </a:cubicBezTo>
                <a:cubicBezTo>
                  <a:pt x="53" y="0"/>
                  <a:pt x="48" y="13"/>
                  <a:pt x="48" y="21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8"/>
                  <a:pt x="46" y="78"/>
                  <a:pt x="45" y="78"/>
                </a:cubicBezTo>
                <a:cubicBezTo>
                  <a:pt x="43" y="78"/>
                  <a:pt x="42" y="78"/>
                  <a:pt x="42" y="7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30"/>
                  <a:pt x="29" y="24"/>
                  <a:pt x="2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2"/>
                  <a:pt x="9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4" y="42"/>
                  <a:pt x="24" y="44"/>
                  <a:pt x="24" y="4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83"/>
                  <a:pt x="29" y="96"/>
                  <a:pt x="45" y="96"/>
                </a:cubicBezTo>
                <a:cubicBezTo>
                  <a:pt x="60" y="96"/>
                  <a:pt x="66" y="83"/>
                  <a:pt x="66" y="75"/>
                </a:cubicBezTo>
                <a:cubicBezTo>
                  <a:pt x="65" y="21"/>
                  <a:pt x="65" y="21"/>
                  <a:pt x="65" y="21"/>
                </a:cubicBezTo>
                <a:cubicBezTo>
                  <a:pt x="66" y="18"/>
                  <a:pt x="67" y="18"/>
                  <a:pt x="69" y="18"/>
                </a:cubicBezTo>
                <a:cubicBezTo>
                  <a:pt x="70" y="18"/>
                  <a:pt x="71" y="18"/>
                  <a:pt x="72" y="21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3"/>
                  <a:pt x="77" y="96"/>
                  <a:pt x="92" y="96"/>
                </a:cubicBezTo>
                <a:cubicBezTo>
                  <a:pt x="108" y="96"/>
                  <a:pt x="113" y="83"/>
                  <a:pt x="113" y="75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18"/>
                  <a:pt x="115" y="18"/>
                  <a:pt x="116" y="18"/>
                </a:cubicBezTo>
                <a:cubicBezTo>
                  <a:pt x="118" y="18"/>
                  <a:pt x="119" y="18"/>
                  <a:pt x="119" y="21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9" y="53"/>
                  <a:pt x="125" y="66"/>
                  <a:pt x="140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2" y="66"/>
                  <a:pt x="152" y="66"/>
                  <a:pt x="153" y="66"/>
                </a:cubicBezTo>
                <a:cubicBezTo>
                  <a:pt x="153" y="81"/>
                  <a:pt x="153" y="81"/>
                  <a:pt x="153" y="81"/>
                </a:cubicBezTo>
                <a:lnTo>
                  <a:pt x="189" y="57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/>
          </a:p>
        </p:txBody>
      </p:sp>
      <p:sp>
        <p:nvSpPr>
          <p:cNvPr id="479" name="Freeform 132"/>
          <p:cNvSpPr>
            <a:spLocks noEditPoints="1"/>
          </p:cNvSpPr>
          <p:nvPr/>
        </p:nvSpPr>
        <p:spPr bwMode="auto">
          <a:xfrm>
            <a:off x="3850958" y="2800350"/>
            <a:ext cx="749300" cy="625475"/>
          </a:xfrm>
          <a:custGeom>
            <a:avLst/>
            <a:gdLst>
              <a:gd name="T0" fmla="*/ 132 w 144"/>
              <a:gd name="T1" fmla="*/ 36 h 120"/>
              <a:gd name="T2" fmla="*/ 114 w 144"/>
              <a:gd name="T3" fmla="*/ 36 h 120"/>
              <a:gd name="T4" fmla="*/ 72 w 144"/>
              <a:gd name="T5" fmla="*/ 0 h 120"/>
              <a:gd name="T6" fmla="*/ 30 w 144"/>
              <a:gd name="T7" fmla="*/ 36 h 120"/>
              <a:gd name="T8" fmla="*/ 12 w 144"/>
              <a:gd name="T9" fmla="*/ 36 h 120"/>
              <a:gd name="T10" fmla="*/ 0 w 144"/>
              <a:gd name="T11" fmla="*/ 48 h 120"/>
              <a:gd name="T12" fmla="*/ 0 w 144"/>
              <a:gd name="T13" fmla="*/ 120 h 120"/>
              <a:gd name="T14" fmla="*/ 144 w 144"/>
              <a:gd name="T15" fmla="*/ 120 h 120"/>
              <a:gd name="T16" fmla="*/ 144 w 144"/>
              <a:gd name="T17" fmla="*/ 48 h 120"/>
              <a:gd name="T18" fmla="*/ 132 w 144"/>
              <a:gd name="T19" fmla="*/ 36 h 120"/>
              <a:gd name="T20" fmla="*/ 102 w 144"/>
              <a:gd name="T21" fmla="*/ 90 h 120"/>
              <a:gd name="T22" fmla="*/ 84 w 144"/>
              <a:gd name="T23" fmla="*/ 90 h 120"/>
              <a:gd name="T24" fmla="*/ 84 w 144"/>
              <a:gd name="T25" fmla="*/ 108 h 120"/>
              <a:gd name="T26" fmla="*/ 60 w 144"/>
              <a:gd name="T27" fmla="*/ 108 h 120"/>
              <a:gd name="T28" fmla="*/ 60 w 144"/>
              <a:gd name="T29" fmla="*/ 90 h 120"/>
              <a:gd name="T30" fmla="*/ 42 w 144"/>
              <a:gd name="T31" fmla="*/ 90 h 120"/>
              <a:gd name="T32" fmla="*/ 42 w 144"/>
              <a:gd name="T33" fmla="*/ 66 h 120"/>
              <a:gd name="T34" fmla="*/ 60 w 144"/>
              <a:gd name="T35" fmla="*/ 66 h 120"/>
              <a:gd name="T36" fmla="*/ 60 w 144"/>
              <a:gd name="T37" fmla="*/ 48 h 120"/>
              <a:gd name="T38" fmla="*/ 84 w 144"/>
              <a:gd name="T39" fmla="*/ 48 h 120"/>
              <a:gd name="T40" fmla="*/ 84 w 144"/>
              <a:gd name="T41" fmla="*/ 66 h 120"/>
              <a:gd name="T42" fmla="*/ 102 w 144"/>
              <a:gd name="T43" fmla="*/ 66 h 120"/>
              <a:gd name="T44" fmla="*/ 102 w 144"/>
              <a:gd name="T45" fmla="*/ 90 h 120"/>
              <a:gd name="T46" fmla="*/ 42 w 144"/>
              <a:gd name="T47" fmla="*/ 36 h 120"/>
              <a:gd name="T48" fmla="*/ 72 w 144"/>
              <a:gd name="T49" fmla="*/ 12 h 120"/>
              <a:gd name="T50" fmla="*/ 102 w 144"/>
              <a:gd name="T51" fmla="*/ 36 h 120"/>
              <a:gd name="T52" fmla="*/ 42 w 144"/>
              <a:gd name="T53" fmla="*/ 3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20">
                <a:moveTo>
                  <a:pt x="132" y="36"/>
                </a:moveTo>
                <a:cubicBezTo>
                  <a:pt x="114" y="36"/>
                  <a:pt x="114" y="36"/>
                  <a:pt x="114" y="36"/>
                </a:cubicBezTo>
                <a:cubicBezTo>
                  <a:pt x="114" y="16"/>
                  <a:pt x="95" y="0"/>
                  <a:pt x="72" y="0"/>
                </a:cubicBezTo>
                <a:cubicBezTo>
                  <a:pt x="49" y="0"/>
                  <a:pt x="30" y="16"/>
                  <a:pt x="3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2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90"/>
                  <a:pt x="60" y="90"/>
                  <a:pt x="60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66"/>
                  <a:pt x="42" y="66"/>
                  <a:pt x="42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48"/>
                  <a:pt x="60" y="48"/>
                  <a:pt x="60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90"/>
                </a:lnTo>
                <a:close/>
                <a:moveTo>
                  <a:pt x="42" y="36"/>
                </a:moveTo>
                <a:cubicBezTo>
                  <a:pt x="42" y="23"/>
                  <a:pt x="55" y="12"/>
                  <a:pt x="72" y="12"/>
                </a:cubicBezTo>
                <a:cubicBezTo>
                  <a:pt x="89" y="12"/>
                  <a:pt x="102" y="23"/>
                  <a:pt x="102" y="36"/>
                </a:cubicBezTo>
                <a:lnTo>
                  <a:pt x="42" y="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340" y="4176078"/>
            <a:ext cx="724535" cy="745490"/>
          </a:xfrm>
          <a:prstGeom prst="rect">
            <a:avLst/>
          </a:prstGeom>
        </p:spPr>
      </p:pic>
      <p:sp>
        <p:nvSpPr>
          <p:cNvPr id="38" name="Cuadro de texto 37"/>
          <p:cNvSpPr txBox="1"/>
          <p:nvPr/>
        </p:nvSpPr>
        <p:spPr>
          <a:xfrm>
            <a:off x="4854575" y="374333"/>
            <a:ext cx="402082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1400" b="1">
                <a:solidFill>
                  <a:schemeClr val="bg1"/>
                </a:solidFill>
              </a:rPr>
              <a:t>Antes de empezar, debes entender correctamente lo que se pide en cada actividad.</a:t>
            </a:r>
            <a:endParaRPr lang="es-ES" altLang="en-US" sz="1400" b="1">
              <a:solidFill>
                <a:schemeClr val="bg1"/>
              </a:solidFill>
            </a:endParaRPr>
          </a:p>
        </p:txBody>
      </p:sp>
      <p:sp>
        <p:nvSpPr>
          <p:cNvPr id="39" name="Cuadro de texto 38"/>
          <p:cNvSpPr txBox="1"/>
          <p:nvPr/>
        </p:nvSpPr>
        <p:spPr>
          <a:xfrm>
            <a:off x="4854575" y="1562735"/>
            <a:ext cx="39700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1400" b="1">
                <a:solidFill>
                  <a:schemeClr val="bg1"/>
                </a:solidFill>
              </a:rPr>
              <a:t>Realiza las actividades en orden. Es obligatorio que llegues a la actividad nº3.</a:t>
            </a:r>
            <a:endParaRPr lang="es-ES" altLang="en-US" sz="1400" b="1">
              <a:solidFill>
                <a:schemeClr val="bg1"/>
              </a:solidFill>
            </a:endParaRPr>
          </a:p>
        </p:txBody>
      </p:sp>
      <p:sp>
        <p:nvSpPr>
          <p:cNvPr id="40" name="Cuadro de texto 39"/>
          <p:cNvSpPr txBox="1"/>
          <p:nvPr/>
        </p:nvSpPr>
        <p:spPr>
          <a:xfrm>
            <a:off x="4854575" y="2421255"/>
            <a:ext cx="40462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s-ES" altLang="en-US" sz="1400" b="1">
                <a:solidFill>
                  <a:schemeClr val="bg1"/>
                </a:solidFill>
              </a:rPr>
              <a:t>Si al llegar a la actividad 3 has encontrado alguna dificultad, pasa directamente al Repostaje. Después, podrás continuar a la meta o podrás regresar para comprender mejor las actividades en las que has tenido problemas.</a:t>
            </a:r>
            <a:endParaRPr lang="es-ES" altLang="en-US" sz="1400" b="1">
              <a:solidFill>
                <a:schemeClr val="bg1"/>
              </a:solidFill>
            </a:endParaRPr>
          </a:p>
        </p:txBody>
      </p:sp>
      <p:sp>
        <p:nvSpPr>
          <p:cNvPr id="41" name="Cuadro de texto 40"/>
          <p:cNvSpPr txBox="1"/>
          <p:nvPr/>
        </p:nvSpPr>
        <p:spPr>
          <a:xfrm>
            <a:off x="4854575" y="4072255"/>
            <a:ext cx="40455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s-ES" altLang="en-US" sz="1400" b="1">
                <a:solidFill>
                  <a:schemeClr val="bg1"/>
                </a:solidFill>
              </a:rPr>
              <a:t>Aprovecha para aprender al máximo en el proceso. No se trata de llegar antes que nadie, sino de hacerlo con el mayor provecho posible.</a:t>
            </a:r>
            <a:endParaRPr lang="es-ES" altLang="en-US" sz="1400" b="1">
              <a:solidFill>
                <a:schemeClr val="bg1"/>
              </a:solidFill>
            </a:endParaRPr>
          </a:p>
        </p:txBody>
      </p:sp>
      <p:pic>
        <p:nvPicPr>
          <p:cNvPr id="42" name="2023-07-12_19'26'21'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8740" y="0"/>
            <a:ext cx="1030605" cy="1030605"/>
          </a:xfrm>
          <a:prstGeom prst="rect">
            <a:avLst/>
          </a:prstGeom>
        </p:spPr>
      </p:pic>
      <p:sp>
        <p:nvSpPr>
          <p:cNvPr id="43" name="Cuadro de texto 42"/>
          <p:cNvSpPr txBox="1"/>
          <p:nvPr/>
        </p:nvSpPr>
        <p:spPr>
          <a:xfrm>
            <a:off x="120968" y="4740910"/>
            <a:ext cx="1231265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s-ES" altLang="en-US" dirty="0" smtClean="0">
                <a:solidFill>
                  <a:schemeClr val="bg1"/>
                </a:solidFill>
                <a:latin typeface="Impact" panose="020B0806030902050204" pitchFamily="34" charset="0"/>
                <a:sym typeface="+mn-ea"/>
              </a:rPr>
              <a:t>DAVID CASQUET</a:t>
            </a:r>
            <a:endParaRPr lang="es-ES" altLang="en-US"/>
          </a:p>
        </p:txBody>
      </p:sp>
      <p:sp>
        <p:nvSpPr>
          <p:cNvPr id="44" name="Cuadro de texto 43"/>
          <p:cNvSpPr txBox="1"/>
          <p:nvPr/>
        </p:nvSpPr>
        <p:spPr>
          <a:xfrm>
            <a:off x="8081645" y="75565"/>
            <a:ext cx="10052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ES" altLang="en-US" sz="2800" dirty="0" smtClean="0">
                <a:solidFill>
                  <a:srgbClr val="FFFF9D"/>
                </a:solidFill>
                <a:latin typeface="Impact" panose="020B0806030902050204" pitchFamily="34" charset="0"/>
                <a:sym typeface="+mn-ea"/>
              </a:rPr>
              <a:t>2ºESO</a:t>
            </a:r>
            <a:endParaRPr lang="es-ES" altLang="en-US" sz="2800" dirty="0" smtClean="0">
              <a:solidFill>
                <a:srgbClr val="FFFF9D"/>
              </a:solidFill>
              <a:latin typeface="Impact" panose="020B0806030902050204" pitchFamily="34" charset="0"/>
              <a:sym typeface="+mn-ea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100" y="79375"/>
            <a:ext cx="3225800" cy="20637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4726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彩色粉笔纹理">
      <a:dk1>
        <a:srgbClr val="000000"/>
      </a:dk1>
      <a:lt1>
        <a:srgbClr val="FFFFFF"/>
      </a:lt1>
      <a:dk2>
        <a:srgbClr val="44546A"/>
      </a:dk2>
      <a:lt2>
        <a:srgbClr val="86B300"/>
      </a:lt2>
      <a:accent1>
        <a:srgbClr val="FFA9F8"/>
      </a:accent1>
      <a:accent2>
        <a:srgbClr val="FC838C"/>
      </a:accent2>
      <a:accent3>
        <a:srgbClr val="FBAA67"/>
      </a:accent3>
      <a:accent4>
        <a:srgbClr val="FBFA9A"/>
      </a:accent4>
      <a:accent5>
        <a:srgbClr val="8AE0D4"/>
      </a:accent5>
      <a:accent6>
        <a:srgbClr val="95D4F6"/>
      </a:accent6>
      <a:hlink>
        <a:srgbClr val="BB0A0B"/>
      </a:hlink>
      <a:folHlink>
        <a:srgbClr val="BB0A0B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532</Words>
  <Application>WPS Presentation</Application>
  <PresentationFormat>全屏显示(16:9)</PresentationFormat>
  <Paragraphs>12</Paragraphs>
  <Slides>1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0" baseType="lpstr">
      <vt:lpstr>Arial</vt:lpstr>
      <vt:lpstr>SimSun</vt:lpstr>
      <vt:lpstr>Wingdings</vt:lpstr>
      <vt:lpstr>方正卡通简体</vt:lpstr>
      <vt:lpstr>Impact</vt:lpstr>
      <vt:lpstr>Microsoft YaHei</vt:lpstr>
      <vt:lpstr>Mongolian Baiti</vt:lpstr>
      <vt:lpstr>Lao UI</vt:lpstr>
      <vt:lpstr>华康少女文字W5(P)</vt:lpstr>
      <vt:lpstr>Open Sans</vt:lpstr>
      <vt:lpstr>Open Sans Light</vt:lpstr>
      <vt:lpstr>Yu Gothic UI Light</vt:lpstr>
      <vt:lpstr>Arial Unicode MS</vt:lpstr>
      <vt:lpstr>Calibri</vt:lpstr>
      <vt:lpstr>Neris Thin</vt:lpstr>
      <vt:lpstr>Segoe Print</vt:lpstr>
      <vt:lpstr>STXihei</vt:lpstr>
      <vt:lpstr>Source Sans Pro Light</vt:lpstr>
      <vt:lpstr>Office 主题</vt:lpstr>
      <vt:lpstr>PowerPoint 演示文稿</vt:lpstr>
    </vt:vector>
  </TitlesOfParts>
  <Company>iTianKong.com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David</cp:lastModifiedBy>
  <cp:revision>80</cp:revision>
  <dcterms:created xsi:type="dcterms:W3CDTF">2015-03-31T05:49:00Z</dcterms:created>
  <dcterms:modified xsi:type="dcterms:W3CDTF">2023-07-12T17:37:48Z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3082-11.2.0.11537</vt:lpwstr>
  </property>
  <property fmtid="{D5CDD505-2E9C-101B-9397-08002B2CF9AE}" pid="3" name="ICV">
    <vt:lpwstr>41A65AC0F8914BFD8E1FD038EEED56D4</vt:lpwstr>
  </property>
</Properties>
</file>