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8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D07CD-1B0A-4DB6-FC5F-1819D7D34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1AC8BF-E949-DB3D-7568-29FE15CEE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1408FB-4F28-C469-6A10-17918F98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DFF-FC55-45CF-9556-1EF8BAFE0A73}" type="datetimeFigureOut">
              <a:rPr lang="es-ES" smtClean="0"/>
              <a:t>09/11/2023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901EC8-5090-B20A-EEF9-EB55A771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C7EE43-E2BF-7095-1304-DF3B3E41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2A8-23D2-49E2-8733-51ADB8C6D51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29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6D7A5-E080-F7F5-FCB6-252757FD3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082C5F-751D-428D-1AE7-C53C69EA9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DD9FBD-2528-4F0E-0639-0B101DFF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DFF-FC55-45CF-9556-1EF8BAFE0A73}" type="datetimeFigureOut">
              <a:rPr lang="es-ES" smtClean="0"/>
              <a:t>09/11/2023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CAF252-F82D-A7E4-3630-B1B91E35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AC2E84-F1B3-6F51-B0A4-75A76083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2A8-23D2-49E2-8733-51ADB8C6D51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420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F7BC48-FA0D-5C61-861B-AF681869C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C7E4DE-9E1F-D1D2-624C-14A200DB7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2A08F9-3826-13DF-C36B-C0CD6747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DFF-FC55-45CF-9556-1EF8BAFE0A73}" type="datetimeFigureOut">
              <a:rPr lang="es-ES" smtClean="0"/>
              <a:t>09/11/2023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98E50-550C-C76C-0573-36D53542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CEF9BC-BEE5-D91D-1389-422CBC2B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2A8-23D2-49E2-8733-51ADB8C6D51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644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6AD2C-39E9-2317-5743-F2DA20E4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509073-4EE5-806B-6FEE-6BA0D5F72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5CB7DE-F210-4CC5-D638-269874E87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DFF-FC55-45CF-9556-1EF8BAFE0A73}" type="datetimeFigureOut">
              <a:rPr lang="es-ES" smtClean="0"/>
              <a:t>09/11/2023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B6ED7-C6C0-66BC-B666-BE1E9DCA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383DD4-80ED-73F3-AF1A-56319056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2A8-23D2-49E2-8733-51ADB8C6D51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579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62739-F3F9-C116-1AC1-E3F6EFC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DDB31A-3A01-B7F5-CFA6-D0FDA5F0B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91A902-35F0-B059-4263-ECD6A70F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DFF-FC55-45CF-9556-1EF8BAFE0A73}" type="datetimeFigureOut">
              <a:rPr lang="es-ES" smtClean="0"/>
              <a:t>09/11/2023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5FDFD-C478-8F98-37DF-A6D64F13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650273-7910-C83A-2C5D-847224A9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2A8-23D2-49E2-8733-51ADB8C6D51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43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2D7D9-53BF-6467-3A91-C449C916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3A11FC-D329-62AD-A31F-7D46D8FBB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B68DD7-CB13-15CE-C655-1F0E088DB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5B043D-2A4F-CF52-6F46-A71CAA36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DFF-FC55-45CF-9556-1EF8BAFE0A73}" type="datetimeFigureOut">
              <a:rPr lang="es-ES" smtClean="0"/>
              <a:t>09/11/2023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2917F3-6DCA-D165-FFF9-CD7A537D4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F0D66-1483-53FA-19AD-41B12E79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2A8-23D2-49E2-8733-51ADB8C6D51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956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E3323-E0FD-9BB2-25B4-7925B666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8FF77C-5C98-D0DC-EEDD-0D2D5E2DC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0805CB-7DC5-C64F-6A86-1C50A4163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6E10CCA-44FD-0DE0-CD2C-BDA5B8216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070123-A151-E730-AA16-9374E699B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272382-E37D-A604-6CC5-C6F4338F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DFF-FC55-45CF-9556-1EF8BAFE0A73}" type="datetimeFigureOut">
              <a:rPr lang="es-ES" smtClean="0"/>
              <a:t>09/11/2023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EC6340-CAA5-3807-821D-798705B3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3BBBF9-4616-E0CB-A410-B5F4AC25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2A8-23D2-49E2-8733-51ADB8C6D51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696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0C830-703B-5D8B-2A72-C9B9EA68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8FF162-27F6-E36A-7E36-DFF7BD26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DFF-FC55-45CF-9556-1EF8BAFE0A73}" type="datetimeFigureOut">
              <a:rPr lang="es-ES" smtClean="0"/>
              <a:t>09/11/2023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A4748F-A516-5822-2D3F-40007221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AFA3B9-DA08-3924-CEE9-D5ADBB3A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2A8-23D2-49E2-8733-51ADB8C6D51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39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60B7B3-65BD-9905-2210-65624CF0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DFF-FC55-45CF-9556-1EF8BAFE0A73}" type="datetimeFigureOut">
              <a:rPr lang="es-ES" smtClean="0"/>
              <a:t>09/11/2023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B13624-96E4-D3C8-91F2-3442ABB6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7BA8BD-9BA5-BC23-AB81-C00A95B3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2A8-23D2-49E2-8733-51ADB8C6D51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582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79090-1581-2E8E-03E4-6F6A2922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EA27E3-97D5-072D-5224-1F2412EC5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193106-E49A-E45D-88C9-DE81A8EDD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843B88-932C-560E-AD2A-62A694EC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DFF-FC55-45CF-9556-1EF8BAFE0A73}" type="datetimeFigureOut">
              <a:rPr lang="es-ES" smtClean="0"/>
              <a:t>09/11/2023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A00DF-9B0F-86CF-4FD5-62122872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D7284E-9A3B-35D7-D9E9-0AF2EC4D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2A8-23D2-49E2-8733-51ADB8C6D51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52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76B-9227-BF42-98C9-FDF31CAB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DFD25C1-AA0A-4300-09FB-4C7D6F73D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2C9C60-325E-F1AE-48BA-D856C35CB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394FAC-20D6-3D0C-49EB-484867DB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DFF-FC55-45CF-9556-1EF8BAFE0A73}" type="datetimeFigureOut">
              <a:rPr lang="es-ES" smtClean="0"/>
              <a:t>09/11/2023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A80DA6-AA06-E491-1B23-13CC1BDB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103CA7-AAAD-E28B-E630-AE0060B9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2A8-23D2-49E2-8733-51ADB8C6D51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14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815A8F-F0E4-20CD-3967-D3DD14D9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8A7E7-14B4-F177-E313-B4826B086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0B2610-CFEC-3B3D-CA22-80B38EFF3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00DFF-FC55-45CF-9556-1EF8BAFE0A73}" type="datetimeFigureOut">
              <a:rPr lang="es-ES" smtClean="0"/>
              <a:t>09/11/2023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648F8-DE8D-D07A-59D0-6303C3973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D2C6A5-5422-3FB8-774E-EB4AF790E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C2A8-23D2-49E2-8733-51ADB8C6D51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389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pixabay.com/pl/serce-zdrowie-energii-wektor-865226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B313EC-E3BE-B6CB-3CA5-D03B6335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861" y="27636"/>
            <a:ext cx="5886450" cy="6688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C583E75-EBD1-ACCD-2B5F-1B6BE9B76066}"/>
              </a:ext>
            </a:extLst>
          </p:cNvPr>
          <p:cNvSpPr txBox="1"/>
          <p:nvPr/>
        </p:nvSpPr>
        <p:spPr>
          <a:xfrm>
            <a:off x="335902" y="261257"/>
            <a:ext cx="5243804" cy="3693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INSTRUCCIONES PARA REALIZAR LAS ACTIVIDADES: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22A392-C051-249D-738E-DEA6298D52A9}"/>
              </a:ext>
            </a:extLst>
          </p:cNvPr>
          <p:cNvSpPr txBox="1"/>
          <p:nvPr/>
        </p:nvSpPr>
        <p:spPr>
          <a:xfrm>
            <a:off x="559836" y="853566"/>
            <a:ext cx="307910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¡¡¡ RECUERDA !!!: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C0404C-8D0C-AC8B-F3F7-A1397D5BD843}"/>
              </a:ext>
            </a:extLst>
          </p:cNvPr>
          <p:cNvSpPr txBox="1"/>
          <p:nvPr/>
        </p:nvSpPr>
        <p:spPr>
          <a:xfrm>
            <a:off x="472751" y="1315231"/>
            <a:ext cx="6186196" cy="147732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/>
              <a:t>Antes de empezar a realizar las actividades tienes que: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/>
              <a:t>leer el guion de cada una de  ellas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/>
              <a:t>estar seguro de que has entendido la actividad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/>
              <a:t>organizarte para realizarla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/>
              <a:t>Y si tienes dudas preguntar a la profesora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5BF698-B7CB-875C-1BCE-CE81E5B54C38}"/>
              </a:ext>
            </a:extLst>
          </p:cNvPr>
          <p:cNvSpPr txBox="1"/>
          <p:nvPr/>
        </p:nvSpPr>
        <p:spPr>
          <a:xfrm>
            <a:off x="472751" y="2997486"/>
            <a:ext cx="6251512" cy="120032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marL="342900" indent="-342900">
              <a:buAutoNum type="arabicPeriod"/>
              <a:defRPr>
                <a:solidFill>
                  <a:schemeClr val="dk1"/>
                </a:solidFill>
              </a:defRPr>
            </a:lvl1pPr>
            <a:lvl2pPr marL="800100" lvl="1" indent="-342900">
              <a:buFont typeface="+mj-lt"/>
              <a:buAutoNum type="alphaLcPeriod"/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es-ES" dirty="0"/>
              <a:t>2.  Hasta la actividad 3 es obligatoria. Si has tenido dificultades pasa por el REPOSTAJE. Después podrás continuar hasta la meta o regresar para realizar los cambios oportunos y realizar mejor las actividades en las que has tenido problemas.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92A28D-D1A2-0ACC-0777-9F2A57BB4CB3}"/>
              </a:ext>
            </a:extLst>
          </p:cNvPr>
          <p:cNvSpPr txBox="1"/>
          <p:nvPr/>
        </p:nvSpPr>
        <p:spPr>
          <a:xfrm>
            <a:off x="429012" y="4497956"/>
            <a:ext cx="6419850" cy="64633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indent="0">
              <a:buNone/>
              <a:defRPr>
                <a:solidFill>
                  <a:schemeClr val="dk1"/>
                </a:solidFill>
              </a:defRPr>
            </a:lvl1pPr>
            <a:lvl2pPr marL="800100" lvl="1" indent="-342900">
              <a:buFont typeface="+mj-lt"/>
              <a:buAutoNum type="alphaLcPeriod"/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/>
              <a:t>3. DISFRUTA del proceso. Lo importante es llegar  y hacerlo bien, no llegar el primero</a:t>
            </a:r>
          </a:p>
        </p:txBody>
      </p:sp>
      <p:pic>
        <p:nvPicPr>
          <p:cNvPr id="10" name="Imagen 9" descr="Forma&#10;&#10;Descripción generada automáticamente">
            <a:extLst>
              <a:ext uri="{FF2B5EF4-FFF2-40B4-BE49-F238E27FC236}">
                <a16:creationId xmlns:a16="http://schemas.microsoft.com/office/drawing/2014/main" id="{EDD411DA-2400-25BB-1D80-710D6FAD8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02308" y="5375858"/>
            <a:ext cx="2198298" cy="125715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CE9407B-A2AA-233C-52BA-BBF045F6C8F5}"/>
              </a:ext>
            </a:extLst>
          </p:cNvPr>
          <p:cNvSpPr txBox="1"/>
          <p:nvPr/>
        </p:nvSpPr>
        <p:spPr>
          <a:xfrm>
            <a:off x="3565849" y="6151000"/>
            <a:ext cx="3738369" cy="36933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¡¡Ánimo, te acompaño en el camino!!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F6CEBAD-4F53-0045-6956-129F3D12E31A}"/>
              </a:ext>
            </a:extLst>
          </p:cNvPr>
          <p:cNvSpPr txBox="1"/>
          <p:nvPr/>
        </p:nvSpPr>
        <p:spPr>
          <a:xfrm>
            <a:off x="8912775" y="6461032"/>
            <a:ext cx="373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Beatriz Bermejo Rodríguez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025CE18-1983-AADD-53AF-F3CD51101778}"/>
              </a:ext>
            </a:extLst>
          </p:cNvPr>
          <p:cNvSpPr txBox="1"/>
          <p:nvPr/>
        </p:nvSpPr>
        <p:spPr>
          <a:xfrm>
            <a:off x="8932312" y="141864"/>
            <a:ext cx="30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C.F.G M  Auxiliar de Enfermería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62453151-048D-7748-4E97-46A17615DA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6354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33"/>
    </mc:Choice>
    <mc:Fallback>
      <p:transition spd="slow" advTm="78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128</Words>
  <Application>Microsoft Office PowerPoint</Application>
  <PresentationFormat>Panorámica</PresentationFormat>
  <Paragraphs>12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Bermejo Rodríguez</dc:creator>
  <cp:lastModifiedBy>Beatriz Bermejo Rodríguez</cp:lastModifiedBy>
  <cp:revision>2</cp:revision>
  <dcterms:created xsi:type="dcterms:W3CDTF">2023-11-09T10:07:19Z</dcterms:created>
  <dcterms:modified xsi:type="dcterms:W3CDTF">2023-11-09T10:43:02Z</dcterms:modified>
</cp:coreProperties>
</file>