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65486B-BA2A-4665-1E7D-ED4A521F88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9256E96-F40D-8AE8-58FE-D1255226AF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A40CFE-1EAD-F101-5A85-24F8DB531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A0A8-690C-4E76-9A31-250B38A03F7B}" type="datetimeFigureOut">
              <a:rPr lang="es-ES" smtClean="0"/>
              <a:t>26/01/2024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94FF07-31FE-265A-A7BE-565FA5782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A7F051-2350-8E1F-3305-FD3DA3FED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846B-4DD2-48D0-85FA-622D0FE9F6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1292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A37DB-A2F3-79D4-7885-206CE5FF5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B213B12-53E1-F59F-64BF-AA1342F686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CDD51E-E87D-51C7-C7CC-6EFAFC2B1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A0A8-690C-4E76-9A31-250B38A03F7B}" type="datetimeFigureOut">
              <a:rPr lang="es-ES" smtClean="0"/>
              <a:t>26/01/2024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1B341C-9BB4-4AA5-69A3-0A87CFB30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C8B08E-96C4-5B27-B801-A4AA97A13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846B-4DD2-48D0-85FA-622D0FE9F6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064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E20D866-DCCD-5E10-FCB2-E3D7EA5B92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9D07A4F-D93C-FF4C-C81C-BCF4F6E808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6E9196-B155-3C9F-67C7-65EB1C0A5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A0A8-690C-4E76-9A31-250B38A03F7B}" type="datetimeFigureOut">
              <a:rPr lang="es-ES" smtClean="0"/>
              <a:t>26/01/2024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75A3F1-1BB4-A656-2AA7-C70DACF3A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73F5AE-6D74-CBA8-CDAB-8376BC242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846B-4DD2-48D0-85FA-622D0FE9F6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979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1BD7E8-5A07-52B4-C7AC-95575B60E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B03D25-A0DD-743D-8499-0B4874EBC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46DC61-EDEB-BF19-B358-8966FA8F0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A0A8-690C-4E76-9A31-250B38A03F7B}" type="datetimeFigureOut">
              <a:rPr lang="es-ES" smtClean="0"/>
              <a:t>26/01/2024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AB32AF-63AF-EE84-8E06-320DD29FA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D59621-53D7-457F-E232-BB759683F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846B-4DD2-48D0-85FA-622D0FE9F6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5921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270046-655E-FEA6-1B22-6CCBD55A1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000F00-DE10-6C42-AD39-953BD1DB0A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7A4B99-E381-D82B-F84A-0D8010629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A0A8-690C-4E76-9A31-250B38A03F7B}" type="datetimeFigureOut">
              <a:rPr lang="es-ES" smtClean="0"/>
              <a:t>26/01/2024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281A44-B3B4-F8BF-BDDC-9DAD8B1B1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591BBA-09E7-6323-693E-F3D4FF8E3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846B-4DD2-48D0-85FA-622D0FE9F6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6027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CE21F9-946F-1E84-ACE9-3D5CAE467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C1EF26-04F8-40F6-1184-9DF0DEF910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AAF6509-6B57-F180-60FD-64EFC1F3F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C725A9C-304B-B187-9ED5-ADD6578DA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A0A8-690C-4E76-9A31-250B38A03F7B}" type="datetimeFigureOut">
              <a:rPr lang="es-ES" smtClean="0"/>
              <a:t>26/01/2024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F35D96-ADD6-6873-ABFE-1575CDB2A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F5E4DC-4AF2-D1F2-4A88-5F55FA8C9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846B-4DD2-48D0-85FA-622D0FE9F6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146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23058A-C73A-F4B2-1C8E-4D7F1A41C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8B3439-30E6-F56B-0842-FBE2D0B42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7B559B-D2E3-05CF-9439-FF3A06C64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E05BD4E-6D91-D3CC-5C00-0A89E0A3A3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011FF05-AEF5-78A7-82D6-5086FC41B0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3607487-EB86-977B-7952-406DD79E7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A0A8-690C-4E76-9A31-250B38A03F7B}" type="datetimeFigureOut">
              <a:rPr lang="es-ES" smtClean="0"/>
              <a:t>26/01/2024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46778C1-4064-53E5-3BFF-214DFCBD6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850FE36-61D1-7B58-4B80-513BA49ED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846B-4DD2-48D0-85FA-622D0FE9F6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004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D2163C-6A0B-632C-700C-4505D2AB4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BCA110C-C88C-AB67-E6DF-24F21BDEE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A0A8-690C-4E76-9A31-250B38A03F7B}" type="datetimeFigureOut">
              <a:rPr lang="es-ES" smtClean="0"/>
              <a:t>26/01/2024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C0FD402-F555-371A-640A-8ACE14CB3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269E0C9-7C6D-5498-0A04-A58767451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846B-4DD2-48D0-85FA-622D0FE9F6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785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90C1F34-EB48-01D4-EC01-3501A03CE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A0A8-690C-4E76-9A31-250B38A03F7B}" type="datetimeFigureOut">
              <a:rPr lang="es-ES" smtClean="0"/>
              <a:t>26/01/2024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B38EAB-C652-2C38-1551-9C9104FF2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F9A1777-FB46-7E03-5A77-03EF38535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846B-4DD2-48D0-85FA-622D0FE9F6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8511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B08DA7-5B8D-5EB5-7ED3-A6B360C5E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0A3074-5F8B-2F28-8179-314F14E47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F65AD42-B48B-9409-B8F5-2C894B951A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7CE147-2AD0-87A7-1FF7-F484E68F3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A0A8-690C-4E76-9A31-250B38A03F7B}" type="datetimeFigureOut">
              <a:rPr lang="es-ES" smtClean="0"/>
              <a:t>26/01/2024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017814-BC36-4C87-16B6-EA7C585A9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7A7604-B4EB-7350-51C0-83F1417FD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846B-4DD2-48D0-85FA-622D0FE9F6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7566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441C46-4D33-3654-3838-A8CEEBE69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5415D95-D067-25B1-6F84-A6FF4CB102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1973660-A8B0-7A2A-F898-BC41BCB7F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5BF6127-24CA-52C7-EFA8-A837D643F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A0A8-690C-4E76-9A31-250B38A03F7B}" type="datetimeFigureOut">
              <a:rPr lang="es-ES" smtClean="0"/>
              <a:t>26/01/2024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5EC3243-B863-9CC3-36CC-54EBADA50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ABF1E9-0667-D04F-C4DA-CA5B85756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846B-4DD2-48D0-85FA-622D0FE9F6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7835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279DDEE-ABD7-23AE-FD7C-AFC682E04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2662C3-453C-6376-173F-27E1DF2F6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70B422-5A31-027E-C2C2-072D8C983F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CAA0A8-690C-4E76-9A31-250B38A03F7B}" type="datetimeFigureOut">
              <a:rPr lang="es-ES" smtClean="0"/>
              <a:t>26/01/2024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CC22677-D388-FCC6-61C2-92D34F8ED5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CB0DF3-9D47-826C-592B-AA31E327C5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AA846B-4DD2-48D0-85FA-622D0FE9F6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5183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2" descr="Los niños estudian la naturaleza investigadores curiosos los naturalistas  observan las plantas los escolares encuentran insectos y hongos claro del  bosque con niños niños y niñas exploradores espléndido concepto de vector |">
            <a:extLst>
              <a:ext uri="{FF2B5EF4-FFF2-40B4-BE49-F238E27FC236}">
                <a16:creationId xmlns:a16="http://schemas.microsoft.com/office/drawing/2014/main" id="{20BEAB00-C0B4-3068-D877-FEA3FA27CE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61" b="9783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4384CA7D-90E9-247E-A03D-B560B7FEF1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0307" y="379828"/>
            <a:ext cx="10791386" cy="1573354"/>
          </a:xfrm>
        </p:spPr>
        <p:txBody>
          <a:bodyPr>
            <a:normAutofit/>
          </a:bodyPr>
          <a:lstStyle/>
          <a:p>
            <a:r>
              <a:rPr lang="es-ES" sz="4800" dirty="0">
                <a:solidFill>
                  <a:schemeClr val="accent6">
                    <a:lumMod val="75000"/>
                    <a:alpha val="80000"/>
                  </a:schemeClr>
                </a:solidFill>
                <a:cs typeface="Posterama"/>
              </a:rPr>
              <a:t>INSTRUCCIONES PARA REALIZAR TU ESPACIO DE ACTIVIDADES</a:t>
            </a:r>
            <a:endParaRPr lang="es-ES" sz="4800" dirty="0">
              <a:solidFill>
                <a:schemeClr val="accent6">
                  <a:lumMod val="75000"/>
                  <a:alpha val="80000"/>
                </a:schemeClr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04AC151-D1A4-AEB1-A1C2-DAFE51974417}"/>
              </a:ext>
            </a:extLst>
          </p:cNvPr>
          <p:cNvSpPr txBox="1"/>
          <p:nvPr/>
        </p:nvSpPr>
        <p:spPr>
          <a:xfrm>
            <a:off x="430706" y="2323188"/>
            <a:ext cx="7315200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spAutoFit/>
          </a:bodyPr>
          <a:lstStyle/>
          <a:p>
            <a:pPr marL="342900" indent="-342900" algn="just">
              <a:buAutoNum type="arabicPeriod"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Recuerda que tu espacio de aprendizaje es solo tuyo.</a:t>
            </a:r>
          </a:p>
          <a:p>
            <a:pPr marL="342900" indent="-342900" algn="just">
              <a:buAutoNum type="arabicPeriod"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Nada es un error, el objetivo es ser un poco mejor que ayer.</a:t>
            </a:r>
          </a:p>
          <a:p>
            <a:pPr marL="342900" indent="-342900" algn="just">
              <a:buAutoNum type="arabicPeriod"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Ve a tu ritmo, sin fijarte en lo que hacen los demás. </a:t>
            </a:r>
          </a:p>
          <a:p>
            <a:pPr marL="342900" indent="-342900" algn="just">
              <a:buAutoNum type="arabicPeriod"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Si al llegar a la actividad 3 has encontrado dificultades, pasa directamente al repostaje.</a:t>
            </a:r>
          </a:p>
          <a:p>
            <a:pPr marL="342900" indent="-342900" algn="just">
              <a:buAutoNum type="arabicPeriod"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Si después prefieres volver a mejorar tus errores, adelante, si no, avanza hasta la meta.</a:t>
            </a:r>
          </a:p>
          <a:p>
            <a:pPr marL="342900" indent="-342900" algn="just">
              <a:buAutoNum type="arabicPeriod"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Confía en ti.</a:t>
            </a:r>
          </a:p>
          <a:p>
            <a:pPr marL="342900" indent="-342900" algn="just">
              <a:buAutoNum type="arabicPeriod"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En esta clase somos pequeños, pero aprendemos a lo grande.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C5C16E2-F9E7-EA2E-A16E-B0E59B7778E6}"/>
              </a:ext>
            </a:extLst>
          </p:cNvPr>
          <p:cNvSpPr txBox="1"/>
          <p:nvPr/>
        </p:nvSpPr>
        <p:spPr>
          <a:xfrm>
            <a:off x="10474314" y="5657671"/>
            <a:ext cx="20347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David García Rodríguez</a:t>
            </a:r>
          </a:p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3º Primaria</a:t>
            </a:r>
          </a:p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CCNN</a:t>
            </a:r>
          </a:p>
        </p:txBody>
      </p:sp>
    </p:spTree>
    <p:extLst>
      <p:ext uri="{BB962C8B-B14F-4D97-AF65-F5344CB8AC3E}">
        <p14:creationId xmlns:p14="http://schemas.microsoft.com/office/powerpoint/2010/main" val="41795375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103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Posterama</vt:lpstr>
      <vt:lpstr>Tema de Office</vt:lpstr>
      <vt:lpstr>INSTRUCCIONES PARA REALIZAR TU ESPACIO DE ACTIVIDADES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INSTRUCCIONES PARA REALIZAR TU ESPACIO DE ACTIVIDADES</dc:title>
  <dc:creator>DAVID GARCIA RODRIGUEZ</dc:creator>
  <cp:lastModifiedBy>DAVID GARCIA RODRIGUEZ</cp:lastModifiedBy>
  <cp:revision>2</cp:revision>
  <dcterms:created xsi:type="dcterms:W3CDTF">2024-01-26T08:32:15Z</dcterms:created>
  <dcterms:modified xsi:type="dcterms:W3CDTF">2024-01-26T08:41:17Z</dcterms:modified>
</cp:coreProperties>
</file>