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60" r:id="rId5"/>
    <p:sldId id="262" r:id="rId6"/>
    <p:sldId id="27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D9B8A4-4A41-43F5-805D-C9679987ECE7}" type="doc">
      <dgm:prSet loTypeId="urn:microsoft.com/office/officeart/2005/8/layout/hierarchy5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BE52604-D3D1-45AC-86D8-E1FE22D62AB1}">
      <dgm:prSet phldrT="[Texto]" custT="1"/>
      <dgm:spPr>
        <a:xfrm>
          <a:off x="0" y="1469199"/>
          <a:ext cx="2199443" cy="1099721"/>
        </a:xfrm>
        <a:solidFill>
          <a:srgbClr val="A38FBB">
            <a:alpha val="55686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sz="28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ENSEÑANZAS</a:t>
          </a:r>
          <a:endParaRPr lang="es-ES" sz="28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EDFD00F3-9E6A-4547-83E8-326E0B0728E8}" type="parTrans" cxnId="{AD7B0C7D-E205-4CAF-B17D-810C6AD0CFC0}">
      <dgm:prSet/>
      <dgm:spPr/>
      <dgm:t>
        <a:bodyPr/>
        <a:lstStyle/>
        <a:p>
          <a:endParaRPr lang="es-ES"/>
        </a:p>
      </dgm:t>
    </dgm:pt>
    <dgm:pt modelId="{E770C149-DFB3-40ED-85E6-A1C169DB0A3F}" type="sibTrans" cxnId="{AD7B0C7D-E205-4CAF-B17D-810C6AD0CFC0}">
      <dgm:prSet/>
      <dgm:spPr/>
      <dgm:t>
        <a:bodyPr/>
        <a:lstStyle/>
        <a:p>
          <a:endParaRPr lang="es-ES"/>
        </a:p>
      </dgm:t>
    </dgm:pt>
    <dgm:pt modelId="{B6EE6F22-95F8-4606-8CF1-694EB2B4F3E9}">
      <dgm:prSet phldrT="[Texto]"/>
      <dgm:spPr>
        <a:xfrm>
          <a:off x="3141663" y="1239225"/>
          <a:ext cx="2199443" cy="1099721"/>
        </a:xfr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BACHILLERATO</a:t>
          </a:r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DE</a:t>
          </a:r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HUMANIDADES</a:t>
          </a:r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Y C. SOCIALES</a:t>
          </a:r>
          <a:endParaRPr lang="es-ES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1947B2EC-BC26-4F1E-8A45-A63A6BA71323}" type="parTrans" cxnId="{6D1051FB-9969-44C3-AFFA-33C7EF71616A}">
      <dgm:prSet/>
      <dgm:spPr>
        <a:xfrm rot="20777017">
          <a:off x="2185614" y="1886165"/>
          <a:ext cx="969879" cy="35815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gm:spPr>
      <dgm:t>
        <a:bodyPr/>
        <a:lstStyle/>
        <a:p>
          <a:endParaRPr lang="es-E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0339699C-EE54-4986-831C-9F1972545F79}" type="sibTrans" cxnId="{6D1051FB-9969-44C3-AFFA-33C7EF71616A}">
      <dgm:prSet/>
      <dgm:spPr/>
      <dgm:t>
        <a:bodyPr/>
        <a:lstStyle/>
        <a:p>
          <a:endParaRPr lang="es-ES"/>
        </a:p>
      </dgm:t>
    </dgm:pt>
    <dgm:pt modelId="{0E6C5A7F-21C4-4302-8AFD-B6B27AA9AFE8}">
      <dgm:prSet phldrT="[Texto]"/>
      <dgm:spPr>
        <a:xfrm>
          <a:off x="2957614" y="4152487"/>
          <a:ext cx="2199443" cy="1099721"/>
        </a:xfr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CICLOS FORMATIVOS</a:t>
          </a:r>
          <a:endParaRPr lang="es-ES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78C25125-3D1E-44E1-8CEA-D83C78765CD6}" type="parTrans" cxnId="{136DEC72-A0F3-4FA9-86BE-E4B558AC64A7}">
      <dgm:prSet/>
      <dgm:spPr>
        <a:xfrm rot="4453333">
          <a:off x="1184357" y="3342796"/>
          <a:ext cx="2788343" cy="35815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gm:spPr>
      <dgm:t>
        <a:bodyPr/>
        <a:lstStyle/>
        <a:p>
          <a:endParaRPr lang="es-E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04308FC-763B-4B56-8BFB-498D1E72A346}" type="sibTrans" cxnId="{136DEC72-A0F3-4FA9-86BE-E4B558AC64A7}">
      <dgm:prSet/>
      <dgm:spPr/>
      <dgm:t>
        <a:bodyPr/>
        <a:lstStyle/>
        <a:p>
          <a:endParaRPr lang="es-ES"/>
        </a:p>
      </dgm:t>
    </dgm:pt>
    <dgm:pt modelId="{DFDA2CE0-00F4-4FF0-8A53-BC04716DC99D}">
      <dgm:prSet/>
      <dgm:spPr>
        <a:xfrm>
          <a:off x="3493068" y="0"/>
          <a:ext cx="2199443" cy="1099721"/>
        </a:xfr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E.S.O</a:t>
          </a:r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.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B76D235-761A-489A-A5CC-53049A5489CD}" type="parTrans" cxnId="{2EB3959B-1296-495B-985C-634B6B766E0F}">
      <dgm:prSet/>
      <dgm:spPr>
        <a:xfrm rot="18681828">
          <a:off x="1867480" y="1266552"/>
          <a:ext cx="1957552" cy="35815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gm:spPr>
      <dgm:t>
        <a:bodyPr/>
        <a:lstStyle/>
        <a:p>
          <a:endParaRPr lang="es-E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F8E2E9B-CF78-42AB-8C33-1B7F2A1292DB}" type="sibTrans" cxnId="{2EB3959B-1296-495B-985C-634B6B766E0F}">
      <dgm:prSet/>
      <dgm:spPr/>
      <dgm:t>
        <a:bodyPr/>
        <a:lstStyle/>
        <a:p>
          <a:endParaRPr lang="es-ES"/>
        </a:p>
      </dgm:t>
    </dgm:pt>
    <dgm:pt modelId="{30DC0062-4AD8-44BC-812D-95EDA7503F0B}">
      <dgm:prSet phldrT="[Texto]"/>
      <dgm:spPr>
        <a:xfrm>
          <a:off x="3164493" y="2588584"/>
          <a:ext cx="2199443" cy="1099721"/>
        </a:xfr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FPB</a:t>
          </a:r>
          <a:endParaRPr lang="es-ES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65F38419-9064-4539-A6D2-259E9774657B}" type="parTrans" cxnId="{6E8B01DC-A99E-4B93-83C7-5C837D10DA41}">
      <dgm:prSet/>
      <dgm:spPr>
        <a:xfrm rot="2954073">
          <a:off x="1942992" y="2560844"/>
          <a:ext cx="1477952" cy="35815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gm:spPr>
      <dgm:t>
        <a:bodyPr/>
        <a:lstStyle/>
        <a:p>
          <a:endParaRPr lang="es-E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E9D42BD-4065-4E31-847F-840F56763CE2}" type="sibTrans" cxnId="{6E8B01DC-A99E-4B93-83C7-5C837D10DA41}">
      <dgm:prSet/>
      <dgm:spPr/>
      <dgm:t>
        <a:bodyPr/>
        <a:lstStyle/>
        <a:p>
          <a:endParaRPr lang="es-ES"/>
        </a:p>
      </dgm:t>
    </dgm:pt>
    <dgm:pt modelId="{AAF6EDDC-09B6-4B74-BC20-EE1DC04150E3}">
      <dgm:prSet phldrT="[Texto]"/>
      <dgm:spPr>
        <a:xfrm>
          <a:off x="5892991" y="4057779"/>
          <a:ext cx="2199443" cy="1099721"/>
        </a:xfrm>
        <a:solidFill>
          <a:srgbClr val="A38FBB">
            <a:alpha val="52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GRADO SUPERIOR</a:t>
          </a:r>
          <a:endParaRPr lang="es-ES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6A5A6D53-BBD0-43EE-B3EE-1D34459A1C89}" type="parTrans" cxnId="{089590DB-F435-4428-A429-B9E4965DFD68}">
      <dgm:prSet/>
      <dgm:spPr>
        <a:xfrm rot="21160011">
          <a:off x="5154023" y="4637086"/>
          <a:ext cx="742002" cy="35815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gm:spPr>
      <dgm:t>
        <a:bodyPr/>
        <a:lstStyle/>
        <a:p>
          <a:endParaRPr lang="es-E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480EB5F-42B6-4866-AE63-7BEA5B48644C}" type="sibTrans" cxnId="{089590DB-F435-4428-A429-B9E4965DFD68}">
      <dgm:prSet/>
      <dgm:spPr/>
      <dgm:t>
        <a:bodyPr/>
        <a:lstStyle/>
        <a:p>
          <a:endParaRPr lang="es-ES"/>
        </a:p>
      </dgm:t>
    </dgm:pt>
    <dgm:pt modelId="{15BF2037-0AEE-43BB-B1AB-4CA0C2383162}">
      <dgm:prSet phldrT="[Texto]"/>
      <dgm:spPr>
        <a:xfrm>
          <a:off x="5753063" y="2868430"/>
          <a:ext cx="2199443" cy="1099721"/>
        </a:xfrm>
        <a:solidFill>
          <a:srgbClr val="A38FBB">
            <a:alpha val="52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gm:spPr>
      <dgm:t>
        <a:bodyPr/>
        <a:lstStyle/>
        <a:p>
          <a:r>
            <a:rPr lang="es-ES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GRADO MEDIO</a:t>
          </a:r>
          <a:endParaRPr lang="es-ES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64FA7DF8-7BA6-4B6E-8B88-196871C0B2D0}" type="parTrans" cxnId="{06806312-9DAC-4064-8AE7-0E74ABFD818E}">
      <dgm:prSet/>
      <dgm:spPr>
        <a:xfrm rot="17693925">
          <a:off x="4747242" y="4042412"/>
          <a:ext cx="1415636" cy="35815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gm:spPr>
      <dgm:t>
        <a:bodyPr/>
        <a:lstStyle/>
        <a:p>
          <a:endParaRPr lang="es-E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067FA4B7-4D4E-43DE-A393-03E01DB2F5E2}" type="sibTrans" cxnId="{06806312-9DAC-4064-8AE7-0E74ABFD818E}">
      <dgm:prSet/>
      <dgm:spPr/>
      <dgm:t>
        <a:bodyPr/>
        <a:lstStyle/>
        <a:p>
          <a:endParaRPr lang="es-ES"/>
        </a:p>
      </dgm:t>
    </dgm:pt>
    <dgm:pt modelId="{F2B0075B-34FF-4009-9DED-961B7D5186DA}" type="pres">
      <dgm:prSet presAssocID="{62D9B8A4-4A41-43F5-805D-C9679987ECE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70F9DCA-93E3-497C-837E-145F3A47B880}" type="pres">
      <dgm:prSet presAssocID="{62D9B8A4-4A41-43F5-805D-C9679987ECE7}" presName="hierFlow" presStyleCnt="0"/>
      <dgm:spPr/>
    </dgm:pt>
    <dgm:pt modelId="{8E578ADB-12F9-48C9-AF10-583803B3B051}" type="pres">
      <dgm:prSet presAssocID="{62D9B8A4-4A41-43F5-805D-C9679987ECE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CFAD776-CDB4-45F5-927E-3B5AF647F5F0}" type="pres">
      <dgm:prSet presAssocID="{FBE52604-D3D1-45AC-86D8-E1FE22D62AB1}" presName="Name17" presStyleCnt="0"/>
      <dgm:spPr/>
    </dgm:pt>
    <dgm:pt modelId="{06DB837D-89B0-4A4B-B5CC-40C2B0169099}" type="pres">
      <dgm:prSet presAssocID="{FBE52604-D3D1-45AC-86D8-E1FE22D62AB1}" presName="level1Shape" presStyleLbl="node0" presStyleIdx="0" presStyleCnt="1" custLinFactNeighborX="-18347" custLinFactNeighborY="-3894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363007FA-973D-4D66-89A7-E6D3ADCB8A6A}" type="pres">
      <dgm:prSet presAssocID="{FBE52604-D3D1-45AC-86D8-E1FE22D62AB1}" presName="hierChild2" presStyleCnt="0"/>
      <dgm:spPr/>
    </dgm:pt>
    <dgm:pt modelId="{0E2884FC-1539-4F14-861F-F80E4D6A44BE}" type="pres">
      <dgm:prSet presAssocID="{7B76D235-761A-489A-A5CC-53049A5489CD}" presName="Name25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957552" y="17907"/>
              </a:lnTo>
            </a:path>
          </a:pathLst>
        </a:custGeom>
      </dgm:spPr>
      <dgm:t>
        <a:bodyPr/>
        <a:lstStyle/>
        <a:p>
          <a:endParaRPr lang="es-ES"/>
        </a:p>
      </dgm:t>
    </dgm:pt>
    <dgm:pt modelId="{7BD5A286-A2CF-42EB-848D-95427B92686F}" type="pres">
      <dgm:prSet presAssocID="{7B76D235-761A-489A-A5CC-53049A5489CD}" presName="connTx" presStyleLbl="parChTrans1D2" presStyleIdx="0" presStyleCnt="4"/>
      <dgm:spPr/>
      <dgm:t>
        <a:bodyPr/>
        <a:lstStyle/>
        <a:p>
          <a:endParaRPr lang="es-ES"/>
        </a:p>
      </dgm:t>
    </dgm:pt>
    <dgm:pt modelId="{D510B88F-B84E-41AF-95C3-F8DB9E6B1029}" type="pres">
      <dgm:prSet presAssocID="{DFDA2CE0-00F4-4FF0-8A53-BC04716DC99D}" presName="Name30" presStyleCnt="0"/>
      <dgm:spPr/>
    </dgm:pt>
    <dgm:pt modelId="{BD23FC23-B093-4643-AFD5-18FAAA8EF3D9}" type="pres">
      <dgm:prSet presAssocID="{DFDA2CE0-00F4-4FF0-8A53-BC04716DC99D}" presName="level2Shape" presStyleLbl="node2" presStyleIdx="0" presStyleCnt="4" custLinFactNeighborX="18816" custLinFactNeighborY="-8972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EE899A63-7749-412E-8207-3C15641E7167}" type="pres">
      <dgm:prSet presAssocID="{DFDA2CE0-00F4-4FF0-8A53-BC04716DC99D}" presName="hierChild3" presStyleCnt="0"/>
      <dgm:spPr/>
    </dgm:pt>
    <dgm:pt modelId="{9B3A940B-23BD-4695-A445-61A1A45B6294}" type="pres">
      <dgm:prSet presAssocID="{1947B2EC-BC26-4F1E-8A45-A63A6BA71323}" presName="Name25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69879" y="17907"/>
              </a:lnTo>
            </a:path>
          </a:pathLst>
        </a:custGeom>
      </dgm:spPr>
      <dgm:t>
        <a:bodyPr/>
        <a:lstStyle/>
        <a:p>
          <a:endParaRPr lang="es-ES"/>
        </a:p>
      </dgm:t>
    </dgm:pt>
    <dgm:pt modelId="{6EB377B8-845D-497F-A177-2A1BAC9EC89F}" type="pres">
      <dgm:prSet presAssocID="{1947B2EC-BC26-4F1E-8A45-A63A6BA71323}" presName="connTx" presStyleLbl="parChTrans1D2" presStyleIdx="1" presStyleCnt="4"/>
      <dgm:spPr/>
      <dgm:t>
        <a:bodyPr/>
        <a:lstStyle/>
        <a:p>
          <a:endParaRPr lang="es-ES"/>
        </a:p>
      </dgm:t>
    </dgm:pt>
    <dgm:pt modelId="{F31EA48D-1E72-426F-A120-D4C585B8FFBE}" type="pres">
      <dgm:prSet presAssocID="{B6EE6F22-95F8-4606-8CF1-694EB2B4F3E9}" presName="Name30" presStyleCnt="0"/>
      <dgm:spPr/>
    </dgm:pt>
    <dgm:pt modelId="{4D9C72E8-D5A7-4061-AA3A-F042D231C3C9}" type="pres">
      <dgm:prSet presAssocID="{B6EE6F22-95F8-4606-8CF1-694EB2B4F3E9}" presName="level2Shape" presStyleLbl="node2" presStyleIdx="1" presStyleCnt="4" custLinFactNeighborX="2839" custLinFactNeighborY="-235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A45DA46A-669B-4A18-9827-C9E659B1ABF9}" type="pres">
      <dgm:prSet presAssocID="{B6EE6F22-95F8-4606-8CF1-694EB2B4F3E9}" presName="hierChild3" presStyleCnt="0"/>
      <dgm:spPr/>
    </dgm:pt>
    <dgm:pt modelId="{42AFF528-E967-4F7C-A99E-E0D068DAAC44}" type="pres">
      <dgm:prSet presAssocID="{65F38419-9064-4539-A6D2-259E9774657B}" presName="Name25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477952" y="17907"/>
              </a:lnTo>
            </a:path>
          </a:pathLst>
        </a:custGeom>
      </dgm:spPr>
      <dgm:t>
        <a:bodyPr/>
        <a:lstStyle/>
        <a:p>
          <a:endParaRPr lang="es-ES"/>
        </a:p>
      </dgm:t>
    </dgm:pt>
    <dgm:pt modelId="{342437AB-BE75-4679-979B-305406DF6500}" type="pres">
      <dgm:prSet presAssocID="{65F38419-9064-4539-A6D2-259E9774657B}" presName="connTx" presStyleLbl="parChTrans1D2" presStyleIdx="2" presStyleCnt="4"/>
      <dgm:spPr/>
      <dgm:t>
        <a:bodyPr/>
        <a:lstStyle/>
        <a:p>
          <a:endParaRPr lang="es-ES"/>
        </a:p>
      </dgm:t>
    </dgm:pt>
    <dgm:pt modelId="{C70AC135-3B74-4F45-92FC-1EB72D2BCD19}" type="pres">
      <dgm:prSet presAssocID="{30DC0062-4AD8-44BC-812D-95EDA7503F0B}" presName="Name30" presStyleCnt="0"/>
      <dgm:spPr/>
    </dgm:pt>
    <dgm:pt modelId="{5A751386-47C3-414D-BBCA-FA01BAB98683}" type="pres">
      <dgm:prSet presAssocID="{30DC0062-4AD8-44BC-812D-95EDA7503F0B}" presName="level2Shape" presStyleLbl="node2" presStyleIdx="2" presStyleCnt="4" custLinFactNeighborX="3877" custLinFactNeighborY="5347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E8D916A4-3D78-4463-85F8-F74732E93D81}" type="pres">
      <dgm:prSet presAssocID="{30DC0062-4AD8-44BC-812D-95EDA7503F0B}" presName="hierChild3" presStyleCnt="0"/>
      <dgm:spPr/>
    </dgm:pt>
    <dgm:pt modelId="{8B5E7738-3E94-49DF-8F10-C706D0474C7D}" type="pres">
      <dgm:prSet presAssocID="{78C25125-3D1E-44E1-8CEA-D83C78765CD6}" presName="Name25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2788343" y="17907"/>
              </a:lnTo>
            </a:path>
          </a:pathLst>
        </a:custGeom>
      </dgm:spPr>
      <dgm:t>
        <a:bodyPr/>
        <a:lstStyle/>
        <a:p>
          <a:endParaRPr lang="es-ES"/>
        </a:p>
      </dgm:t>
    </dgm:pt>
    <dgm:pt modelId="{6C92EEF2-E79B-4D39-AC14-F4DAC34AFC4F}" type="pres">
      <dgm:prSet presAssocID="{78C25125-3D1E-44E1-8CEA-D83C78765CD6}" presName="connTx" presStyleLbl="parChTrans1D2" presStyleIdx="3" presStyleCnt="4"/>
      <dgm:spPr/>
      <dgm:t>
        <a:bodyPr/>
        <a:lstStyle/>
        <a:p>
          <a:endParaRPr lang="es-ES"/>
        </a:p>
      </dgm:t>
    </dgm:pt>
    <dgm:pt modelId="{A41A0569-DA5B-485A-A181-B341D60E9723}" type="pres">
      <dgm:prSet presAssocID="{0E6C5A7F-21C4-4302-8AFD-B6B27AA9AFE8}" presName="Name30" presStyleCnt="0"/>
      <dgm:spPr/>
    </dgm:pt>
    <dgm:pt modelId="{2EDB40D7-5291-4F62-A905-68DCD7DB66AB}" type="pres">
      <dgm:prSet presAssocID="{0E6C5A7F-21C4-4302-8AFD-B6B27AA9AFE8}" presName="level2Shape" presStyleLbl="node2" presStyleIdx="3" presStyleCnt="4" custLinFactNeighborX="-5529" custLinFactNeighborY="32556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1A046889-55EB-495D-AF19-8BDA933ED554}" type="pres">
      <dgm:prSet presAssocID="{0E6C5A7F-21C4-4302-8AFD-B6B27AA9AFE8}" presName="hierChild3" presStyleCnt="0"/>
      <dgm:spPr/>
    </dgm:pt>
    <dgm:pt modelId="{23D34D81-1EFA-43DE-8E63-A27CA650337E}" type="pres">
      <dgm:prSet presAssocID="{64FA7DF8-7BA6-4B6E-8B88-196871C0B2D0}" presName="Name25" presStyleLbl="parChTrans1D3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415636" y="17907"/>
              </a:lnTo>
            </a:path>
          </a:pathLst>
        </a:custGeom>
      </dgm:spPr>
      <dgm:t>
        <a:bodyPr/>
        <a:lstStyle/>
        <a:p>
          <a:endParaRPr lang="es-ES"/>
        </a:p>
      </dgm:t>
    </dgm:pt>
    <dgm:pt modelId="{0A83B0A6-5F65-4F98-8698-2627F44EA580}" type="pres">
      <dgm:prSet presAssocID="{64FA7DF8-7BA6-4B6E-8B88-196871C0B2D0}" presName="connTx" presStyleLbl="parChTrans1D3" presStyleIdx="0" presStyleCnt="2"/>
      <dgm:spPr/>
      <dgm:t>
        <a:bodyPr/>
        <a:lstStyle/>
        <a:p>
          <a:endParaRPr lang="es-ES"/>
        </a:p>
      </dgm:t>
    </dgm:pt>
    <dgm:pt modelId="{E434957A-4D25-408B-A2CE-05380723514E}" type="pres">
      <dgm:prSet presAssocID="{15BF2037-0AEE-43BB-B1AB-4CA0C2383162}" presName="Name30" presStyleCnt="0"/>
      <dgm:spPr/>
    </dgm:pt>
    <dgm:pt modelId="{9EBB0DE2-0986-4B43-8E54-C8ABCEB9217D}" type="pres">
      <dgm:prSet presAssocID="{15BF2037-0AEE-43BB-B1AB-4CA0C2383162}" presName="level2Shape" presStyleLbl="node3" presStyleIdx="0" presStyleCnt="2" custLinFactNeighborX="-18431" custLinFactNeighborY="-26706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C56ED8AC-3909-4A0B-AA33-D5A2565C2501}" type="pres">
      <dgm:prSet presAssocID="{15BF2037-0AEE-43BB-B1AB-4CA0C2383162}" presName="hierChild3" presStyleCnt="0"/>
      <dgm:spPr/>
    </dgm:pt>
    <dgm:pt modelId="{7A078063-69A9-4409-A90B-23F9E2BBE080}" type="pres">
      <dgm:prSet presAssocID="{6A5A6D53-BBD0-43EE-B3EE-1D34459A1C89}" presName="Name25" presStyleLbl="parChTrans1D3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742002" y="17907"/>
              </a:lnTo>
            </a:path>
          </a:pathLst>
        </a:custGeom>
      </dgm:spPr>
      <dgm:t>
        <a:bodyPr/>
        <a:lstStyle/>
        <a:p>
          <a:endParaRPr lang="es-ES"/>
        </a:p>
      </dgm:t>
    </dgm:pt>
    <dgm:pt modelId="{58A4805D-E0EF-4F47-A35A-F1EF6C7514B6}" type="pres">
      <dgm:prSet presAssocID="{6A5A6D53-BBD0-43EE-B3EE-1D34459A1C89}" presName="connTx" presStyleLbl="parChTrans1D3" presStyleIdx="1" presStyleCnt="2"/>
      <dgm:spPr/>
      <dgm:t>
        <a:bodyPr/>
        <a:lstStyle/>
        <a:p>
          <a:endParaRPr lang="es-ES"/>
        </a:p>
      </dgm:t>
    </dgm:pt>
    <dgm:pt modelId="{C41C82ED-2EA9-45D0-BADE-5C21A68BB9A5}" type="pres">
      <dgm:prSet presAssocID="{AAF6EDDC-09B6-4B74-BC20-EE1DC04150E3}" presName="Name30" presStyleCnt="0"/>
      <dgm:spPr/>
    </dgm:pt>
    <dgm:pt modelId="{BB30329E-CA55-4E1C-98CD-F61331BD2DB2}" type="pres">
      <dgm:prSet presAssocID="{AAF6EDDC-09B6-4B74-BC20-EE1DC04150E3}" presName="level2Shape" presStyleLbl="node3" presStyleIdx="1" presStyleCnt="2" custLinFactNeighborX="-12069" custLinFactNeighborY="-33556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989E3F64-D19B-490C-AF2E-60370204EC56}" type="pres">
      <dgm:prSet presAssocID="{AAF6EDDC-09B6-4B74-BC20-EE1DC04150E3}" presName="hierChild3" presStyleCnt="0"/>
      <dgm:spPr/>
    </dgm:pt>
    <dgm:pt modelId="{634E8FEB-CE48-48EB-94B5-70B8D47EA669}" type="pres">
      <dgm:prSet presAssocID="{62D9B8A4-4A41-43F5-805D-C9679987ECE7}" presName="bgShapesFlow" presStyleCnt="0"/>
      <dgm:spPr/>
    </dgm:pt>
  </dgm:ptLst>
  <dgm:cxnLst>
    <dgm:cxn modelId="{8771A4F7-3EA8-4610-A15C-BEF47D844E28}" type="presOf" srcId="{0E6C5A7F-21C4-4302-8AFD-B6B27AA9AFE8}" destId="{2EDB40D7-5291-4F62-A905-68DCD7DB66AB}" srcOrd="0" destOrd="0" presId="urn:microsoft.com/office/officeart/2005/8/layout/hierarchy5"/>
    <dgm:cxn modelId="{35FA9E52-AD77-484A-A8B7-00CF1C6CAD1E}" type="presOf" srcId="{1947B2EC-BC26-4F1E-8A45-A63A6BA71323}" destId="{9B3A940B-23BD-4695-A445-61A1A45B6294}" srcOrd="0" destOrd="0" presId="urn:microsoft.com/office/officeart/2005/8/layout/hierarchy5"/>
    <dgm:cxn modelId="{A4241ACE-F60D-4586-A98A-8EC025F4D19A}" type="presOf" srcId="{FBE52604-D3D1-45AC-86D8-E1FE22D62AB1}" destId="{06DB837D-89B0-4A4B-B5CC-40C2B0169099}" srcOrd="0" destOrd="0" presId="urn:microsoft.com/office/officeart/2005/8/layout/hierarchy5"/>
    <dgm:cxn modelId="{0D280180-C68F-4019-BC1F-C6478EB3DB6E}" type="presOf" srcId="{64FA7DF8-7BA6-4B6E-8B88-196871C0B2D0}" destId="{0A83B0A6-5F65-4F98-8698-2627F44EA580}" srcOrd="1" destOrd="0" presId="urn:microsoft.com/office/officeart/2005/8/layout/hierarchy5"/>
    <dgm:cxn modelId="{D481F0D7-F583-4717-A4D6-3A380359721D}" type="presOf" srcId="{78C25125-3D1E-44E1-8CEA-D83C78765CD6}" destId="{6C92EEF2-E79B-4D39-AC14-F4DAC34AFC4F}" srcOrd="1" destOrd="0" presId="urn:microsoft.com/office/officeart/2005/8/layout/hierarchy5"/>
    <dgm:cxn modelId="{5BB03C91-02DE-47E6-8187-0D9C71DAF9A4}" type="presOf" srcId="{6A5A6D53-BBD0-43EE-B3EE-1D34459A1C89}" destId="{7A078063-69A9-4409-A90B-23F9E2BBE080}" srcOrd="0" destOrd="0" presId="urn:microsoft.com/office/officeart/2005/8/layout/hierarchy5"/>
    <dgm:cxn modelId="{6D1051FB-9969-44C3-AFFA-33C7EF71616A}" srcId="{FBE52604-D3D1-45AC-86D8-E1FE22D62AB1}" destId="{B6EE6F22-95F8-4606-8CF1-694EB2B4F3E9}" srcOrd="1" destOrd="0" parTransId="{1947B2EC-BC26-4F1E-8A45-A63A6BA71323}" sibTransId="{0339699C-EE54-4986-831C-9F1972545F79}"/>
    <dgm:cxn modelId="{00F43C0E-3361-4EC0-A434-0FA51A016A43}" type="presOf" srcId="{62D9B8A4-4A41-43F5-805D-C9679987ECE7}" destId="{F2B0075B-34FF-4009-9DED-961B7D5186DA}" srcOrd="0" destOrd="0" presId="urn:microsoft.com/office/officeart/2005/8/layout/hierarchy5"/>
    <dgm:cxn modelId="{2EB3959B-1296-495B-985C-634B6B766E0F}" srcId="{FBE52604-D3D1-45AC-86D8-E1FE22D62AB1}" destId="{DFDA2CE0-00F4-4FF0-8A53-BC04716DC99D}" srcOrd="0" destOrd="0" parTransId="{7B76D235-761A-489A-A5CC-53049A5489CD}" sibTransId="{EF8E2E9B-CF78-42AB-8C33-1B7F2A1292DB}"/>
    <dgm:cxn modelId="{7DBC4FD7-01CC-4191-9E53-F5921B454F34}" type="presOf" srcId="{6A5A6D53-BBD0-43EE-B3EE-1D34459A1C89}" destId="{58A4805D-E0EF-4F47-A35A-F1EF6C7514B6}" srcOrd="1" destOrd="0" presId="urn:microsoft.com/office/officeart/2005/8/layout/hierarchy5"/>
    <dgm:cxn modelId="{6E8B01DC-A99E-4B93-83C7-5C837D10DA41}" srcId="{FBE52604-D3D1-45AC-86D8-E1FE22D62AB1}" destId="{30DC0062-4AD8-44BC-812D-95EDA7503F0B}" srcOrd="2" destOrd="0" parTransId="{65F38419-9064-4539-A6D2-259E9774657B}" sibTransId="{8E9D42BD-4065-4E31-847F-840F56763CE2}"/>
    <dgm:cxn modelId="{C5BADE68-C41D-45A6-A351-7E8EF832652C}" type="presOf" srcId="{78C25125-3D1E-44E1-8CEA-D83C78765CD6}" destId="{8B5E7738-3E94-49DF-8F10-C706D0474C7D}" srcOrd="0" destOrd="0" presId="urn:microsoft.com/office/officeart/2005/8/layout/hierarchy5"/>
    <dgm:cxn modelId="{B23F1A0E-8555-45D5-B1D4-5ED98BEA8E32}" type="presOf" srcId="{30DC0062-4AD8-44BC-812D-95EDA7503F0B}" destId="{5A751386-47C3-414D-BBCA-FA01BAB98683}" srcOrd="0" destOrd="0" presId="urn:microsoft.com/office/officeart/2005/8/layout/hierarchy5"/>
    <dgm:cxn modelId="{330BD96D-DB7B-4EF3-AA7C-97A617E0987C}" type="presOf" srcId="{B6EE6F22-95F8-4606-8CF1-694EB2B4F3E9}" destId="{4D9C72E8-D5A7-4061-AA3A-F042D231C3C9}" srcOrd="0" destOrd="0" presId="urn:microsoft.com/office/officeart/2005/8/layout/hierarchy5"/>
    <dgm:cxn modelId="{D66605C1-B506-4111-BF35-282269DB8D05}" type="presOf" srcId="{7B76D235-761A-489A-A5CC-53049A5489CD}" destId="{7BD5A286-A2CF-42EB-848D-95427B92686F}" srcOrd="1" destOrd="0" presId="urn:microsoft.com/office/officeart/2005/8/layout/hierarchy5"/>
    <dgm:cxn modelId="{D1EC9EC0-83A0-4CB8-8245-14362F37526A}" type="presOf" srcId="{65F38419-9064-4539-A6D2-259E9774657B}" destId="{342437AB-BE75-4679-979B-305406DF6500}" srcOrd="1" destOrd="0" presId="urn:microsoft.com/office/officeart/2005/8/layout/hierarchy5"/>
    <dgm:cxn modelId="{B50124D4-EB88-4C49-B3A7-9D3550FEE9C1}" type="presOf" srcId="{65F38419-9064-4539-A6D2-259E9774657B}" destId="{42AFF528-E967-4F7C-A99E-E0D068DAAC44}" srcOrd="0" destOrd="0" presId="urn:microsoft.com/office/officeart/2005/8/layout/hierarchy5"/>
    <dgm:cxn modelId="{089590DB-F435-4428-A429-B9E4965DFD68}" srcId="{0E6C5A7F-21C4-4302-8AFD-B6B27AA9AFE8}" destId="{AAF6EDDC-09B6-4B74-BC20-EE1DC04150E3}" srcOrd="1" destOrd="0" parTransId="{6A5A6D53-BBD0-43EE-B3EE-1D34459A1C89}" sibTransId="{5480EB5F-42B6-4866-AE63-7BEA5B48644C}"/>
    <dgm:cxn modelId="{AD7B0C7D-E205-4CAF-B17D-810C6AD0CFC0}" srcId="{62D9B8A4-4A41-43F5-805D-C9679987ECE7}" destId="{FBE52604-D3D1-45AC-86D8-E1FE22D62AB1}" srcOrd="0" destOrd="0" parTransId="{EDFD00F3-9E6A-4547-83E8-326E0B0728E8}" sibTransId="{E770C149-DFB3-40ED-85E6-A1C169DB0A3F}"/>
    <dgm:cxn modelId="{0859C2E9-8548-4819-8488-05D6C15234E9}" type="presOf" srcId="{64FA7DF8-7BA6-4B6E-8B88-196871C0B2D0}" destId="{23D34D81-1EFA-43DE-8E63-A27CA650337E}" srcOrd="0" destOrd="0" presId="urn:microsoft.com/office/officeart/2005/8/layout/hierarchy5"/>
    <dgm:cxn modelId="{06806312-9DAC-4064-8AE7-0E74ABFD818E}" srcId="{0E6C5A7F-21C4-4302-8AFD-B6B27AA9AFE8}" destId="{15BF2037-0AEE-43BB-B1AB-4CA0C2383162}" srcOrd="0" destOrd="0" parTransId="{64FA7DF8-7BA6-4B6E-8B88-196871C0B2D0}" sibTransId="{067FA4B7-4D4E-43DE-A393-03E01DB2F5E2}"/>
    <dgm:cxn modelId="{4C684665-0FD1-4396-BAFD-0748B955685C}" type="presOf" srcId="{DFDA2CE0-00F4-4FF0-8A53-BC04716DC99D}" destId="{BD23FC23-B093-4643-AFD5-18FAAA8EF3D9}" srcOrd="0" destOrd="0" presId="urn:microsoft.com/office/officeart/2005/8/layout/hierarchy5"/>
    <dgm:cxn modelId="{136DEC72-A0F3-4FA9-86BE-E4B558AC64A7}" srcId="{FBE52604-D3D1-45AC-86D8-E1FE22D62AB1}" destId="{0E6C5A7F-21C4-4302-8AFD-B6B27AA9AFE8}" srcOrd="3" destOrd="0" parTransId="{78C25125-3D1E-44E1-8CEA-D83C78765CD6}" sibTransId="{604308FC-763B-4B56-8BFB-498D1E72A346}"/>
    <dgm:cxn modelId="{A035C8EC-74CE-4D0C-BEE2-1393D2150BB1}" type="presOf" srcId="{7B76D235-761A-489A-A5CC-53049A5489CD}" destId="{0E2884FC-1539-4F14-861F-F80E4D6A44BE}" srcOrd="0" destOrd="0" presId="urn:microsoft.com/office/officeart/2005/8/layout/hierarchy5"/>
    <dgm:cxn modelId="{6DA5D2DB-76C4-4CF5-849E-00E77D86E684}" type="presOf" srcId="{15BF2037-0AEE-43BB-B1AB-4CA0C2383162}" destId="{9EBB0DE2-0986-4B43-8E54-C8ABCEB9217D}" srcOrd="0" destOrd="0" presId="urn:microsoft.com/office/officeart/2005/8/layout/hierarchy5"/>
    <dgm:cxn modelId="{A84359FA-68AE-4B20-8A74-BE5295E7CE64}" type="presOf" srcId="{AAF6EDDC-09B6-4B74-BC20-EE1DC04150E3}" destId="{BB30329E-CA55-4E1C-98CD-F61331BD2DB2}" srcOrd="0" destOrd="0" presId="urn:microsoft.com/office/officeart/2005/8/layout/hierarchy5"/>
    <dgm:cxn modelId="{361B374B-BE1F-4DA9-B800-35D405578250}" type="presOf" srcId="{1947B2EC-BC26-4F1E-8A45-A63A6BA71323}" destId="{6EB377B8-845D-497F-A177-2A1BAC9EC89F}" srcOrd="1" destOrd="0" presId="urn:microsoft.com/office/officeart/2005/8/layout/hierarchy5"/>
    <dgm:cxn modelId="{1534C98F-4464-4AFD-93D1-7EE296B0ACF6}" type="presParOf" srcId="{F2B0075B-34FF-4009-9DED-961B7D5186DA}" destId="{370F9DCA-93E3-497C-837E-145F3A47B880}" srcOrd="0" destOrd="0" presId="urn:microsoft.com/office/officeart/2005/8/layout/hierarchy5"/>
    <dgm:cxn modelId="{2DB9255A-3215-48D9-84BC-8C04BA285ED6}" type="presParOf" srcId="{370F9DCA-93E3-497C-837E-145F3A47B880}" destId="{8E578ADB-12F9-48C9-AF10-583803B3B051}" srcOrd="0" destOrd="0" presId="urn:microsoft.com/office/officeart/2005/8/layout/hierarchy5"/>
    <dgm:cxn modelId="{E4DEF45A-9D6B-408D-AFE3-2E83638D4E01}" type="presParOf" srcId="{8E578ADB-12F9-48C9-AF10-583803B3B051}" destId="{ACFAD776-CDB4-45F5-927E-3B5AF647F5F0}" srcOrd="0" destOrd="0" presId="urn:microsoft.com/office/officeart/2005/8/layout/hierarchy5"/>
    <dgm:cxn modelId="{2A97E304-8E11-4BD8-8AEE-3624A608703A}" type="presParOf" srcId="{ACFAD776-CDB4-45F5-927E-3B5AF647F5F0}" destId="{06DB837D-89B0-4A4B-B5CC-40C2B0169099}" srcOrd="0" destOrd="0" presId="urn:microsoft.com/office/officeart/2005/8/layout/hierarchy5"/>
    <dgm:cxn modelId="{90607605-881E-42B1-974B-D43A0E3A4EA6}" type="presParOf" srcId="{ACFAD776-CDB4-45F5-927E-3B5AF647F5F0}" destId="{363007FA-973D-4D66-89A7-E6D3ADCB8A6A}" srcOrd="1" destOrd="0" presId="urn:microsoft.com/office/officeart/2005/8/layout/hierarchy5"/>
    <dgm:cxn modelId="{1E37FFD2-17A2-43D7-BD4D-BBDB531EEBFC}" type="presParOf" srcId="{363007FA-973D-4D66-89A7-E6D3ADCB8A6A}" destId="{0E2884FC-1539-4F14-861F-F80E4D6A44BE}" srcOrd="0" destOrd="0" presId="urn:microsoft.com/office/officeart/2005/8/layout/hierarchy5"/>
    <dgm:cxn modelId="{302A9D8B-7C52-406F-BEAA-7BF9766F5C4E}" type="presParOf" srcId="{0E2884FC-1539-4F14-861F-F80E4D6A44BE}" destId="{7BD5A286-A2CF-42EB-848D-95427B92686F}" srcOrd="0" destOrd="0" presId="urn:microsoft.com/office/officeart/2005/8/layout/hierarchy5"/>
    <dgm:cxn modelId="{959646BD-24C5-4AAD-BE91-D93CD54FD676}" type="presParOf" srcId="{363007FA-973D-4D66-89A7-E6D3ADCB8A6A}" destId="{D510B88F-B84E-41AF-95C3-F8DB9E6B1029}" srcOrd="1" destOrd="0" presId="urn:microsoft.com/office/officeart/2005/8/layout/hierarchy5"/>
    <dgm:cxn modelId="{2B7C5649-C819-4BF7-9891-0949D4C759AB}" type="presParOf" srcId="{D510B88F-B84E-41AF-95C3-F8DB9E6B1029}" destId="{BD23FC23-B093-4643-AFD5-18FAAA8EF3D9}" srcOrd="0" destOrd="0" presId="urn:microsoft.com/office/officeart/2005/8/layout/hierarchy5"/>
    <dgm:cxn modelId="{B1EAAEB8-256E-4F12-ADD0-562612EE7FB5}" type="presParOf" srcId="{D510B88F-B84E-41AF-95C3-F8DB9E6B1029}" destId="{EE899A63-7749-412E-8207-3C15641E7167}" srcOrd="1" destOrd="0" presId="urn:microsoft.com/office/officeart/2005/8/layout/hierarchy5"/>
    <dgm:cxn modelId="{CE9810AF-792F-4019-B7A3-1ACA1BD303C4}" type="presParOf" srcId="{363007FA-973D-4D66-89A7-E6D3ADCB8A6A}" destId="{9B3A940B-23BD-4695-A445-61A1A45B6294}" srcOrd="2" destOrd="0" presId="urn:microsoft.com/office/officeart/2005/8/layout/hierarchy5"/>
    <dgm:cxn modelId="{05B6242B-DC14-4EA4-BFCC-AFAC37BAFD82}" type="presParOf" srcId="{9B3A940B-23BD-4695-A445-61A1A45B6294}" destId="{6EB377B8-845D-497F-A177-2A1BAC9EC89F}" srcOrd="0" destOrd="0" presId="urn:microsoft.com/office/officeart/2005/8/layout/hierarchy5"/>
    <dgm:cxn modelId="{2746AB78-991D-4FC0-A0A4-7A42C6A447F8}" type="presParOf" srcId="{363007FA-973D-4D66-89A7-E6D3ADCB8A6A}" destId="{F31EA48D-1E72-426F-A120-D4C585B8FFBE}" srcOrd="3" destOrd="0" presId="urn:microsoft.com/office/officeart/2005/8/layout/hierarchy5"/>
    <dgm:cxn modelId="{049E0DED-B30B-4D49-8D04-ABC26DEF4DFF}" type="presParOf" srcId="{F31EA48D-1E72-426F-A120-D4C585B8FFBE}" destId="{4D9C72E8-D5A7-4061-AA3A-F042D231C3C9}" srcOrd="0" destOrd="0" presId="urn:microsoft.com/office/officeart/2005/8/layout/hierarchy5"/>
    <dgm:cxn modelId="{F294681E-B577-4CBE-92F4-8642B2276BCC}" type="presParOf" srcId="{F31EA48D-1E72-426F-A120-D4C585B8FFBE}" destId="{A45DA46A-669B-4A18-9827-C9E659B1ABF9}" srcOrd="1" destOrd="0" presId="urn:microsoft.com/office/officeart/2005/8/layout/hierarchy5"/>
    <dgm:cxn modelId="{FC37B399-382E-4ED8-B8AC-50F7B55E82A5}" type="presParOf" srcId="{363007FA-973D-4D66-89A7-E6D3ADCB8A6A}" destId="{42AFF528-E967-4F7C-A99E-E0D068DAAC44}" srcOrd="4" destOrd="0" presId="urn:microsoft.com/office/officeart/2005/8/layout/hierarchy5"/>
    <dgm:cxn modelId="{83D9B0AB-4129-4C86-813C-486C5D32AD17}" type="presParOf" srcId="{42AFF528-E967-4F7C-A99E-E0D068DAAC44}" destId="{342437AB-BE75-4679-979B-305406DF6500}" srcOrd="0" destOrd="0" presId="urn:microsoft.com/office/officeart/2005/8/layout/hierarchy5"/>
    <dgm:cxn modelId="{9CA5B5E7-F0BE-45FD-8E1F-0446D99829CF}" type="presParOf" srcId="{363007FA-973D-4D66-89A7-E6D3ADCB8A6A}" destId="{C70AC135-3B74-4F45-92FC-1EB72D2BCD19}" srcOrd="5" destOrd="0" presId="urn:microsoft.com/office/officeart/2005/8/layout/hierarchy5"/>
    <dgm:cxn modelId="{9E7B55BE-B9C5-4255-966F-BF540B653B41}" type="presParOf" srcId="{C70AC135-3B74-4F45-92FC-1EB72D2BCD19}" destId="{5A751386-47C3-414D-BBCA-FA01BAB98683}" srcOrd="0" destOrd="0" presId="urn:microsoft.com/office/officeart/2005/8/layout/hierarchy5"/>
    <dgm:cxn modelId="{B06E40EC-3F34-48A4-8BDF-F1307FEA77CA}" type="presParOf" srcId="{C70AC135-3B74-4F45-92FC-1EB72D2BCD19}" destId="{E8D916A4-3D78-4463-85F8-F74732E93D81}" srcOrd="1" destOrd="0" presId="urn:microsoft.com/office/officeart/2005/8/layout/hierarchy5"/>
    <dgm:cxn modelId="{6FDD5B8B-CB05-455B-AB23-A9450D6697B5}" type="presParOf" srcId="{363007FA-973D-4D66-89A7-E6D3ADCB8A6A}" destId="{8B5E7738-3E94-49DF-8F10-C706D0474C7D}" srcOrd="6" destOrd="0" presId="urn:microsoft.com/office/officeart/2005/8/layout/hierarchy5"/>
    <dgm:cxn modelId="{E1AB3C62-0A93-481C-B8F2-FDA10676CC11}" type="presParOf" srcId="{8B5E7738-3E94-49DF-8F10-C706D0474C7D}" destId="{6C92EEF2-E79B-4D39-AC14-F4DAC34AFC4F}" srcOrd="0" destOrd="0" presId="urn:microsoft.com/office/officeart/2005/8/layout/hierarchy5"/>
    <dgm:cxn modelId="{ACCC3F59-1F26-459D-900E-3841C00655C9}" type="presParOf" srcId="{363007FA-973D-4D66-89A7-E6D3ADCB8A6A}" destId="{A41A0569-DA5B-485A-A181-B341D60E9723}" srcOrd="7" destOrd="0" presId="urn:microsoft.com/office/officeart/2005/8/layout/hierarchy5"/>
    <dgm:cxn modelId="{9D76F3C9-37D8-4984-8DD3-052062C9D69D}" type="presParOf" srcId="{A41A0569-DA5B-485A-A181-B341D60E9723}" destId="{2EDB40D7-5291-4F62-A905-68DCD7DB66AB}" srcOrd="0" destOrd="0" presId="urn:microsoft.com/office/officeart/2005/8/layout/hierarchy5"/>
    <dgm:cxn modelId="{30FE81B5-5687-4240-B43A-CAF8DCEE84A2}" type="presParOf" srcId="{A41A0569-DA5B-485A-A181-B341D60E9723}" destId="{1A046889-55EB-495D-AF19-8BDA933ED554}" srcOrd="1" destOrd="0" presId="urn:microsoft.com/office/officeart/2005/8/layout/hierarchy5"/>
    <dgm:cxn modelId="{34C1C891-D483-46B0-BFE0-7A5FF58BE57E}" type="presParOf" srcId="{1A046889-55EB-495D-AF19-8BDA933ED554}" destId="{23D34D81-1EFA-43DE-8E63-A27CA650337E}" srcOrd="0" destOrd="0" presId="urn:microsoft.com/office/officeart/2005/8/layout/hierarchy5"/>
    <dgm:cxn modelId="{C282FFA4-7DBC-4D9F-9222-23EDF217CBA4}" type="presParOf" srcId="{23D34D81-1EFA-43DE-8E63-A27CA650337E}" destId="{0A83B0A6-5F65-4F98-8698-2627F44EA580}" srcOrd="0" destOrd="0" presId="urn:microsoft.com/office/officeart/2005/8/layout/hierarchy5"/>
    <dgm:cxn modelId="{7B4C705D-4E5D-484D-AB10-8F5761EFDAE9}" type="presParOf" srcId="{1A046889-55EB-495D-AF19-8BDA933ED554}" destId="{E434957A-4D25-408B-A2CE-05380723514E}" srcOrd="1" destOrd="0" presId="urn:microsoft.com/office/officeart/2005/8/layout/hierarchy5"/>
    <dgm:cxn modelId="{EAB20FDC-88B7-4428-8EEB-C001B9705538}" type="presParOf" srcId="{E434957A-4D25-408B-A2CE-05380723514E}" destId="{9EBB0DE2-0986-4B43-8E54-C8ABCEB9217D}" srcOrd="0" destOrd="0" presId="urn:microsoft.com/office/officeart/2005/8/layout/hierarchy5"/>
    <dgm:cxn modelId="{7E839D52-4ECA-4C3F-9BE7-61597D52662A}" type="presParOf" srcId="{E434957A-4D25-408B-A2CE-05380723514E}" destId="{C56ED8AC-3909-4A0B-AA33-D5A2565C2501}" srcOrd="1" destOrd="0" presId="urn:microsoft.com/office/officeart/2005/8/layout/hierarchy5"/>
    <dgm:cxn modelId="{55BC7BB5-FA6E-4443-9767-F96F8A2EF9AD}" type="presParOf" srcId="{1A046889-55EB-495D-AF19-8BDA933ED554}" destId="{7A078063-69A9-4409-A90B-23F9E2BBE080}" srcOrd="2" destOrd="0" presId="urn:microsoft.com/office/officeart/2005/8/layout/hierarchy5"/>
    <dgm:cxn modelId="{F1393CAD-56C8-44F8-BFEE-9B5435B9CC97}" type="presParOf" srcId="{7A078063-69A9-4409-A90B-23F9E2BBE080}" destId="{58A4805D-E0EF-4F47-A35A-F1EF6C7514B6}" srcOrd="0" destOrd="0" presId="urn:microsoft.com/office/officeart/2005/8/layout/hierarchy5"/>
    <dgm:cxn modelId="{26BDB0DC-F25A-48C7-B76B-74FD2C0C1077}" type="presParOf" srcId="{1A046889-55EB-495D-AF19-8BDA933ED554}" destId="{C41C82ED-2EA9-45D0-BADE-5C21A68BB9A5}" srcOrd="3" destOrd="0" presId="urn:microsoft.com/office/officeart/2005/8/layout/hierarchy5"/>
    <dgm:cxn modelId="{64317083-CDB2-4837-87B2-4CEBAD9E1507}" type="presParOf" srcId="{C41C82ED-2EA9-45D0-BADE-5C21A68BB9A5}" destId="{BB30329E-CA55-4E1C-98CD-F61331BD2DB2}" srcOrd="0" destOrd="0" presId="urn:microsoft.com/office/officeart/2005/8/layout/hierarchy5"/>
    <dgm:cxn modelId="{009741F1-34D4-4A0F-B04B-C76F7E8C9E7A}" type="presParOf" srcId="{C41C82ED-2EA9-45D0-BADE-5C21A68BB9A5}" destId="{989E3F64-D19B-490C-AF2E-60370204EC56}" srcOrd="1" destOrd="0" presId="urn:microsoft.com/office/officeart/2005/8/layout/hierarchy5"/>
    <dgm:cxn modelId="{008ADE5E-F85D-449D-99B9-53EFB4FF1636}" type="presParOf" srcId="{F2B0075B-34FF-4009-9DED-961B7D5186DA}" destId="{634E8FEB-CE48-48EB-94B5-70B8D47EA66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6D7BD-2AE3-477C-8EBD-4E2A965E40C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3026ADC-E55F-4720-A4B7-730664A1C5A8}">
      <dgm:prSet phldrT="[Texto]"/>
      <dgm:spPr/>
      <dgm:t>
        <a:bodyPr/>
        <a:lstStyle/>
        <a:p>
          <a:r>
            <a:rPr lang="es-ES" b="1" dirty="0" smtClean="0"/>
            <a:t>FPB</a:t>
          </a:r>
          <a:r>
            <a:rPr lang="es-ES" dirty="0" smtClean="0"/>
            <a:t> DE </a:t>
          </a:r>
          <a:r>
            <a:rPr lang="es-ES" dirty="0" smtClean="0"/>
            <a:t>LAS FAMILIAS </a:t>
          </a:r>
          <a:r>
            <a:rPr lang="es-ES" dirty="0" smtClean="0"/>
            <a:t>DE IMAGEN </a:t>
          </a:r>
          <a:r>
            <a:rPr lang="es-ES" dirty="0" smtClean="0"/>
            <a:t>PERSONAL y TRANSPORTE Y MANTENIMIENTO DE VEHÍCULOS</a:t>
          </a:r>
          <a:endParaRPr lang="es-ES" dirty="0" smtClean="0"/>
        </a:p>
        <a:p>
          <a:r>
            <a:rPr lang="es-ES" dirty="0" smtClean="0"/>
            <a:t>PELUQUERÍA Y </a:t>
          </a:r>
          <a:r>
            <a:rPr lang="es-ES" dirty="0" smtClean="0"/>
            <a:t>ESTÉTICA</a:t>
          </a:r>
        </a:p>
        <a:p>
          <a:r>
            <a:rPr lang="es-ES" dirty="0" smtClean="0"/>
            <a:t>MANTENIMIENTO DE VEHÍCULOS</a:t>
          </a:r>
          <a:endParaRPr lang="es-ES" dirty="0"/>
        </a:p>
      </dgm:t>
    </dgm:pt>
    <dgm:pt modelId="{839008F8-6BFE-4A7D-8F90-2DF68F1D0499}" type="parTrans" cxnId="{85D6EF28-3A42-48F1-A612-117B3FB00F6E}">
      <dgm:prSet/>
      <dgm:spPr/>
      <dgm:t>
        <a:bodyPr/>
        <a:lstStyle/>
        <a:p>
          <a:endParaRPr lang="es-ES"/>
        </a:p>
      </dgm:t>
    </dgm:pt>
    <dgm:pt modelId="{6E4AD3BA-D2D9-4765-B45C-1A3F3A7B291A}" type="sibTrans" cxnId="{85D6EF28-3A42-48F1-A612-117B3FB00F6E}">
      <dgm:prSet/>
      <dgm:spPr/>
      <dgm:t>
        <a:bodyPr/>
        <a:lstStyle/>
        <a:p>
          <a:endParaRPr lang="es-ES"/>
        </a:p>
      </dgm:t>
    </dgm:pt>
    <dgm:pt modelId="{19C74243-9F77-4042-A5D5-97CD53E1B57E}">
      <dgm:prSet phldrT="[Texto]"/>
      <dgm:spPr/>
      <dgm:t>
        <a:bodyPr/>
        <a:lstStyle/>
        <a:p>
          <a:r>
            <a:rPr lang="es-ES" dirty="0" smtClean="0"/>
            <a:t>1º</a:t>
          </a:r>
          <a:endParaRPr lang="es-ES" dirty="0"/>
        </a:p>
      </dgm:t>
    </dgm:pt>
    <dgm:pt modelId="{A76EF88F-B7B2-4777-9808-15ADE19B6EFF}" type="parTrans" cxnId="{E634651A-9217-4D90-9353-5DD66D8E43D9}">
      <dgm:prSet/>
      <dgm:spPr/>
      <dgm:t>
        <a:bodyPr/>
        <a:lstStyle/>
        <a:p>
          <a:endParaRPr lang="es-ES"/>
        </a:p>
      </dgm:t>
    </dgm:pt>
    <dgm:pt modelId="{9DA0EC85-0FAF-4E6C-B83B-FEED04D0D9F4}" type="sibTrans" cxnId="{E634651A-9217-4D90-9353-5DD66D8E43D9}">
      <dgm:prSet/>
      <dgm:spPr/>
      <dgm:t>
        <a:bodyPr/>
        <a:lstStyle/>
        <a:p>
          <a:endParaRPr lang="es-ES"/>
        </a:p>
      </dgm:t>
    </dgm:pt>
    <dgm:pt modelId="{4AEA8654-6EC9-4C88-85DA-41AE5882EBBF}">
      <dgm:prSet phldrT="[Texto]"/>
      <dgm:spPr/>
      <dgm:t>
        <a:bodyPr/>
        <a:lstStyle/>
        <a:p>
          <a:r>
            <a:rPr lang="es-ES" dirty="0" smtClean="0"/>
            <a:t>2º</a:t>
          </a:r>
          <a:endParaRPr lang="es-ES" dirty="0"/>
        </a:p>
      </dgm:t>
    </dgm:pt>
    <dgm:pt modelId="{15B60B6F-8533-4BA6-B377-A28DEC63572B}" type="parTrans" cxnId="{5B81E270-A0D9-4B68-9AB1-5432E90C7439}">
      <dgm:prSet/>
      <dgm:spPr/>
      <dgm:t>
        <a:bodyPr/>
        <a:lstStyle/>
        <a:p>
          <a:endParaRPr lang="es-ES"/>
        </a:p>
      </dgm:t>
    </dgm:pt>
    <dgm:pt modelId="{01B6833F-D57B-4E46-874F-107DE6FE56B7}" type="sibTrans" cxnId="{5B81E270-A0D9-4B68-9AB1-5432E90C7439}">
      <dgm:prSet/>
      <dgm:spPr/>
      <dgm:t>
        <a:bodyPr/>
        <a:lstStyle/>
        <a:p>
          <a:endParaRPr lang="es-ES"/>
        </a:p>
      </dgm:t>
    </dgm:pt>
    <dgm:pt modelId="{858B3599-E78C-4376-A906-38AEFA5BEA8B}">
      <dgm:prSet phldrT="[Texto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ES" sz="2400" dirty="0" smtClean="0"/>
            <a:t>CICLO FORMATIVO DE GRADO MEDIO</a:t>
          </a:r>
          <a:endParaRPr lang="es-ES" sz="2400" dirty="0"/>
        </a:p>
      </dgm:t>
    </dgm:pt>
    <dgm:pt modelId="{0F053DDE-9968-4321-8AF1-832B5D9D45F7}" type="parTrans" cxnId="{CD5123AF-41CB-4300-ACA6-924B64AF58F0}">
      <dgm:prSet/>
      <dgm:spPr/>
      <dgm:t>
        <a:bodyPr/>
        <a:lstStyle/>
        <a:p>
          <a:endParaRPr lang="es-ES"/>
        </a:p>
      </dgm:t>
    </dgm:pt>
    <dgm:pt modelId="{2584427D-9AD6-4B5C-9D7E-71D37AD3F558}" type="sibTrans" cxnId="{CD5123AF-41CB-4300-ACA6-924B64AF58F0}">
      <dgm:prSet/>
      <dgm:spPr/>
      <dgm:t>
        <a:bodyPr/>
        <a:lstStyle/>
        <a:p>
          <a:endParaRPr lang="es-ES"/>
        </a:p>
      </dgm:t>
    </dgm:pt>
    <dgm:pt modelId="{29C207AC-A541-4E0F-B20F-28EF5C9E60B5}">
      <dgm:prSet custT="1"/>
      <dgm:spPr/>
      <dgm:t>
        <a:bodyPr/>
        <a:lstStyle/>
        <a:p>
          <a:r>
            <a:rPr lang="es-ES" sz="2400" dirty="0" smtClean="0"/>
            <a:t>OBTENCIÓN DEL TÍTULO DE GRADUADO</a:t>
          </a:r>
          <a:endParaRPr lang="es-ES" sz="2400" dirty="0"/>
        </a:p>
      </dgm:t>
    </dgm:pt>
    <dgm:pt modelId="{055463D8-EAD5-4536-9E0A-F31795DCD662}" type="parTrans" cxnId="{23572D4A-605C-4BDC-83AA-6D2C1ADC38BE}">
      <dgm:prSet/>
      <dgm:spPr/>
      <dgm:t>
        <a:bodyPr/>
        <a:lstStyle/>
        <a:p>
          <a:endParaRPr lang="es-ES"/>
        </a:p>
      </dgm:t>
    </dgm:pt>
    <dgm:pt modelId="{F6E8329B-0787-4EE9-955B-55E6CB7E0722}" type="sibTrans" cxnId="{23572D4A-605C-4BDC-83AA-6D2C1ADC38BE}">
      <dgm:prSet/>
      <dgm:spPr/>
      <dgm:t>
        <a:bodyPr/>
        <a:lstStyle/>
        <a:p>
          <a:endParaRPr lang="es-ES"/>
        </a:p>
      </dgm:t>
    </dgm:pt>
    <dgm:pt modelId="{BD5C150F-6A78-424C-A5D6-A80F8304DD90}" type="pres">
      <dgm:prSet presAssocID="{1B86D7BD-2AE3-477C-8EBD-4E2A965E40C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1A7FF19-D813-4DC0-938C-6E79F4337C26}" type="pres">
      <dgm:prSet presAssocID="{73026ADC-E55F-4720-A4B7-730664A1C5A8}" presName="hierRoot1" presStyleCnt="0"/>
      <dgm:spPr/>
    </dgm:pt>
    <dgm:pt modelId="{6CFB6656-4430-46D8-94EB-3D1FB9466B2A}" type="pres">
      <dgm:prSet presAssocID="{73026ADC-E55F-4720-A4B7-730664A1C5A8}" presName="composite" presStyleCnt="0"/>
      <dgm:spPr/>
    </dgm:pt>
    <dgm:pt modelId="{393D039D-9B9B-48C4-9611-F6046EE13DDC}" type="pres">
      <dgm:prSet presAssocID="{73026ADC-E55F-4720-A4B7-730664A1C5A8}" presName="background" presStyleLbl="node0" presStyleIdx="0" presStyleCnt="1"/>
      <dgm:spPr>
        <a:solidFill>
          <a:srgbClr val="996600"/>
        </a:solidFill>
      </dgm:spPr>
    </dgm:pt>
    <dgm:pt modelId="{1A36A425-F071-40BF-9F9D-6A5C1A392FD5}" type="pres">
      <dgm:prSet presAssocID="{73026ADC-E55F-4720-A4B7-730664A1C5A8}" presName="text" presStyleLbl="fgAcc0" presStyleIdx="0" presStyleCnt="1" custScaleX="1505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C2D832-7622-4C74-A94F-EE659253AF07}" type="pres">
      <dgm:prSet presAssocID="{73026ADC-E55F-4720-A4B7-730664A1C5A8}" presName="hierChild2" presStyleCnt="0"/>
      <dgm:spPr/>
    </dgm:pt>
    <dgm:pt modelId="{EC2CF26B-B578-4619-8A4A-0D0E8A437C11}" type="pres">
      <dgm:prSet presAssocID="{A76EF88F-B7B2-4777-9808-15ADE19B6EFF}" presName="Name10" presStyleLbl="parChTrans1D2" presStyleIdx="0" presStyleCnt="2"/>
      <dgm:spPr/>
      <dgm:t>
        <a:bodyPr/>
        <a:lstStyle/>
        <a:p>
          <a:endParaRPr lang="es-ES"/>
        </a:p>
      </dgm:t>
    </dgm:pt>
    <dgm:pt modelId="{9EC36FE2-8F27-4DBA-A985-6FD9ABB3014D}" type="pres">
      <dgm:prSet presAssocID="{19C74243-9F77-4042-A5D5-97CD53E1B57E}" presName="hierRoot2" presStyleCnt="0"/>
      <dgm:spPr/>
    </dgm:pt>
    <dgm:pt modelId="{08D0F321-10AB-47E7-95BE-57E96E6B38D9}" type="pres">
      <dgm:prSet presAssocID="{19C74243-9F77-4042-A5D5-97CD53E1B57E}" presName="composite2" presStyleCnt="0"/>
      <dgm:spPr/>
    </dgm:pt>
    <dgm:pt modelId="{B2D1E40F-A8D4-4716-9652-A69D075C9806}" type="pres">
      <dgm:prSet presAssocID="{19C74243-9F77-4042-A5D5-97CD53E1B57E}" presName="background2" presStyleLbl="node2" presStyleIdx="0" presStyleCnt="2"/>
      <dgm:spPr>
        <a:solidFill>
          <a:srgbClr val="996600"/>
        </a:solidFill>
      </dgm:spPr>
    </dgm:pt>
    <dgm:pt modelId="{DFBB654B-CEE1-4EB1-945F-29252A6B1F83}" type="pres">
      <dgm:prSet presAssocID="{19C74243-9F77-4042-A5D5-97CD53E1B57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3746ED-DFCB-4B30-ACF5-A85AC7F64997}" type="pres">
      <dgm:prSet presAssocID="{19C74243-9F77-4042-A5D5-97CD53E1B57E}" presName="hierChild3" presStyleCnt="0"/>
      <dgm:spPr/>
    </dgm:pt>
    <dgm:pt modelId="{ED89FCD8-DA78-4D56-BD68-5C3251AA9E75}" type="pres">
      <dgm:prSet presAssocID="{15B60B6F-8533-4BA6-B377-A28DEC63572B}" presName="Name10" presStyleLbl="parChTrans1D2" presStyleIdx="1" presStyleCnt="2"/>
      <dgm:spPr/>
      <dgm:t>
        <a:bodyPr/>
        <a:lstStyle/>
        <a:p>
          <a:endParaRPr lang="es-ES"/>
        </a:p>
      </dgm:t>
    </dgm:pt>
    <dgm:pt modelId="{FDD95E8F-F280-40B9-A2DA-516AB9066CE4}" type="pres">
      <dgm:prSet presAssocID="{4AEA8654-6EC9-4C88-85DA-41AE5882EBBF}" presName="hierRoot2" presStyleCnt="0"/>
      <dgm:spPr/>
    </dgm:pt>
    <dgm:pt modelId="{F7B54FE9-E4DE-47BF-832F-5DBBCFA439DF}" type="pres">
      <dgm:prSet presAssocID="{4AEA8654-6EC9-4C88-85DA-41AE5882EBBF}" presName="composite2" presStyleCnt="0"/>
      <dgm:spPr/>
    </dgm:pt>
    <dgm:pt modelId="{187A895A-3A9E-4AF7-AA39-E2F18A01A978}" type="pres">
      <dgm:prSet presAssocID="{4AEA8654-6EC9-4C88-85DA-41AE5882EBBF}" presName="background2" presStyleLbl="node2" presStyleIdx="1" presStyleCnt="2"/>
      <dgm:spPr>
        <a:solidFill>
          <a:srgbClr val="996600"/>
        </a:solidFill>
      </dgm:spPr>
    </dgm:pt>
    <dgm:pt modelId="{5E7BDA7B-6B61-43F8-9527-890FD6D53A01}" type="pres">
      <dgm:prSet presAssocID="{4AEA8654-6EC9-4C88-85DA-41AE5882EBB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F52595-F80F-4940-89A2-C3B6E2CC33E3}" type="pres">
      <dgm:prSet presAssocID="{4AEA8654-6EC9-4C88-85DA-41AE5882EBBF}" presName="hierChild3" presStyleCnt="0"/>
      <dgm:spPr/>
    </dgm:pt>
    <dgm:pt modelId="{22894103-015A-4E5C-A56F-3AEE0B13886D}" type="pres">
      <dgm:prSet presAssocID="{0F053DDE-9968-4321-8AF1-832B5D9D45F7}" presName="Name17" presStyleLbl="parChTrans1D3" presStyleIdx="0" presStyleCnt="2"/>
      <dgm:spPr/>
      <dgm:t>
        <a:bodyPr/>
        <a:lstStyle/>
        <a:p>
          <a:endParaRPr lang="es-ES"/>
        </a:p>
      </dgm:t>
    </dgm:pt>
    <dgm:pt modelId="{1905BAB9-0D31-4644-8304-595DA9FD9F55}" type="pres">
      <dgm:prSet presAssocID="{858B3599-E78C-4376-A906-38AEFA5BEA8B}" presName="hierRoot3" presStyleCnt="0"/>
      <dgm:spPr/>
    </dgm:pt>
    <dgm:pt modelId="{E28D8591-1BA7-4231-AC72-9511759A769E}" type="pres">
      <dgm:prSet presAssocID="{858B3599-E78C-4376-A906-38AEFA5BEA8B}" presName="composite3" presStyleCnt="0"/>
      <dgm:spPr/>
    </dgm:pt>
    <dgm:pt modelId="{5C017A90-B204-49CF-967F-834B23B2E432}" type="pres">
      <dgm:prSet presAssocID="{858B3599-E78C-4376-A906-38AEFA5BEA8B}" presName="background3" presStyleLbl="node3" presStyleIdx="0" presStyleCnt="2"/>
      <dgm:spPr>
        <a:solidFill>
          <a:srgbClr val="996600"/>
        </a:solidFill>
      </dgm:spPr>
    </dgm:pt>
    <dgm:pt modelId="{C4A6431B-6695-4BDD-9C11-EDC915E35CFB}" type="pres">
      <dgm:prSet presAssocID="{858B3599-E78C-4376-A906-38AEFA5BEA8B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E03F2F-6FE3-483C-810B-C197971BC325}" type="pres">
      <dgm:prSet presAssocID="{858B3599-E78C-4376-A906-38AEFA5BEA8B}" presName="hierChild4" presStyleCnt="0"/>
      <dgm:spPr/>
    </dgm:pt>
    <dgm:pt modelId="{ADB9A6A1-29EE-4D5B-A577-C9C321144826}" type="pres">
      <dgm:prSet presAssocID="{055463D8-EAD5-4536-9E0A-F31795DCD662}" presName="Name17" presStyleLbl="parChTrans1D3" presStyleIdx="1" presStyleCnt="2"/>
      <dgm:spPr/>
      <dgm:t>
        <a:bodyPr/>
        <a:lstStyle/>
        <a:p>
          <a:endParaRPr lang="es-ES"/>
        </a:p>
      </dgm:t>
    </dgm:pt>
    <dgm:pt modelId="{4C47B543-98DF-4FE1-AA4A-DE8E539FF473}" type="pres">
      <dgm:prSet presAssocID="{29C207AC-A541-4E0F-B20F-28EF5C9E60B5}" presName="hierRoot3" presStyleCnt="0"/>
      <dgm:spPr/>
    </dgm:pt>
    <dgm:pt modelId="{AEDCEC8E-480B-4654-A899-37EEA7228E6E}" type="pres">
      <dgm:prSet presAssocID="{29C207AC-A541-4E0F-B20F-28EF5C9E60B5}" presName="composite3" presStyleCnt="0"/>
      <dgm:spPr/>
    </dgm:pt>
    <dgm:pt modelId="{C748E722-45FB-40B8-AC44-3572E77760AE}" type="pres">
      <dgm:prSet presAssocID="{29C207AC-A541-4E0F-B20F-28EF5C9E60B5}" presName="background3" presStyleLbl="node3" presStyleIdx="1" presStyleCnt="2"/>
      <dgm:spPr>
        <a:solidFill>
          <a:srgbClr val="996600"/>
        </a:solidFill>
      </dgm:spPr>
    </dgm:pt>
    <dgm:pt modelId="{37F189DE-497F-4500-AC56-BBEF42989DCF}" type="pres">
      <dgm:prSet presAssocID="{29C207AC-A541-4E0F-B20F-28EF5C9E60B5}" presName="text3" presStyleLbl="fgAcc3" presStyleIdx="1" presStyleCnt="2" custLinFactNeighborX="5583" custLinFactNeighborY="-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24741F-7F79-47A6-9E35-4D1C2D7A01AE}" type="pres">
      <dgm:prSet presAssocID="{29C207AC-A541-4E0F-B20F-28EF5C9E60B5}" presName="hierChild4" presStyleCnt="0"/>
      <dgm:spPr/>
    </dgm:pt>
  </dgm:ptLst>
  <dgm:cxnLst>
    <dgm:cxn modelId="{85D6EF28-3A42-48F1-A612-117B3FB00F6E}" srcId="{1B86D7BD-2AE3-477C-8EBD-4E2A965E40C3}" destId="{73026ADC-E55F-4720-A4B7-730664A1C5A8}" srcOrd="0" destOrd="0" parTransId="{839008F8-6BFE-4A7D-8F90-2DF68F1D0499}" sibTransId="{6E4AD3BA-D2D9-4765-B45C-1A3F3A7B291A}"/>
    <dgm:cxn modelId="{D72299A3-F9E4-3348-B55B-15D66147FCA8}" type="presOf" srcId="{19C74243-9F77-4042-A5D5-97CD53E1B57E}" destId="{DFBB654B-CEE1-4EB1-945F-29252A6B1F83}" srcOrd="0" destOrd="0" presId="urn:microsoft.com/office/officeart/2005/8/layout/hierarchy1"/>
    <dgm:cxn modelId="{91DC942F-40A6-A24B-B53F-15894E6B6087}" type="presOf" srcId="{4AEA8654-6EC9-4C88-85DA-41AE5882EBBF}" destId="{5E7BDA7B-6B61-43F8-9527-890FD6D53A01}" srcOrd="0" destOrd="0" presId="urn:microsoft.com/office/officeart/2005/8/layout/hierarchy1"/>
    <dgm:cxn modelId="{54BA368B-9517-4346-A579-4EE933C997B0}" type="presOf" srcId="{858B3599-E78C-4376-A906-38AEFA5BEA8B}" destId="{C4A6431B-6695-4BDD-9C11-EDC915E35CFB}" srcOrd="0" destOrd="0" presId="urn:microsoft.com/office/officeart/2005/8/layout/hierarchy1"/>
    <dgm:cxn modelId="{5D8A1079-60E1-7C45-AE1E-8515FD7BCE60}" type="presOf" srcId="{29C207AC-A541-4E0F-B20F-28EF5C9E60B5}" destId="{37F189DE-497F-4500-AC56-BBEF42989DCF}" srcOrd="0" destOrd="0" presId="urn:microsoft.com/office/officeart/2005/8/layout/hierarchy1"/>
    <dgm:cxn modelId="{25699251-1A06-E049-9929-2E51169D9BF7}" type="presOf" srcId="{0F053DDE-9968-4321-8AF1-832B5D9D45F7}" destId="{22894103-015A-4E5C-A56F-3AEE0B13886D}" srcOrd="0" destOrd="0" presId="urn:microsoft.com/office/officeart/2005/8/layout/hierarchy1"/>
    <dgm:cxn modelId="{5B81E270-A0D9-4B68-9AB1-5432E90C7439}" srcId="{73026ADC-E55F-4720-A4B7-730664A1C5A8}" destId="{4AEA8654-6EC9-4C88-85DA-41AE5882EBBF}" srcOrd="1" destOrd="0" parTransId="{15B60B6F-8533-4BA6-B377-A28DEC63572B}" sibTransId="{01B6833F-D57B-4E46-874F-107DE6FE56B7}"/>
    <dgm:cxn modelId="{8632C49B-27FE-D84B-A50F-A374BF3AD377}" type="presOf" srcId="{1B86D7BD-2AE3-477C-8EBD-4E2A965E40C3}" destId="{BD5C150F-6A78-424C-A5D6-A80F8304DD90}" srcOrd="0" destOrd="0" presId="urn:microsoft.com/office/officeart/2005/8/layout/hierarchy1"/>
    <dgm:cxn modelId="{BE6660C7-23F5-1740-BE73-F20E3FE46061}" type="presOf" srcId="{A76EF88F-B7B2-4777-9808-15ADE19B6EFF}" destId="{EC2CF26B-B578-4619-8A4A-0D0E8A437C11}" srcOrd="0" destOrd="0" presId="urn:microsoft.com/office/officeart/2005/8/layout/hierarchy1"/>
    <dgm:cxn modelId="{54483651-04A2-5E44-8570-8F8BA0E6CAF2}" type="presOf" srcId="{055463D8-EAD5-4536-9E0A-F31795DCD662}" destId="{ADB9A6A1-29EE-4D5B-A577-C9C321144826}" srcOrd="0" destOrd="0" presId="urn:microsoft.com/office/officeart/2005/8/layout/hierarchy1"/>
    <dgm:cxn modelId="{CD5123AF-41CB-4300-ACA6-924B64AF58F0}" srcId="{4AEA8654-6EC9-4C88-85DA-41AE5882EBBF}" destId="{858B3599-E78C-4376-A906-38AEFA5BEA8B}" srcOrd="0" destOrd="0" parTransId="{0F053DDE-9968-4321-8AF1-832B5D9D45F7}" sibTransId="{2584427D-9AD6-4B5C-9D7E-71D37AD3F558}"/>
    <dgm:cxn modelId="{23572D4A-605C-4BDC-83AA-6D2C1ADC38BE}" srcId="{4AEA8654-6EC9-4C88-85DA-41AE5882EBBF}" destId="{29C207AC-A541-4E0F-B20F-28EF5C9E60B5}" srcOrd="1" destOrd="0" parTransId="{055463D8-EAD5-4536-9E0A-F31795DCD662}" sibTransId="{F6E8329B-0787-4EE9-955B-55E6CB7E0722}"/>
    <dgm:cxn modelId="{E634651A-9217-4D90-9353-5DD66D8E43D9}" srcId="{73026ADC-E55F-4720-A4B7-730664A1C5A8}" destId="{19C74243-9F77-4042-A5D5-97CD53E1B57E}" srcOrd="0" destOrd="0" parTransId="{A76EF88F-B7B2-4777-9808-15ADE19B6EFF}" sibTransId="{9DA0EC85-0FAF-4E6C-B83B-FEED04D0D9F4}"/>
    <dgm:cxn modelId="{CD2AC5DC-4BD6-8B4D-B929-A57D385D1F38}" type="presOf" srcId="{15B60B6F-8533-4BA6-B377-A28DEC63572B}" destId="{ED89FCD8-DA78-4D56-BD68-5C3251AA9E75}" srcOrd="0" destOrd="0" presId="urn:microsoft.com/office/officeart/2005/8/layout/hierarchy1"/>
    <dgm:cxn modelId="{99C53186-42CF-CF4D-9FF4-052274239C49}" type="presOf" srcId="{73026ADC-E55F-4720-A4B7-730664A1C5A8}" destId="{1A36A425-F071-40BF-9F9D-6A5C1A392FD5}" srcOrd="0" destOrd="0" presId="urn:microsoft.com/office/officeart/2005/8/layout/hierarchy1"/>
    <dgm:cxn modelId="{2F595B8F-5E88-274F-8B9B-9DE63FD943A6}" type="presParOf" srcId="{BD5C150F-6A78-424C-A5D6-A80F8304DD90}" destId="{61A7FF19-D813-4DC0-938C-6E79F4337C26}" srcOrd="0" destOrd="0" presId="urn:microsoft.com/office/officeart/2005/8/layout/hierarchy1"/>
    <dgm:cxn modelId="{9D9D6C27-87E1-C64F-959E-1E2A999941A4}" type="presParOf" srcId="{61A7FF19-D813-4DC0-938C-6E79F4337C26}" destId="{6CFB6656-4430-46D8-94EB-3D1FB9466B2A}" srcOrd="0" destOrd="0" presId="urn:microsoft.com/office/officeart/2005/8/layout/hierarchy1"/>
    <dgm:cxn modelId="{7C2B110F-7401-C044-B577-55B89E627FAE}" type="presParOf" srcId="{6CFB6656-4430-46D8-94EB-3D1FB9466B2A}" destId="{393D039D-9B9B-48C4-9611-F6046EE13DDC}" srcOrd="0" destOrd="0" presId="urn:microsoft.com/office/officeart/2005/8/layout/hierarchy1"/>
    <dgm:cxn modelId="{F59E8815-3109-D942-BA6F-AFB94278F733}" type="presParOf" srcId="{6CFB6656-4430-46D8-94EB-3D1FB9466B2A}" destId="{1A36A425-F071-40BF-9F9D-6A5C1A392FD5}" srcOrd="1" destOrd="0" presId="urn:microsoft.com/office/officeart/2005/8/layout/hierarchy1"/>
    <dgm:cxn modelId="{54E3AAF1-6A6B-BD4C-A15A-A17F3C05E69C}" type="presParOf" srcId="{61A7FF19-D813-4DC0-938C-6E79F4337C26}" destId="{8AC2D832-7622-4C74-A94F-EE659253AF07}" srcOrd="1" destOrd="0" presId="urn:microsoft.com/office/officeart/2005/8/layout/hierarchy1"/>
    <dgm:cxn modelId="{A97D1521-28C3-244B-9D44-2633493D70F3}" type="presParOf" srcId="{8AC2D832-7622-4C74-A94F-EE659253AF07}" destId="{EC2CF26B-B578-4619-8A4A-0D0E8A437C11}" srcOrd="0" destOrd="0" presId="urn:microsoft.com/office/officeart/2005/8/layout/hierarchy1"/>
    <dgm:cxn modelId="{8B170B47-3ECA-F543-BD7E-4BA1A870884C}" type="presParOf" srcId="{8AC2D832-7622-4C74-A94F-EE659253AF07}" destId="{9EC36FE2-8F27-4DBA-A985-6FD9ABB3014D}" srcOrd="1" destOrd="0" presId="urn:microsoft.com/office/officeart/2005/8/layout/hierarchy1"/>
    <dgm:cxn modelId="{85C9BCC6-BABF-744E-B9CD-B025FE76CB62}" type="presParOf" srcId="{9EC36FE2-8F27-4DBA-A985-6FD9ABB3014D}" destId="{08D0F321-10AB-47E7-95BE-57E96E6B38D9}" srcOrd="0" destOrd="0" presId="urn:microsoft.com/office/officeart/2005/8/layout/hierarchy1"/>
    <dgm:cxn modelId="{22E5901E-C5CC-A34B-BC91-885576E66DE1}" type="presParOf" srcId="{08D0F321-10AB-47E7-95BE-57E96E6B38D9}" destId="{B2D1E40F-A8D4-4716-9652-A69D075C9806}" srcOrd="0" destOrd="0" presId="urn:microsoft.com/office/officeart/2005/8/layout/hierarchy1"/>
    <dgm:cxn modelId="{DF2B2913-AD6F-6D4B-8C55-D8312468739A}" type="presParOf" srcId="{08D0F321-10AB-47E7-95BE-57E96E6B38D9}" destId="{DFBB654B-CEE1-4EB1-945F-29252A6B1F83}" srcOrd="1" destOrd="0" presId="urn:microsoft.com/office/officeart/2005/8/layout/hierarchy1"/>
    <dgm:cxn modelId="{5AE5E769-9788-6446-A2E8-F4B20A829337}" type="presParOf" srcId="{9EC36FE2-8F27-4DBA-A985-6FD9ABB3014D}" destId="{943746ED-DFCB-4B30-ACF5-A85AC7F64997}" srcOrd="1" destOrd="0" presId="urn:microsoft.com/office/officeart/2005/8/layout/hierarchy1"/>
    <dgm:cxn modelId="{06ABEABB-9C40-B449-8271-491260B81729}" type="presParOf" srcId="{8AC2D832-7622-4C74-A94F-EE659253AF07}" destId="{ED89FCD8-DA78-4D56-BD68-5C3251AA9E75}" srcOrd="2" destOrd="0" presId="urn:microsoft.com/office/officeart/2005/8/layout/hierarchy1"/>
    <dgm:cxn modelId="{45755329-6202-7242-813F-F4DB0B7672F8}" type="presParOf" srcId="{8AC2D832-7622-4C74-A94F-EE659253AF07}" destId="{FDD95E8F-F280-40B9-A2DA-516AB9066CE4}" srcOrd="3" destOrd="0" presId="urn:microsoft.com/office/officeart/2005/8/layout/hierarchy1"/>
    <dgm:cxn modelId="{4D5B7323-FA8F-6449-B7E2-90916D015959}" type="presParOf" srcId="{FDD95E8F-F280-40B9-A2DA-516AB9066CE4}" destId="{F7B54FE9-E4DE-47BF-832F-5DBBCFA439DF}" srcOrd="0" destOrd="0" presId="urn:microsoft.com/office/officeart/2005/8/layout/hierarchy1"/>
    <dgm:cxn modelId="{1EDE242A-7AEF-1640-B7A2-563CB2A81E74}" type="presParOf" srcId="{F7B54FE9-E4DE-47BF-832F-5DBBCFA439DF}" destId="{187A895A-3A9E-4AF7-AA39-E2F18A01A978}" srcOrd="0" destOrd="0" presId="urn:microsoft.com/office/officeart/2005/8/layout/hierarchy1"/>
    <dgm:cxn modelId="{489B63E9-88FE-AB42-871C-3DE43E2B9239}" type="presParOf" srcId="{F7B54FE9-E4DE-47BF-832F-5DBBCFA439DF}" destId="{5E7BDA7B-6B61-43F8-9527-890FD6D53A01}" srcOrd="1" destOrd="0" presId="urn:microsoft.com/office/officeart/2005/8/layout/hierarchy1"/>
    <dgm:cxn modelId="{F09C8B67-559C-8A48-8624-95A283D10AB8}" type="presParOf" srcId="{FDD95E8F-F280-40B9-A2DA-516AB9066CE4}" destId="{3CF52595-F80F-4940-89A2-C3B6E2CC33E3}" srcOrd="1" destOrd="0" presId="urn:microsoft.com/office/officeart/2005/8/layout/hierarchy1"/>
    <dgm:cxn modelId="{32F7B570-21AC-F14E-B2BA-4DFE5AEADDAD}" type="presParOf" srcId="{3CF52595-F80F-4940-89A2-C3B6E2CC33E3}" destId="{22894103-015A-4E5C-A56F-3AEE0B13886D}" srcOrd="0" destOrd="0" presId="urn:microsoft.com/office/officeart/2005/8/layout/hierarchy1"/>
    <dgm:cxn modelId="{AC11B434-2EDA-C148-90EB-87BCD0DDA9BC}" type="presParOf" srcId="{3CF52595-F80F-4940-89A2-C3B6E2CC33E3}" destId="{1905BAB9-0D31-4644-8304-595DA9FD9F55}" srcOrd="1" destOrd="0" presId="urn:microsoft.com/office/officeart/2005/8/layout/hierarchy1"/>
    <dgm:cxn modelId="{22605EA1-903F-A34A-89D1-8B27DABA0261}" type="presParOf" srcId="{1905BAB9-0D31-4644-8304-595DA9FD9F55}" destId="{E28D8591-1BA7-4231-AC72-9511759A769E}" srcOrd="0" destOrd="0" presId="urn:microsoft.com/office/officeart/2005/8/layout/hierarchy1"/>
    <dgm:cxn modelId="{8701352D-BA5E-554E-B213-56694535CDCE}" type="presParOf" srcId="{E28D8591-1BA7-4231-AC72-9511759A769E}" destId="{5C017A90-B204-49CF-967F-834B23B2E432}" srcOrd="0" destOrd="0" presId="urn:microsoft.com/office/officeart/2005/8/layout/hierarchy1"/>
    <dgm:cxn modelId="{FF74667F-F2B6-0140-A643-DC3259008A43}" type="presParOf" srcId="{E28D8591-1BA7-4231-AC72-9511759A769E}" destId="{C4A6431B-6695-4BDD-9C11-EDC915E35CFB}" srcOrd="1" destOrd="0" presId="urn:microsoft.com/office/officeart/2005/8/layout/hierarchy1"/>
    <dgm:cxn modelId="{342B9E14-D5F8-544C-AC83-C9484F95DF4F}" type="presParOf" srcId="{1905BAB9-0D31-4644-8304-595DA9FD9F55}" destId="{04E03F2F-6FE3-483C-810B-C197971BC325}" srcOrd="1" destOrd="0" presId="urn:microsoft.com/office/officeart/2005/8/layout/hierarchy1"/>
    <dgm:cxn modelId="{F3E54CE4-8647-7B47-B51D-3D2C42B950E3}" type="presParOf" srcId="{3CF52595-F80F-4940-89A2-C3B6E2CC33E3}" destId="{ADB9A6A1-29EE-4D5B-A577-C9C321144826}" srcOrd="2" destOrd="0" presId="urn:microsoft.com/office/officeart/2005/8/layout/hierarchy1"/>
    <dgm:cxn modelId="{2BBF7635-1ADD-3C4A-8E4E-9D977EB831AA}" type="presParOf" srcId="{3CF52595-F80F-4940-89A2-C3B6E2CC33E3}" destId="{4C47B543-98DF-4FE1-AA4A-DE8E539FF473}" srcOrd="3" destOrd="0" presId="urn:microsoft.com/office/officeart/2005/8/layout/hierarchy1"/>
    <dgm:cxn modelId="{ABF18BA7-9A43-5F48-A06A-BE3BD1F7A64B}" type="presParOf" srcId="{4C47B543-98DF-4FE1-AA4A-DE8E539FF473}" destId="{AEDCEC8E-480B-4654-A899-37EEA7228E6E}" srcOrd="0" destOrd="0" presId="urn:microsoft.com/office/officeart/2005/8/layout/hierarchy1"/>
    <dgm:cxn modelId="{50292D74-72D6-2348-9580-50B22E611B29}" type="presParOf" srcId="{AEDCEC8E-480B-4654-A899-37EEA7228E6E}" destId="{C748E722-45FB-40B8-AC44-3572E77760AE}" srcOrd="0" destOrd="0" presId="urn:microsoft.com/office/officeart/2005/8/layout/hierarchy1"/>
    <dgm:cxn modelId="{95F06960-2066-6149-AFE3-914EA2CA7BD3}" type="presParOf" srcId="{AEDCEC8E-480B-4654-A899-37EEA7228E6E}" destId="{37F189DE-497F-4500-AC56-BBEF42989DCF}" srcOrd="1" destOrd="0" presId="urn:microsoft.com/office/officeart/2005/8/layout/hierarchy1"/>
    <dgm:cxn modelId="{9D52EB69-F734-844B-8AF9-B7E26BBC9A1C}" type="presParOf" srcId="{4C47B543-98DF-4FE1-AA4A-DE8E539FF473}" destId="{6624741F-7F79-47A6-9E35-4D1C2D7A01AE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C81F76-A3AB-412B-BFC7-99028421DE50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289A9B2-A767-474C-962B-02420D863131}">
      <dgm:prSet phldrT="[Texto]"/>
      <dgm:spPr>
        <a:solidFill>
          <a:srgbClr val="333300"/>
        </a:solidFill>
      </dgm:spPr>
      <dgm:t>
        <a:bodyPr vert="vert"/>
        <a:lstStyle/>
        <a:p>
          <a:r>
            <a:rPr lang="es-ES" dirty="0" smtClean="0"/>
            <a:t>GRADO MEDIO</a:t>
          </a:r>
          <a:endParaRPr lang="es-ES" dirty="0"/>
        </a:p>
      </dgm:t>
    </dgm:pt>
    <dgm:pt modelId="{3BA77255-07DA-4DD3-9AD9-261E3667E9A1}" type="parTrans" cxnId="{7880F8F1-0375-4C99-BE96-4932B8B4A800}">
      <dgm:prSet/>
      <dgm:spPr/>
      <dgm:t>
        <a:bodyPr/>
        <a:lstStyle/>
        <a:p>
          <a:endParaRPr lang="es-ES"/>
        </a:p>
      </dgm:t>
    </dgm:pt>
    <dgm:pt modelId="{1057E968-DACD-4D6C-8095-2ED08912BC2A}" type="sibTrans" cxnId="{7880F8F1-0375-4C99-BE96-4932B8B4A800}">
      <dgm:prSet/>
      <dgm:spPr/>
      <dgm:t>
        <a:bodyPr/>
        <a:lstStyle/>
        <a:p>
          <a:endParaRPr lang="es-ES"/>
        </a:p>
      </dgm:t>
    </dgm:pt>
    <dgm:pt modelId="{DE22DA9F-BA35-4107-BA31-FF4D0F662701}">
      <dgm:prSet phldrT="[Texto]"/>
      <dgm:spPr>
        <a:solidFill>
          <a:srgbClr val="7030A0"/>
        </a:solidFill>
      </dgm:spPr>
      <dgm:t>
        <a:bodyPr/>
        <a:lstStyle/>
        <a:p>
          <a:r>
            <a:rPr lang="es-ES" dirty="0" smtClean="0"/>
            <a:t>QUÍMICA</a:t>
          </a:r>
          <a:endParaRPr lang="es-ES" dirty="0"/>
        </a:p>
      </dgm:t>
    </dgm:pt>
    <dgm:pt modelId="{6B63EE92-E183-4FC8-859C-4A0333A75B02}" type="parTrans" cxnId="{694320E9-0422-4AE3-B9B1-CB66CCF70EDD}">
      <dgm:prSet/>
      <dgm:spPr/>
      <dgm:t>
        <a:bodyPr/>
        <a:lstStyle/>
        <a:p>
          <a:endParaRPr lang="es-ES"/>
        </a:p>
      </dgm:t>
    </dgm:pt>
    <dgm:pt modelId="{F501CE58-B37B-4580-8061-9FBCF4211ED4}" type="sibTrans" cxnId="{694320E9-0422-4AE3-B9B1-CB66CCF70EDD}">
      <dgm:prSet/>
      <dgm:spPr/>
      <dgm:t>
        <a:bodyPr/>
        <a:lstStyle/>
        <a:p>
          <a:endParaRPr lang="es-ES"/>
        </a:p>
      </dgm:t>
    </dgm:pt>
    <dgm:pt modelId="{2F482CEF-7681-41F6-9FE9-7831E0975605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TRANSPORTE Y MANTENIMIENTO DE VEHÍCULOS</a:t>
          </a:r>
          <a:endParaRPr lang="es-ES" dirty="0"/>
        </a:p>
      </dgm:t>
    </dgm:pt>
    <dgm:pt modelId="{40136B94-2304-48DE-8A18-39A4EC80F505}" type="parTrans" cxnId="{6EAFFC94-90C6-4EE0-9074-D6DAF7F64E25}">
      <dgm:prSet/>
      <dgm:spPr/>
      <dgm:t>
        <a:bodyPr/>
        <a:lstStyle/>
        <a:p>
          <a:endParaRPr lang="es-ES"/>
        </a:p>
      </dgm:t>
    </dgm:pt>
    <dgm:pt modelId="{69BF1C35-BAA0-4F39-91A4-D1F5F8FE3730}" type="sibTrans" cxnId="{6EAFFC94-90C6-4EE0-9074-D6DAF7F64E25}">
      <dgm:prSet/>
      <dgm:spPr/>
      <dgm:t>
        <a:bodyPr/>
        <a:lstStyle/>
        <a:p>
          <a:endParaRPr lang="es-ES"/>
        </a:p>
      </dgm:t>
    </dgm:pt>
    <dgm:pt modelId="{2A795204-EA5D-4086-984B-8F646ED81449}">
      <dgm:prSet phldrT="[Texto]"/>
      <dgm:spPr>
        <a:solidFill>
          <a:srgbClr val="FFC000"/>
        </a:solidFill>
      </dgm:spPr>
      <dgm:t>
        <a:bodyPr/>
        <a:lstStyle/>
        <a:p>
          <a:r>
            <a:rPr lang="es-ES" dirty="0" smtClean="0"/>
            <a:t>IMAGEN PERSONAL</a:t>
          </a:r>
          <a:endParaRPr lang="es-ES" dirty="0"/>
        </a:p>
      </dgm:t>
    </dgm:pt>
    <dgm:pt modelId="{AEBAA559-86E1-4540-B241-B900A18420C1}" type="parTrans" cxnId="{63A577C6-3F12-4C3F-B732-D7ABE5B92B1A}">
      <dgm:prSet/>
      <dgm:spPr/>
      <dgm:t>
        <a:bodyPr/>
        <a:lstStyle/>
        <a:p>
          <a:endParaRPr lang="es-ES"/>
        </a:p>
      </dgm:t>
    </dgm:pt>
    <dgm:pt modelId="{DEA4186B-BA13-4614-AFE1-EC82F4FD0D05}" type="sibTrans" cxnId="{63A577C6-3F12-4C3F-B732-D7ABE5B92B1A}">
      <dgm:prSet/>
      <dgm:spPr/>
      <dgm:t>
        <a:bodyPr/>
        <a:lstStyle/>
        <a:p>
          <a:endParaRPr lang="es-ES"/>
        </a:p>
      </dgm:t>
    </dgm:pt>
    <dgm:pt modelId="{24ACEA02-E0DA-4EFE-8580-8FD04CFC5050}">
      <dgm:prSet phldrT="[Text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es-ES" sz="2800" dirty="0" smtClean="0"/>
            <a:t>Planta </a:t>
          </a:r>
          <a:r>
            <a:rPr lang="es-ES" sz="2800" dirty="0" smtClean="0"/>
            <a:t>Química</a:t>
          </a:r>
        </a:p>
        <a:p>
          <a:pPr algn="ctr"/>
          <a:r>
            <a:rPr lang="es-ES" sz="2800" dirty="0" smtClean="0"/>
            <a:t>DUAL</a:t>
          </a:r>
          <a:endParaRPr lang="es-ES" sz="2800" dirty="0"/>
        </a:p>
      </dgm:t>
    </dgm:pt>
    <dgm:pt modelId="{8F9C2617-C336-4D8E-9A1A-52A6C834F231}" type="parTrans" cxnId="{10A62211-0A1D-4863-B50F-D1670D5042D8}">
      <dgm:prSet/>
      <dgm:spPr/>
      <dgm:t>
        <a:bodyPr/>
        <a:lstStyle/>
        <a:p>
          <a:endParaRPr lang="es-ES"/>
        </a:p>
      </dgm:t>
    </dgm:pt>
    <dgm:pt modelId="{D5DA889F-5DD7-4ECC-B984-74D711530B67}" type="sibTrans" cxnId="{10A62211-0A1D-4863-B50F-D1670D5042D8}">
      <dgm:prSet/>
      <dgm:spPr/>
      <dgm:t>
        <a:bodyPr/>
        <a:lstStyle/>
        <a:p>
          <a:endParaRPr lang="es-ES"/>
        </a:p>
      </dgm:t>
    </dgm:pt>
    <dgm:pt modelId="{4AE9760C-A672-4CF0-A528-03E9BAA2337D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ES" sz="2800" dirty="0" smtClean="0"/>
            <a:t>Electromecánica de Vehículos Automóviles</a:t>
          </a:r>
          <a:endParaRPr lang="es-ES" sz="2800" dirty="0"/>
        </a:p>
      </dgm:t>
    </dgm:pt>
    <dgm:pt modelId="{FC16282E-3FD0-4D95-99CF-B328BD9C61B8}" type="parTrans" cxnId="{36A8995C-8347-479C-AB73-8D2627CEED25}">
      <dgm:prSet/>
      <dgm:spPr/>
      <dgm:t>
        <a:bodyPr/>
        <a:lstStyle/>
        <a:p>
          <a:endParaRPr lang="es-ES"/>
        </a:p>
      </dgm:t>
    </dgm:pt>
    <dgm:pt modelId="{EB96E672-2E9E-4DFC-A569-03B28CC8CDF8}" type="sibTrans" cxnId="{36A8995C-8347-479C-AB73-8D2627CEED25}">
      <dgm:prSet/>
      <dgm:spPr/>
      <dgm:t>
        <a:bodyPr/>
        <a:lstStyle/>
        <a:p>
          <a:endParaRPr lang="es-ES"/>
        </a:p>
      </dgm:t>
    </dgm:pt>
    <dgm:pt modelId="{BD52BB5A-52D4-4BDD-9BC5-695A647FFCAF}">
      <dgm:prSet phldrT="[Texto]" custT="1"/>
      <dgm:spPr>
        <a:solidFill>
          <a:srgbClr val="EBF030"/>
        </a:solidFill>
      </dgm:spPr>
      <dgm:t>
        <a:bodyPr/>
        <a:lstStyle/>
        <a:p>
          <a:r>
            <a:rPr lang="es-ES" sz="2800" dirty="0" smtClean="0"/>
            <a:t>Estética y belleza</a:t>
          </a:r>
          <a:endParaRPr lang="es-ES" sz="2800" dirty="0"/>
        </a:p>
      </dgm:t>
    </dgm:pt>
    <dgm:pt modelId="{E180B457-1CE0-4B23-86B6-C3B629B9C00C}" type="parTrans" cxnId="{40E5B952-78FB-4294-992D-B585CC226467}">
      <dgm:prSet/>
      <dgm:spPr/>
      <dgm:t>
        <a:bodyPr/>
        <a:lstStyle/>
        <a:p>
          <a:endParaRPr lang="es-ES"/>
        </a:p>
      </dgm:t>
    </dgm:pt>
    <dgm:pt modelId="{3DAB9C93-556C-4326-B296-219EBE829CA7}" type="sibTrans" cxnId="{40E5B952-78FB-4294-992D-B585CC226467}">
      <dgm:prSet/>
      <dgm:spPr/>
      <dgm:t>
        <a:bodyPr/>
        <a:lstStyle/>
        <a:p>
          <a:endParaRPr lang="es-ES"/>
        </a:p>
      </dgm:t>
    </dgm:pt>
    <dgm:pt modelId="{96FFD588-B584-464E-B604-732B54D00E6F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ES" sz="2800" dirty="0" smtClean="0"/>
            <a:t>Carrocería</a:t>
          </a:r>
          <a:endParaRPr lang="es-ES" sz="2800" dirty="0"/>
        </a:p>
      </dgm:t>
    </dgm:pt>
    <dgm:pt modelId="{6A6C2CCC-6B73-4AC4-9216-34714D606BE3}" type="parTrans" cxnId="{B2A9A9AE-7B34-4D1D-8F1A-46BA08FAB4B3}">
      <dgm:prSet/>
      <dgm:spPr/>
      <dgm:t>
        <a:bodyPr/>
        <a:lstStyle/>
        <a:p>
          <a:endParaRPr lang="es-ES"/>
        </a:p>
      </dgm:t>
    </dgm:pt>
    <dgm:pt modelId="{58050655-0563-42EB-AB0B-A61AE9221E03}" type="sibTrans" cxnId="{B2A9A9AE-7B34-4D1D-8F1A-46BA08FAB4B3}">
      <dgm:prSet/>
      <dgm:spPr/>
      <dgm:t>
        <a:bodyPr/>
        <a:lstStyle/>
        <a:p>
          <a:endParaRPr lang="es-ES"/>
        </a:p>
      </dgm:t>
    </dgm:pt>
    <dgm:pt modelId="{057714E1-C6A1-42EF-BBC3-D495052448F5}">
      <dgm:prSet phldrT="[Texto]" custT="1"/>
      <dgm:spPr>
        <a:solidFill>
          <a:srgbClr val="CCCF51"/>
        </a:solidFill>
      </dgm:spPr>
      <dgm:t>
        <a:bodyPr/>
        <a:lstStyle/>
        <a:p>
          <a:r>
            <a:rPr lang="es-ES" sz="2800" dirty="0" smtClean="0"/>
            <a:t>Peluquería y Cosmética Capilar</a:t>
          </a:r>
          <a:endParaRPr lang="es-ES" sz="2800" dirty="0"/>
        </a:p>
      </dgm:t>
    </dgm:pt>
    <dgm:pt modelId="{C07B1D75-367D-4013-8A36-9EC1E5CB203E}" type="parTrans" cxnId="{91E42ABE-6753-4CCF-87AF-A672F28E4998}">
      <dgm:prSet/>
      <dgm:spPr/>
      <dgm:t>
        <a:bodyPr/>
        <a:lstStyle/>
        <a:p>
          <a:endParaRPr lang="es-ES"/>
        </a:p>
      </dgm:t>
    </dgm:pt>
    <dgm:pt modelId="{E42AAF0B-193B-456C-B40C-C61790518D4F}" type="sibTrans" cxnId="{91E42ABE-6753-4CCF-87AF-A672F28E4998}">
      <dgm:prSet/>
      <dgm:spPr/>
      <dgm:t>
        <a:bodyPr/>
        <a:lstStyle/>
        <a:p>
          <a:endParaRPr lang="es-ES"/>
        </a:p>
      </dgm:t>
    </dgm:pt>
    <dgm:pt modelId="{C03E49D2-E8EA-4388-92BE-9383B4306735}" type="pres">
      <dgm:prSet presAssocID="{85C81F76-A3AB-412B-BFC7-99028421DE5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1556DA7A-E426-4B96-8F08-13EB7D8C7305}" type="pres">
      <dgm:prSet presAssocID="{A289A9B2-A767-474C-962B-02420D863131}" presName="thickLine" presStyleLbl="alignNode1" presStyleIdx="0" presStyleCnt="1"/>
      <dgm:spPr/>
    </dgm:pt>
    <dgm:pt modelId="{5643AEF2-78ED-4A2F-A334-51CBABF24C5C}" type="pres">
      <dgm:prSet presAssocID="{A289A9B2-A767-474C-962B-02420D863131}" presName="horz1" presStyleCnt="0"/>
      <dgm:spPr/>
    </dgm:pt>
    <dgm:pt modelId="{2054D2D4-DDD1-4DEF-9681-F86F95635F63}" type="pres">
      <dgm:prSet presAssocID="{A289A9B2-A767-474C-962B-02420D863131}" presName="tx1" presStyleLbl="revTx" presStyleIdx="0" presStyleCnt="9"/>
      <dgm:spPr/>
      <dgm:t>
        <a:bodyPr/>
        <a:lstStyle/>
        <a:p>
          <a:endParaRPr lang="es-ES"/>
        </a:p>
      </dgm:t>
    </dgm:pt>
    <dgm:pt modelId="{0E68CB21-7AAA-414B-87B4-CE68FC0E2343}" type="pres">
      <dgm:prSet presAssocID="{A289A9B2-A767-474C-962B-02420D863131}" presName="vert1" presStyleCnt="0"/>
      <dgm:spPr/>
    </dgm:pt>
    <dgm:pt modelId="{DAC0AE3A-BC7F-4A0E-8FB0-1212872F7ECB}" type="pres">
      <dgm:prSet presAssocID="{DE22DA9F-BA35-4107-BA31-FF4D0F662701}" presName="vertSpace2a" presStyleCnt="0"/>
      <dgm:spPr/>
    </dgm:pt>
    <dgm:pt modelId="{A15FBAA3-16BD-4796-9E0B-764339B0E607}" type="pres">
      <dgm:prSet presAssocID="{DE22DA9F-BA35-4107-BA31-FF4D0F662701}" presName="horz2" presStyleCnt="0"/>
      <dgm:spPr/>
    </dgm:pt>
    <dgm:pt modelId="{CC3BC277-E497-4646-86A8-8D110AB26F3E}" type="pres">
      <dgm:prSet presAssocID="{DE22DA9F-BA35-4107-BA31-FF4D0F662701}" presName="horzSpace2" presStyleCnt="0"/>
      <dgm:spPr/>
    </dgm:pt>
    <dgm:pt modelId="{24FC8F42-4427-4DA3-91F9-ACA54041A62F}" type="pres">
      <dgm:prSet presAssocID="{DE22DA9F-BA35-4107-BA31-FF4D0F662701}" presName="tx2" presStyleLbl="revTx" presStyleIdx="1" presStyleCnt="9" custLinFactNeighborY="-1010"/>
      <dgm:spPr/>
      <dgm:t>
        <a:bodyPr/>
        <a:lstStyle/>
        <a:p>
          <a:endParaRPr lang="es-ES"/>
        </a:p>
      </dgm:t>
    </dgm:pt>
    <dgm:pt modelId="{1968FE5A-2D25-405E-B3D1-9EE368C2FBAA}" type="pres">
      <dgm:prSet presAssocID="{DE22DA9F-BA35-4107-BA31-FF4D0F662701}" presName="vert2" presStyleCnt="0"/>
      <dgm:spPr/>
    </dgm:pt>
    <dgm:pt modelId="{18ADDA8E-4E13-472B-93D7-80A4F899EB00}" type="pres">
      <dgm:prSet presAssocID="{24ACEA02-E0DA-4EFE-8580-8FD04CFC5050}" presName="horz3" presStyleCnt="0"/>
      <dgm:spPr/>
    </dgm:pt>
    <dgm:pt modelId="{84E7B7AD-84B3-4643-A915-8623439F4D15}" type="pres">
      <dgm:prSet presAssocID="{24ACEA02-E0DA-4EFE-8580-8FD04CFC5050}" presName="horzSpace3" presStyleCnt="0"/>
      <dgm:spPr/>
    </dgm:pt>
    <dgm:pt modelId="{57318CC3-6056-482F-9C35-C7FE63C5C5F7}" type="pres">
      <dgm:prSet presAssocID="{24ACEA02-E0DA-4EFE-8580-8FD04CFC5050}" presName="tx3" presStyleLbl="revTx" presStyleIdx="2" presStyleCnt="9"/>
      <dgm:spPr/>
      <dgm:t>
        <a:bodyPr/>
        <a:lstStyle/>
        <a:p>
          <a:endParaRPr lang="es-ES"/>
        </a:p>
      </dgm:t>
    </dgm:pt>
    <dgm:pt modelId="{7C00976C-F46F-4F6D-B5BB-700B8FF01A0B}" type="pres">
      <dgm:prSet presAssocID="{24ACEA02-E0DA-4EFE-8580-8FD04CFC5050}" presName="vert3" presStyleCnt="0"/>
      <dgm:spPr/>
    </dgm:pt>
    <dgm:pt modelId="{812944E8-7833-403F-BE69-D39D9933693B}" type="pres">
      <dgm:prSet presAssocID="{DE22DA9F-BA35-4107-BA31-FF4D0F662701}" presName="thinLine2b" presStyleLbl="callout" presStyleIdx="0" presStyleCnt="5"/>
      <dgm:spPr/>
    </dgm:pt>
    <dgm:pt modelId="{E5F9FD61-D661-474E-A079-A7E2A63EBCFF}" type="pres">
      <dgm:prSet presAssocID="{DE22DA9F-BA35-4107-BA31-FF4D0F662701}" presName="vertSpace2b" presStyleCnt="0"/>
      <dgm:spPr/>
    </dgm:pt>
    <dgm:pt modelId="{2E91CA88-71C7-4062-ABA5-0E1057B546D2}" type="pres">
      <dgm:prSet presAssocID="{2F482CEF-7681-41F6-9FE9-7831E0975605}" presName="horz2" presStyleCnt="0"/>
      <dgm:spPr/>
    </dgm:pt>
    <dgm:pt modelId="{57695B6F-F355-408B-A04F-197DCF6C2675}" type="pres">
      <dgm:prSet presAssocID="{2F482CEF-7681-41F6-9FE9-7831E0975605}" presName="horzSpace2" presStyleCnt="0"/>
      <dgm:spPr/>
    </dgm:pt>
    <dgm:pt modelId="{84DAE624-3A74-4136-BBF4-652D6F6A890B}" type="pres">
      <dgm:prSet presAssocID="{2F482CEF-7681-41F6-9FE9-7831E0975605}" presName="tx2" presStyleLbl="revTx" presStyleIdx="3" presStyleCnt="9"/>
      <dgm:spPr/>
      <dgm:t>
        <a:bodyPr/>
        <a:lstStyle/>
        <a:p>
          <a:endParaRPr lang="es-ES"/>
        </a:p>
      </dgm:t>
    </dgm:pt>
    <dgm:pt modelId="{5FCCCE5E-51F5-4B64-AB28-88EC2A2EF1AD}" type="pres">
      <dgm:prSet presAssocID="{2F482CEF-7681-41F6-9FE9-7831E0975605}" presName="vert2" presStyleCnt="0"/>
      <dgm:spPr/>
    </dgm:pt>
    <dgm:pt modelId="{9D52FE80-0EC4-4063-9433-DD4B91960C92}" type="pres">
      <dgm:prSet presAssocID="{96FFD588-B584-464E-B604-732B54D00E6F}" presName="horz3" presStyleCnt="0"/>
      <dgm:spPr/>
    </dgm:pt>
    <dgm:pt modelId="{941C6147-6E8D-4109-BB02-00424F69494A}" type="pres">
      <dgm:prSet presAssocID="{96FFD588-B584-464E-B604-732B54D00E6F}" presName="horzSpace3" presStyleCnt="0"/>
      <dgm:spPr/>
    </dgm:pt>
    <dgm:pt modelId="{0366CE93-CB63-4817-87FA-50044A38F842}" type="pres">
      <dgm:prSet presAssocID="{96FFD588-B584-464E-B604-732B54D00E6F}" presName="tx3" presStyleLbl="revTx" presStyleIdx="4" presStyleCnt="9"/>
      <dgm:spPr/>
      <dgm:t>
        <a:bodyPr/>
        <a:lstStyle/>
        <a:p>
          <a:endParaRPr lang="es-ES"/>
        </a:p>
      </dgm:t>
    </dgm:pt>
    <dgm:pt modelId="{ADE58CDC-E9C3-4ED2-B626-2E942C7563F4}" type="pres">
      <dgm:prSet presAssocID="{96FFD588-B584-464E-B604-732B54D00E6F}" presName="vert3" presStyleCnt="0"/>
      <dgm:spPr/>
    </dgm:pt>
    <dgm:pt modelId="{1823FD8C-5928-424C-8FBB-93419054B547}" type="pres">
      <dgm:prSet presAssocID="{58050655-0563-42EB-AB0B-A61AE9221E03}" presName="thinLine3" presStyleLbl="callout" presStyleIdx="1" presStyleCnt="5"/>
      <dgm:spPr/>
    </dgm:pt>
    <dgm:pt modelId="{F14C7423-EC8B-413A-BD67-6EC0278B90D4}" type="pres">
      <dgm:prSet presAssocID="{4AE9760C-A672-4CF0-A528-03E9BAA2337D}" presName="horz3" presStyleCnt="0"/>
      <dgm:spPr/>
    </dgm:pt>
    <dgm:pt modelId="{588C737D-B81F-40DF-B361-69426F154833}" type="pres">
      <dgm:prSet presAssocID="{4AE9760C-A672-4CF0-A528-03E9BAA2337D}" presName="horzSpace3" presStyleCnt="0"/>
      <dgm:spPr/>
    </dgm:pt>
    <dgm:pt modelId="{EE929DB4-DE5C-4D43-BCDF-C9C7904ECB6A}" type="pres">
      <dgm:prSet presAssocID="{4AE9760C-A672-4CF0-A528-03E9BAA2337D}" presName="tx3" presStyleLbl="revTx" presStyleIdx="5" presStyleCnt="9"/>
      <dgm:spPr/>
      <dgm:t>
        <a:bodyPr/>
        <a:lstStyle/>
        <a:p>
          <a:endParaRPr lang="es-ES"/>
        </a:p>
      </dgm:t>
    </dgm:pt>
    <dgm:pt modelId="{D68F35BD-1C0A-42F6-BB77-2D767D7B9564}" type="pres">
      <dgm:prSet presAssocID="{4AE9760C-A672-4CF0-A528-03E9BAA2337D}" presName="vert3" presStyleCnt="0"/>
      <dgm:spPr/>
    </dgm:pt>
    <dgm:pt modelId="{172D9449-FACE-4F01-9E54-F95EE178E48A}" type="pres">
      <dgm:prSet presAssocID="{2F482CEF-7681-41F6-9FE9-7831E0975605}" presName="thinLine2b" presStyleLbl="callout" presStyleIdx="2" presStyleCnt="5"/>
      <dgm:spPr/>
    </dgm:pt>
    <dgm:pt modelId="{FE379ED6-68E3-4A9B-9731-98E4BA240B0D}" type="pres">
      <dgm:prSet presAssocID="{2F482CEF-7681-41F6-9FE9-7831E0975605}" presName="vertSpace2b" presStyleCnt="0"/>
      <dgm:spPr/>
    </dgm:pt>
    <dgm:pt modelId="{1DA24536-27B7-4E91-8B72-2AF60464D25D}" type="pres">
      <dgm:prSet presAssocID="{2A795204-EA5D-4086-984B-8F646ED81449}" presName="horz2" presStyleCnt="0"/>
      <dgm:spPr/>
    </dgm:pt>
    <dgm:pt modelId="{13B4637D-2242-4F9C-983D-43091CDC4289}" type="pres">
      <dgm:prSet presAssocID="{2A795204-EA5D-4086-984B-8F646ED81449}" presName="horzSpace2" presStyleCnt="0"/>
      <dgm:spPr/>
    </dgm:pt>
    <dgm:pt modelId="{816D1D78-DBAA-4593-B63D-A86B5BC73EFC}" type="pres">
      <dgm:prSet presAssocID="{2A795204-EA5D-4086-984B-8F646ED81449}" presName="tx2" presStyleLbl="revTx" presStyleIdx="6" presStyleCnt="9"/>
      <dgm:spPr/>
      <dgm:t>
        <a:bodyPr/>
        <a:lstStyle/>
        <a:p>
          <a:endParaRPr lang="es-ES"/>
        </a:p>
      </dgm:t>
    </dgm:pt>
    <dgm:pt modelId="{FCD52DF9-8A63-487A-98EB-EF481B75C2B3}" type="pres">
      <dgm:prSet presAssocID="{2A795204-EA5D-4086-984B-8F646ED81449}" presName="vert2" presStyleCnt="0"/>
      <dgm:spPr/>
    </dgm:pt>
    <dgm:pt modelId="{56420CB2-B2DC-4F8C-927D-8EA66057F0B6}" type="pres">
      <dgm:prSet presAssocID="{057714E1-C6A1-42EF-BBC3-D495052448F5}" presName="horz3" presStyleCnt="0"/>
      <dgm:spPr/>
    </dgm:pt>
    <dgm:pt modelId="{CA9B84A4-9714-409E-883A-4FA3F5CCE587}" type="pres">
      <dgm:prSet presAssocID="{057714E1-C6A1-42EF-BBC3-D495052448F5}" presName="horzSpace3" presStyleCnt="0"/>
      <dgm:spPr/>
    </dgm:pt>
    <dgm:pt modelId="{3458649C-D2E7-4110-9A85-F09AD8C70E7D}" type="pres">
      <dgm:prSet presAssocID="{057714E1-C6A1-42EF-BBC3-D495052448F5}" presName="tx3" presStyleLbl="revTx" presStyleIdx="7" presStyleCnt="9"/>
      <dgm:spPr/>
      <dgm:t>
        <a:bodyPr/>
        <a:lstStyle/>
        <a:p>
          <a:endParaRPr lang="es-ES"/>
        </a:p>
      </dgm:t>
    </dgm:pt>
    <dgm:pt modelId="{B9DF0818-24C1-406A-8D5A-4B4282A97BA9}" type="pres">
      <dgm:prSet presAssocID="{057714E1-C6A1-42EF-BBC3-D495052448F5}" presName="vert3" presStyleCnt="0"/>
      <dgm:spPr/>
    </dgm:pt>
    <dgm:pt modelId="{A63021E3-85E6-4D8E-8B04-EA213DA87B89}" type="pres">
      <dgm:prSet presAssocID="{E42AAF0B-193B-456C-B40C-C61790518D4F}" presName="thinLine3" presStyleLbl="callout" presStyleIdx="3" presStyleCnt="5"/>
      <dgm:spPr/>
    </dgm:pt>
    <dgm:pt modelId="{30346C29-7C76-4103-B26A-E8145DA44A57}" type="pres">
      <dgm:prSet presAssocID="{BD52BB5A-52D4-4BDD-9BC5-695A647FFCAF}" presName="horz3" presStyleCnt="0"/>
      <dgm:spPr/>
    </dgm:pt>
    <dgm:pt modelId="{ABAF8851-D157-4967-850B-4530DF21A4CF}" type="pres">
      <dgm:prSet presAssocID="{BD52BB5A-52D4-4BDD-9BC5-695A647FFCAF}" presName="horzSpace3" presStyleCnt="0"/>
      <dgm:spPr/>
    </dgm:pt>
    <dgm:pt modelId="{A0AC69B9-24BB-484D-8BF8-401E17C80841}" type="pres">
      <dgm:prSet presAssocID="{BD52BB5A-52D4-4BDD-9BC5-695A647FFCAF}" presName="tx3" presStyleLbl="revTx" presStyleIdx="8" presStyleCnt="9"/>
      <dgm:spPr/>
      <dgm:t>
        <a:bodyPr/>
        <a:lstStyle/>
        <a:p>
          <a:endParaRPr lang="es-ES"/>
        </a:p>
      </dgm:t>
    </dgm:pt>
    <dgm:pt modelId="{A89C9EB9-83FF-430E-B881-5EE01759FB93}" type="pres">
      <dgm:prSet presAssocID="{BD52BB5A-52D4-4BDD-9BC5-695A647FFCAF}" presName="vert3" presStyleCnt="0"/>
      <dgm:spPr/>
    </dgm:pt>
    <dgm:pt modelId="{9F991852-DF1D-43E4-9D69-DC8BAB8522F8}" type="pres">
      <dgm:prSet presAssocID="{2A795204-EA5D-4086-984B-8F646ED81449}" presName="thinLine2b" presStyleLbl="callout" presStyleIdx="4" presStyleCnt="5"/>
      <dgm:spPr/>
    </dgm:pt>
    <dgm:pt modelId="{FE469676-3F45-460F-95F3-89423497C7D6}" type="pres">
      <dgm:prSet presAssocID="{2A795204-EA5D-4086-984B-8F646ED81449}" presName="vertSpace2b" presStyleCnt="0"/>
      <dgm:spPr/>
    </dgm:pt>
  </dgm:ptLst>
  <dgm:cxnLst>
    <dgm:cxn modelId="{42589552-06E6-0B4F-A8B6-761E720CC06D}" type="presOf" srcId="{24ACEA02-E0DA-4EFE-8580-8FD04CFC5050}" destId="{57318CC3-6056-482F-9C35-C7FE63C5C5F7}" srcOrd="0" destOrd="0" presId="urn:microsoft.com/office/officeart/2008/layout/LinedList"/>
    <dgm:cxn modelId="{7880F8F1-0375-4C99-BE96-4932B8B4A800}" srcId="{85C81F76-A3AB-412B-BFC7-99028421DE50}" destId="{A289A9B2-A767-474C-962B-02420D863131}" srcOrd="0" destOrd="0" parTransId="{3BA77255-07DA-4DD3-9AD9-261E3667E9A1}" sibTransId="{1057E968-DACD-4D6C-8095-2ED08912BC2A}"/>
    <dgm:cxn modelId="{92D1832B-EC82-5F45-98F2-1BF22DB27452}" type="presOf" srcId="{96FFD588-B584-464E-B604-732B54D00E6F}" destId="{0366CE93-CB63-4817-87FA-50044A38F842}" srcOrd="0" destOrd="0" presId="urn:microsoft.com/office/officeart/2008/layout/LinedList"/>
    <dgm:cxn modelId="{156B511A-EC81-B040-9CF4-387146FCDB40}" type="presOf" srcId="{2A795204-EA5D-4086-984B-8F646ED81449}" destId="{816D1D78-DBAA-4593-B63D-A86B5BC73EFC}" srcOrd="0" destOrd="0" presId="urn:microsoft.com/office/officeart/2008/layout/LinedList"/>
    <dgm:cxn modelId="{40E5B952-78FB-4294-992D-B585CC226467}" srcId="{2A795204-EA5D-4086-984B-8F646ED81449}" destId="{BD52BB5A-52D4-4BDD-9BC5-695A647FFCAF}" srcOrd="1" destOrd="0" parTransId="{E180B457-1CE0-4B23-86B6-C3B629B9C00C}" sibTransId="{3DAB9C93-556C-4326-B296-219EBE829CA7}"/>
    <dgm:cxn modelId="{36A8995C-8347-479C-AB73-8D2627CEED25}" srcId="{2F482CEF-7681-41F6-9FE9-7831E0975605}" destId="{4AE9760C-A672-4CF0-A528-03E9BAA2337D}" srcOrd="1" destOrd="0" parTransId="{FC16282E-3FD0-4D95-99CF-B328BD9C61B8}" sibTransId="{EB96E672-2E9E-4DFC-A569-03B28CC8CDF8}"/>
    <dgm:cxn modelId="{91E42ABE-6753-4CCF-87AF-A672F28E4998}" srcId="{2A795204-EA5D-4086-984B-8F646ED81449}" destId="{057714E1-C6A1-42EF-BBC3-D495052448F5}" srcOrd="0" destOrd="0" parTransId="{C07B1D75-367D-4013-8A36-9EC1E5CB203E}" sibTransId="{E42AAF0B-193B-456C-B40C-C61790518D4F}"/>
    <dgm:cxn modelId="{694320E9-0422-4AE3-B9B1-CB66CCF70EDD}" srcId="{A289A9B2-A767-474C-962B-02420D863131}" destId="{DE22DA9F-BA35-4107-BA31-FF4D0F662701}" srcOrd="0" destOrd="0" parTransId="{6B63EE92-E183-4FC8-859C-4A0333A75B02}" sibTransId="{F501CE58-B37B-4580-8061-9FBCF4211ED4}"/>
    <dgm:cxn modelId="{CE7DA34A-A9AD-954D-B1F7-8BAB992FAEBD}" type="presOf" srcId="{2F482CEF-7681-41F6-9FE9-7831E0975605}" destId="{84DAE624-3A74-4136-BBF4-652D6F6A890B}" srcOrd="0" destOrd="0" presId="urn:microsoft.com/office/officeart/2008/layout/LinedList"/>
    <dgm:cxn modelId="{20F655EB-C87D-714D-BEBF-D7DC7CAA149C}" type="presOf" srcId="{BD52BB5A-52D4-4BDD-9BC5-695A647FFCAF}" destId="{A0AC69B9-24BB-484D-8BF8-401E17C80841}" srcOrd="0" destOrd="0" presId="urn:microsoft.com/office/officeart/2008/layout/LinedList"/>
    <dgm:cxn modelId="{496CBC5C-00CA-6849-8CC1-3A4115BD5750}" type="presOf" srcId="{85C81F76-A3AB-412B-BFC7-99028421DE50}" destId="{C03E49D2-E8EA-4388-92BE-9383B4306735}" srcOrd="0" destOrd="0" presId="urn:microsoft.com/office/officeart/2008/layout/LinedList"/>
    <dgm:cxn modelId="{B2A9A9AE-7B34-4D1D-8F1A-46BA08FAB4B3}" srcId="{2F482CEF-7681-41F6-9FE9-7831E0975605}" destId="{96FFD588-B584-464E-B604-732B54D00E6F}" srcOrd="0" destOrd="0" parTransId="{6A6C2CCC-6B73-4AC4-9216-34714D606BE3}" sibTransId="{58050655-0563-42EB-AB0B-A61AE9221E03}"/>
    <dgm:cxn modelId="{EBC932BA-DEBA-144B-BD98-0CDEBCE176AF}" type="presOf" srcId="{DE22DA9F-BA35-4107-BA31-FF4D0F662701}" destId="{24FC8F42-4427-4DA3-91F9-ACA54041A62F}" srcOrd="0" destOrd="0" presId="urn:microsoft.com/office/officeart/2008/layout/LinedList"/>
    <dgm:cxn modelId="{6F99AFAB-8A0B-2F40-B25F-A62A39D67AAE}" type="presOf" srcId="{057714E1-C6A1-42EF-BBC3-D495052448F5}" destId="{3458649C-D2E7-4110-9A85-F09AD8C70E7D}" srcOrd="0" destOrd="0" presId="urn:microsoft.com/office/officeart/2008/layout/LinedList"/>
    <dgm:cxn modelId="{03212872-AA7B-D84B-AE80-348D662D80CF}" type="presOf" srcId="{A289A9B2-A767-474C-962B-02420D863131}" destId="{2054D2D4-DDD1-4DEF-9681-F86F95635F63}" srcOrd="0" destOrd="0" presId="urn:microsoft.com/office/officeart/2008/layout/LinedList"/>
    <dgm:cxn modelId="{63A577C6-3F12-4C3F-B732-D7ABE5B92B1A}" srcId="{A289A9B2-A767-474C-962B-02420D863131}" destId="{2A795204-EA5D-4086-984B-8F646ED81449}" srcOrd="2" destOrd="0" parTransId="{AEBAA559-86E1-4540-B241-B900A18420C1}" sibTransId="{DEA4186B-BA13-4614-AFE1-EC82F4FD0D05}"/>
    <dgm:cxn modelId="{CCEBF8D1-EDF1-1846-AF01-2F43BC681E7F}" type="presOf" srcId="{4AE9760C-A672-4CF0-A528-03E9BAA2337D}" destId="{EE929DB4-DE5C-4D43-BCDF-C9C7904ECB6A}" srcOrd="0" destOrd="0" presId="urn:microsoft.com/office/officeart/2008/layout/LinedList"/>
    <dgm:cxn modelId="{10A62211-0A1D-4863-B50F-D1670D5042D8}" srcId="{DE22DA9F-BA35-4107-BA31-FF4D0F662701}" destId="{24ACEA02-E0DA-4EFE-8580-8FD04CFC5050}" srcOrd="0" destOrd="0" parTransId="{8F9C2617-C336-4D8E-9A1A-52A6C834F231}" sibTransId="{D5DA889F-5DD7-4ECC-B984-74D711530B67}"/>
    <dgm:cxn modelId="{6EAFFC94-90C6-4EE0-9074-D6DAF7F64E25}" srcId="{A289A9B2-A767-474C-962B-02420D863131}" destId="{2F482CEF-7681-41F6-9FE9-7831E0975605}" srcOrd="1" destOrd="0" parTransId="{40136B94-2304-48DE-8A18-39A4EC80F505}" sibTransId="{69BF1C35-BAA0-4F39-91A4-D1F5F8FE3730}"/>
    <dgm:cxn modelId="{3EDB5682-230F-4046-95B3-5BDD3AAA39E6}" type="presParOf" srcId="{C03E49D2-E8EA-4388-92BE-9383B4306735}" destId="{1556DA7A-E426-4B96-8F08-13EB7D8C7305}" srcOrd="0" destOrd="0" presId="urn:microsoft.com/office/officeart/2008/layout/LinedList"/>
    <dgm:cxn modelId="{C9ACFE34-E084-6345-B5BD-40A5EA370435}" type="presParOf" srcId="{C03E49D2-E8EA-4388-92BE-9383B4306735}" destId="{5643AEF2-78ED-4A2F-A334-51CBABF24C5C}" srcOrd="1" destOrd="0" presId="urn:microsoft.com/office/officeart/2008/layout/LinedList"/>
    <dgm:cxn modelId="{BE4D30C8-73BA-6446-BEDF-BE6BBC39D787}" type="presParOf" srcId="{5643AEF2-78ED-4A2F-A334-51CBABF24C5C}" destId="{2054D2D4-DDD1-4DEF-9681-F86F95635F63}" srcOrd="0" destOrd="0" presId="urn:microsoft.com/office/officeart/2008/layout/LinedList"/>
    <dgm:cxn modelId="{4E16F2D1-4D7E-9A41-9521-F9F758F98E88}" type="presParOf" srcId="{5643AEF2-78ED-4A2F-A334-51CBABF24C5C}" destId="{0E68CB21-7AAA-414B-87B4-CE68FC0E2343}" srcOrd="1" destOrd="0" presId="urn:microsoft.com/office/officeart/2008/layout/LinedList"/>
    <dgm:cxn modelId="{0EB33768-61FD-C545-964B-6E811E8A7B46}" type="presParOf" srcId="{0E68CB21-7AAA-414B-87B4-CE68FC0E2343}" destId="{DAC0AE3A-BC7F-4A0E-8FB0-1212872F7ECB}" srcOrd="0" destOrd="0" presId="urn:microsoft.com/office/officeart/2008/layout/LinedList"/>
    <dgm:cxn modelId="{8939639B-41EF-E04E-A9B9-24CE404CBFE2}" type="presParOf" srcId="{0E68CB21-7AAA-414B-87B4-CE68FC0E2343}" destId="{A15FBAA3-16BD-4796-9E0B-764339B0E607}" srcOrd="1" destOrd="0" presId="urn:microsoft.com/office/officeart/2008/layout/LinedList"/>
    <dgm:cxn modelId="{4737A17D-98B6-0D43-A1D2-B2EC49FBE679}" type="presParOf" srcId="{A15FBAA3-16BD-4796-9E0B-764339B0E607}" destId="{CC3BC277-E497-4646-86A8-8D110AB26F3E}" srcOrd="0" destOrd="0" presId="urn:microsoft.com/office/officeart/2008/layout/LinedList"/>
    <dgm:cxn modelId="{BE7571B1-D077-4D4D-9F21-BBEB943BCF1F}" type="presParOf" srcId="{A15FBAA3-16BD-4796-9E0B-764339B0E607}" destId="{24FC8F42-4427-4DA3-91F9-ACA54041A62F}" srcOrd="1" destOrd="0" presId="urn:microsoft.com/office/officeart/2008/layout/LinedList"/>
    <dgm:cxn modelId="{0DB4C924-FB54-1C45-90D5-4C61E883DDA8}" type="presParOf" srcId="{A15FBAA3-16BD-4796-9E0B-764339B0E607}" destId="{1968FE5A-2D25-405E-B3D1-9EE368C2FBAA}" srcOrd="2" destOrd="0" presId="urn:microsoft.com/office/officeart/2008/layout/LinedList"/>
    <dgm:cxn modelId="{123D9041-7E3E-4C45-9CAC-0AC792A2C8F6}" type="presParOf" srcId="{1968FE5A-2D25-405E-B3D1-9EE368C2FBAA}" destId="{18ADDA8E-4E13-472B-93D7-80A4F899EB00}" srcOrd="0" destOrd="0" presId="urn:microsoft.com/office/officeart/2008/layout/LinedList"/>
    <dgm:cxn modelId="{A0CDD482-0F1D-3C4F-A42E-EA100290CC6A}" type="presParOf" srcId="{18ADDA8E-4E13-472B-93D7-80A4F899EB00}" destId="{84E7B7AD-84B3-4643-A915-8623439F4D15}" srcOrd="0" destOrd="0" presId="urn:microsoft.com/office/officeart/2008/layout/LinedList"/>
    <dgm:cxn modelId="{705B46B3-1663-7E4A-A797-EEADE71F0BA1}" type="presParOf" srcId="{18ADDA8E-4E13-472B-93D7-80A4F899EB00}" destId="{57318CC3-6056-482F-9C35-C7FE63C5C5F7}" srcOrd="1" destOrd="0" presId="urn:microsoft.com/office/officeart/2008/layout/LinedList"/>
    <dgm:cxn modelId="{E03B9886-86FB-C34A-A82C-CAB965A5C325}" type="presParOf" srcId="{18ADDA8E-4E13-472B-93D7-80A4F899EB00}" destId="{7C00976C-F46F-4F6D-B5BB-700B8FF01A0B}" srcOrd="2" destOrd="0" presId="urn:microsoft.com/office/officeart/2008/layout/LinedList"/>
    <dgm:cxn modelId="{70B944D3-FC39-7642-9526-9F5ED3A07B2B}" type="presParOf" srcId="{0E68CB21-7AAA-414B-87B4-CE68FC0E2343}" destId="{812944E8-7833-403F-BE69-D39D9933693B}" srcOrd="2" destOrd="0" presId="urn:microsoft.com/office/officeart/2008/layout/LinedList"/>
    <dgm:cxn modelId="{DC4E2AC6-10C9-264C-9D1A-9C3550BD70C2}" type="presParOf" srcId="{0E68CB21-7AAA-414B-87B4-CE68FC0E2343}" destId="{E5F9FD61-D661-474E-A079-A7E2A63EBCFF}" srcOrd="3" destOrd="0" presId="urn:microsoft.com/office/officeart/2008/layout/LinedList"/>
    <dgm:cxn modelId="{21C70F9F-C35E-2D49-BE5B-8275EECAEA95}" type="presParOf" srcId="{0E68CB21-7AAA-414B-87B4-CE68FC0E2343}" destId="{2E91CA88-71C7-4062-ABA5-0E1057B546D2}" srcOrd="4" destOrd="0" presId="urn:microsoft.com/office/officeart/2008/layout/LinedList"/>
    <dgm:cxn modelId="{0B09AA57-3662-394A-83A5-FBB54D1A6C8F}" type="presParOf" srcId="{2E91CA88-71C7-4062-ABA5-0E1057B546D2}" destId="{57695B6F-F355-408B-A04F-197DCF6C2675}" srcOrd="0" destOrd="0" presId="urn:microsoft.com/office/officeart/2008/layout/LinedList"/>
    <dgm:cxn modelId="{34D759D4-F92F-F441-98BC-F3CDDD505CC0}" type="presParOf" srcId="{2E91CA88-71C7-4062-ABA5-0E1057B546D2}" destId="{84DAE624-3A74-4136-BBF4-652D6F6A890B}" srcOrd="1" destOrd="0" presId="urn:microsoft.com/office/officeart/2008/layout/LinedList"/>
    <dgm:cxn modelId="{FC6E41C2-E90C-8B47-8D61-54B5112AC901}" type="presParOf" srcId="{2E91CA88-71C7-4062-ABA5-0E1057B546D2}" destId="{5FCCCE5E-51F5-4B64-AB28-88EC2A2EF1AD}" srcOrd="2" destOrd="0" presId="urn:microsoft.com/office/officeart/2008/layout/LinedList"/>
    <dgm:cxn modelId="{AAFE037B-28EC-7746-8482-BFE0950114A2}" type="presParOf" srcId="{5FCCCE5E-51F5-4B64-AB28-88EC2A2EF1AD}" destId="{9D52FE80-0EC4-4063-9433-DD4B91960C92}" srcOrd="0" destOrd="0" presId="urn:microsoft.com/office/officeart/2008/layout/LinedList"/>
    <dgm:cxn modelId="{159EC5E0-3190-D14A-9AB3-7C04D2AFF1B5}" type="presParOf" srcId="{9D52FE80-0EC4-4063-9433-DD4B91960C92}" destId="{941C6147-6E8D-4109-BB02-00424F69494A}" srcOrd="0" destOrd="0" presId="urn:microsoft.com/office/officeart/2008/layout/LinedList"/>
    <dgm:cxn modelId="{99BB4521-E2A4-DC4F-8C24-6832E6AAFFA4}" type="presParOf" srcId="{9D52FE80-0EC4-4063-9433-DD4B91960C92}" destId="{0366CE93-CB63-4817-87FA-50044A38F842}" srcOrd="1" destOrd="0" presId="urn:microsoft.com/office/officeart/2008/layout/LinedList"/>
    <dgm:cxn modelId="{4E2A6150-1140-A241-AA62-4AF078B34662}" type="presParOf" srcId="{9D52FE80-0EC4-4063-9433-DD4B91960C92}" destId="{ADE58CDC-E9C3-4ED2-B626-2E942C7563F4}" srcOrd="2" destOrd="0" presId="urn:microsoft.com/office/officeart/2008/layout/LinedList"/>
    <dgm:cxn modelId="{8115699D-B2C8-3348-AB52-7BB5A87AA09A}" type="presParOf" srcId="{5FCCCE5E-51F5-4B64-AB28-88EC2A2EF1AD}" destId="{1823FD8C-5928-424C-8FBB-93419054B547}" srcOrd="1" destOrd="0" presId="urn:microsoft.com/office/officeart/2008/layout/LinedList"/>
    <dgm:cxn modelId="{F04217D4-F9C5-EC45-A089-87FF930FCF25}" type="presParOf" srcId="{5FCCCE5E-51F5-4B64-AB28-88EC2A2EF1AD}" destId="{F14C7423-EC8B-413A-BD67-6EC0278B90D4}" srcOrd="2" destOrd="0" presId="urn:microsoft.com/office/officeart/2008/layout/LinedList"/>
    <dgm:cxn modelId="{3DAE86D9-4AD0-1943-9842-47868033840B}" type="presParOf" srcId="{F14C7423-EC8B-413A-BD67-6EC0278B90D4}" destId="{588C737D-B81F-40DF-B361-69426F154833}" srcOrd="0" destOrd="0" presId="urn:microsoft.com/office/officeart/2008/layout/LinedList"/>
    <dgm:cxn modelId="{42380D03-F365-294B-9969-2BBF1BD3A868}" type="presParOf" srcId="{F14C7423-EC8B-413A-BD67-6EC0278B90D4}" destId="{EE929DB4-DE5C-4D43-BCDF-C9C7904ECB6A}" srcOrd="1" destOrd="0" presId="urn:microsoft.com/office/officeart/2008/layout/LinedList"/>
    <dgm:cxn modelId="{1C0D86C6-D0D4-204E-B963-2BC70266759B}" type="presParOf" srcId="{F14C7423-EC8B-413A-BD67-6EC0278B90D4}" destId="{D68F35BD-1C0A-42F6-BB77-2D767D7B9564}" srcOrd="2" destOrd="0" presId="urn:microsoft.com/office/officeart/2008/layout/LinedList"/>
    <dgm:cxn modelId="{BA1E3246-943E-1B47-87A0-542DADA943F2}" type="presParOf" srcId="{0E68CB21-7AAA-414B-87B4-CE68FC0E2343}" destId="{172D9449-FACE-4F01-9E54-F95EE178E48A}" srcOrd="5" destOrd="0" presId="urn:microsoft.com/office/officeart/2008/layout/LinedList"/>
    <dgm:cxn modelId="{2C43755F-CEA1-604A-873F-9DB017FCED6E}" type="presParOf" srcId="{0E68CB21-7AAA-414B-87B4-CE68FC0E2343}" destId="{FE379ED6-68E3-4A9B-9731-98E4BA240B0D}" srcOrd="6" destOrd="0" presId="urn:microsoft.com/office/officeart/2008/layout/LinedList"/>
    <dgm:cxn modelId="{596F18F8-57AC-2448-9D76-A725E4BAB69D}" type="presParOf" srcId="{0E68CB21-7AAA-414B-87B4-CE68FC0E2343}" destId="{1DA24536-27B7-4E91-8B72-2AF60464D25D}" srcOrd="7" destOrd="0" presId="urn:microsoft.com/office/officeart/2008/layout/LinedList"/>
    <dgm:cxn modelId="{5BB9231F-2B45-9040-A931-EA0CCCD1601F}" type="presParOf" srcId="{1DA24536-27B7-4E91-8B72-2AF60464D25D}" destId="{13B4637D-2242-4F9C-983D-43091CDC4289}" srcOrd="0" destOrd="0" presId="urn:microsoft.com/office/officeart/2008/layout/LinedList"/>
    <dgm:cxn modelId="{65A63F5D-F16E-BA47-9627-94E93EF11A1C}" type="presParOf" srcId="{1DA24536-27B7-4E91-8B72-2AF60464D25D}" destId="{816D1D78-DBAA-4593-B63D-A86B5BC73EFC}" srcOrd="1" destOrd="0" presId="urn:microsoft.com/office/officeart/2008/layout/LinedList"/>
    <dgm:cxn modelId="{D47DE0DF-6DC4-084F-97E0-488D061A6017}" type="presParOf" srcId="{1DA24536-27B7-4E91-8B72-2AF60464D25D}" destId="{FCD52DF9-8A63-487A-98EB-EF481B75C2B3}" srcOrd="2" destOrd="0" presId="urn:microsoft.com/office/officeart/2008/layout/LinedList"/>
    <dgm:cxn modelId="{2FBD08BC-001C-CB40-B3A4-37791FEEA4C7}" type="presParOf" srcId="{FCD52DF9-8A63-487A-98EB-EF481B75C2B3}" destId="{56420CB2-B2DC-4F8C-927D-8EA66057F0B6}" srcOrd="0" destOrd="0" presId="urn:microsoft.com/office/officeart/2008/layout/LinedList"/>
    <dgm:cxn modelId="{8854C6DA-7617-124C-B07B-44E28FA34E93}" type="presParOf" srcId="{56420CB2-B2DC-4F8C-927D-8EA66057F0B6}" destId="{CA9B84A4-9714-409E-883A-4FA3F5CCE587}" srcOrd="0" destOrd="0" presId="urn:microsoft.com/office/officeart/2008/layout/LinedList"/>
    <dgm:cxn modelId="{9763C817-EABB-B34C-B460-E470263B518D}" type="presParOf" srcId="{56420CB2-B2DC-4F8C-927D-8EA66057F0B6}" destId="{3458649C-D2E7-4110-9A85-F09AD8C70E7D}" srcOrd="1" destOrd="0" presId="urn:microsoft.com/office/officeart/2008/layout/LinedList"/>
    <dgm:cxn modelId="{03C204CF-85B4-684C-AB0E-00EA5649EC6D}" type="presParOf" srcId="{56420CB2-B2DC-4F8C-927D-8EA66057F0B6}" destId="{B9DF0818-24C1-406A-8D5A-4B4282A97BA9}" srcOrd="2" destOrd="0" presId="urn:microsoft.com/office/officeart/2008/layout/LinedList"/>
    <dgm:cxn modelId="{B9044984-ADC0-CB40-A3B7-C088B5CFF954}" type="presParOf" srcId="{FCD52DF9-8A63-487A-98EB-EF481B75C2B3}" destId="{A63021E3-85E6-4D8E-8B04-EA213DA87B89}" srcOrd="1" destOrd="0" presId="urn:microsoft.com/office/officeart/2008/layout/LinedList"/>
    <dgm:cxn modelId="{F5C760F5-3422-B345-B9B3-D0AF802549E1}" type="presParOf" srcId="{FCD52DF9-8A63-487A-98EB-EF481B75C2B3}" destId="{30346C29-7C76-4103-B26A-E8145DA44A57}" srcOrd="2" destOrd="0" presId="urn:microsoft.com/office/officeart/2008/layout/LinedList"/>
    <dgm:cxn modelId="{51D7DD9B-6FD5-104F-8407-C90D74E190EE}" type="presParOf" srcId="{30346C29-7C76-4103-B26A-E8145DA44A57}" destId="{ABAF8851-D157-4967-850B-4530DF21A4CF}" srcOrd="0" destOrd="0" presId="urn:microsoft.com/office/officeart/2008/layout/LinedList"/>
    <dgm:cxn modelId="{B2F2FC4D-C796-5041-A482-0E86B376CEE1}" type="presParOf" srcId="{30346C29-7C76-4103-B26A-E8145DA44A57}" destId="{A0AC69B9-24BB-484D-8BF8-401E17C80841}" srcOrd="1" destOrd="0" presId="urn:microsoft.com/office/officeart/2008/layout/LinedList"/>
    <dgm:cxn modelId="{9B659A4B-E0BA-5B46-BFF0-E70CEB98B688}" type="presParOf" srcId="{30346C29-7C76-4103-B26A-E8145DA44A57}" destId="{A89C9EB9-83FF-430E-B881-5EE01759FB93}" srcOrd="2" destOrd="0" presId="urn:microsoft.com/office/officeart/2008/layout/LinedList"/>
    <dgm:cxn modelId="{C219BE87-B051-574F-AD8D-0979195D3249}" type="presParOf" srcId="{0E68CB21-7AAA-414B-87B4-CE68FC0E2343}" destId="{9F991852-DF1D-43E4-9D69-DC8BAB8522F8}" srcOrd="8" destOrd="0" presId="urn:microsoft.com/office/officeart/2008/layout/LinedList"/>
    <dgm:cxn modelId="{9ABCD28B-CC3C-9C46-8D7B-CD8225DE9532}" type="presParOf" srcId="{0E68CB21-7AAA-414B-87B4-CE68FC0E2343}" destId="{FE469676-3F45-460F-95F3-89423497C7D6}" srcOrd="9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C11294-7A43-4D3E-8D97-AD0E55DED15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BF73216-70A0-4C8B-A078-DC035AA36DA9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ES" sz="4800" dirty="0" smtClean="0">
              <a:solidFill>
                <a:srgbClr val="FFFF00"/>
              </a:solidFill>
            </a:rPr>
            <a:t>GRADO SUPERIOR</a:t>
          </a:r>
          <a:endParaRPr lang="es-ES" sz="4800" dirty="0">
            <a:solidFill>
              <a:srgbClr val="FFFF00"/>
            </a:solidFill>
          </a:endParaRPr>
        </a:p>
      </dgm:t>
    </dgm:pt>
    <dgm:pt modelId="{6B1A5944-F829-4122-82D5-1D553849AC1C}" type="parTrans" cxnId="{95163A09-08BB-49AE-AA35-F557030BFC73}">
      <dgm:prSet/>
      <dgm:spPr/>
      <dgm:t>
        <a:bodyPr/>
        <a:lstStyle/>
        <a:p>
          <a:endParaRPr lang="es-ES"/>
        </a:p>
      </dgm:t>
    </dgm:pt>
    <dgm:pt modelId="{F46C6A47-D3A1-4FEF-91EF-6B3DB5946FAE}" type="sibTrans" cxnId="{95163A09-08BB-49AE-AA35-F557030BFC73}">
      <dgm:prSet/>
      <dgm:spPr/>
      <dgm:t>
        <a:bodyPr/>
        <a:lstStyle/>
        <a:p>
          <a:endParaRPr lang="es-ES"/>
        </a:p>
      </dgm:t>
    </dgm:pt>
    <dgm:pt modelId="{F920C36F-D09F-46F3-93A6-AD908A493D33}">
      <dgm:prSet phldrT="[Texto]"/>
      <dgm:spPr>
        <a:solidFill>
          <a:srgbClr val="EBF030"/>
        </a:solidFill>
      </dgm:spPr>
      <dgm:t>
        <a:bodyPr/>
        <a:lstStyle/>
        <a:p>
          <a:r>
            <a:rPr lang="es-ES" dirty="0" smtClean="0">
              <a:solidFill>
                <a:srgbClr val="7030A0"/>
              </a:solidFill>
            </a:rPr>
            <a:t>QUÍMICA</a:t>
          </a:r>
          <a:endParaRPr lang="es-ES" dirty="0">
            <a:solidFill>
              <a:srgbClr val="7030A0"/>
            </a:solidFill>
          </a:endParaRPr>
        </a:p>
      </dgm:t>
    </dgm:pt>
    <dgm:pt modelId="{2A3BDC0C-5EFC-4982-A608-B7DE29FC985E}" type="parTrans" cxnId="{ACA988E6-35AE-41BB-ABF7-F7B9B55A3425}">
      <dgm:prSet/>
      <dgm:spPr/>
      <dgm:t>
        <a:bodyPr/>
        <a:lstStyle/>
        <a:p>
          <a:endParaRPr lang="es-ES"/>
        </a:p>
      </dgm:t>
    </dgm:pt>
    <dgm:pt modelId="{9C9CDEE7-68C9-492A-9E02-587DC0FF0AD7}" type="sibTrans" cxnId="{ACA988E6-35AE-41BB-ABF7-F7B9B55A3425}">
      <dgm:prSet/>
      <dgm:spPr/>
      <dgm:t>
        <a:bodyPr/>
        <a:lstStyle/>
        <a:p>
          <a:endParaRPr lang="es-ES"/>
        </a:p>
      </dgm:t>
    </dgm:pt>
    <dgm:pt modelId="{096EB7B2-0F60-489A-B937-6A9AB3A1A33F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>
              <a:solidFill>
                <a:srgbClr val="7030A0"/>
              </a:solidFill>
            </a:rPr>
            <a:t>TRANSPORTE Y MANTENIMIENTO DE VEHÍCULOS</a:t>
          </a:r>
          <a:endParaRPr lang="es-ES" dirty="0">
            <a:solidFill>
              <a:srgbClr val="7030A0"/>
            </a:solidFill>
          </a:endParaRPr>
        </a:p>
      </dgm:t>
    </dgm:pt>
    <dgm:pt modelId="{3E5C664B-1AA7-433F-A205-F26B01108FC4}" type="parTrans" cxnId="{DD4B6BA6-6001-4D1C-9960-AC16EA18838A}">
      <dgm:prSet/>
      <dgm:spPr/>
      <dgm:t>
        <a:bodyPr/>
        <a:lstStyle/>
        <a:p>
          <a:endParaRPr lang="es-ES"/>
        </a:p>
      </dgm:t>
    </dgm:pt>
    <dgm:pt modelId="{A10D8F0A-691C-4DFF-99E3-7E758FE2ED44}" type="sibTrans" cxnId="{DD4B6BA6-6001-4D1C-9960-AC16EA18838A}">
      <dgm:prSet/>
      <dgm:spPr/>
      <dgm:t>
        <a:bodyPr/>
        <a:lstStyle/>
        <a:p>
          <a:endParaRPr lang="es-ES"/>
        </a:p>
      </dgm:t>
    </dgm:pt>
    <dgm:pt modelId="{A4BD0488-7247-42BA-ABD2-0504A7C23AC4}">
      <dgm:prSet phldrT="[Texto]"/>
      <dgm:spPr/>
      <dgm:t>
        <a:bodyPr/>
        <a:lstStyle/>
        <a:p>
          <a:endParaRPr lang="es-ES" dirty="0"/>
        </a:p>
      </dgm:t>
    </dgm:pt>
    <dgm:pt modelId="{82128BAE-2CEA-4B6D-8CCA-62E8E4B12A0B}" type="parTrans" cxnId="{737482A3-CEE4-4F08-926E-670F87B5ACF1}">
      <dgm:prSet/>
      <dgm:spPr/>
      <dgm:t>
        <a:bodyPr/>
        <a:lstStyle/>
        <a:p>
          <a:endParaRPr lang="es-ES"/>
        </a:p>
      </dgm:t>
    </dgm:pt>
    <dgm:pt modelId="{9E8AD895-A032-455A-890C-AD62BA6BF688}" type="sibTrans" cxnId="{737482A3-CEE4-4F08-926E-670F87B5ACF1}">
      <dgm:prSet/>
      <dgm:spPr/>
      <dgm:t>
        <a:bodyPr/>
        <a:lstStyle/>
        <a:p>
          <a:endParaRPr lang="es-ES"/>
        </a:p>
      </dgm:t>
    </dgm:pt>
    <dgm:pt modelId="{0635C8C4-40D3-4019-ADDF-192D9387AD37}">
      <dgm:prSet phldrT="[Texto]"/>
      <dgm:spPr>
        <a:solidFill>
          <a:srgbClr val="EBF030"/>
        </a:solidFill>
      </dgm:spPr>
      <dgm:t>
        <a:bodyPr/>
        <a:lstStyle/>
        <a:p>
          <a:r>
            <a:rPr lang="es-ES" dirty="0" smtClean="0">
              <a:solidFill>
                <a:srgbClr val="7030A0"/>
              </a:solidFill>
            </a:rPr>
            <a:t>Laboratorio de Análisis y de Control de Calidad</a:t>
          </a:r>
          <a:endParaRPr lang="es-ES" dirty="0">
            <a:solidFill>
              <a:srgbClr val="7030A0"/>
            </a:solidFill>
          </a:endParaRPr>
        </a:p>
      </dgm:t>
    </dgm:pt>
    <dgm:pt modelId="{4C6B575D-6330-47D9-998D-59F55D5D4770}" type="parTrans" cxnId="{27BAA29C-B95F-42D1-A794-77D44AFB6E11}">
      <dgm:prSet/>
      <dgm:spPr/>
      <dgm:t>
        <a:bodyPr/>
        <a:lstStyle/>
        <a:p>
          <a:endParaRPr lang="es-ES"/>
        </a:p>
      </dgm:t>
    </dgm:pt>
    <dgm:pt modelId="{035CB416-5420-4B90-9FEC-32134614C5F1}" type="sibTrans" cxnId="{27BAA29C-B95F-42D1-A794-77D44AFB6E11}">
      <dgm:prSet/>
      <dgm:spPr/>
      <dgm:t>
        <a:bodyPr/>
        <a:lstStyle/>
        <a:p>
          <a:endParaRPr lang="es-ES"/>
        </a:p>
      </dgm:t>
    </dgm:pt>
    <dgm:pt modelId="{E9BA1B57-7635-4684-B391-FC63C5AB7287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>
              <a:solidFill>
                <a:srgbClr val="7030A0"/>
              </a:solidFill>
            </a:rPr>
            <a:t>Automoción</a:t>
          </a:r>
          <a:endParaRPr lang="es-ES" dirty="0">
            <a:solidFill>
              <a:srgbClr val="7030A0"/>
            </a:solidFill>
          </a:endParaRPr>
        </a:p>
      </dgm:t>
    </dgm:pt>
    <dgm:pt modelId="{B0144D09-CBD2-4B8D-9BBC-958BC340FB2F}" type="parTrans" cxnId="{DF054718-4C51-46AD-910D-7BAD0AE32CE0}">
      <dgm:prSet/>
      <dgm:spPr/>
      <dgm:t>
        <a:bodyPr/>
        <a:lstStyle/>
        <a:p>
          <a:endParaRPr lang="es-ES"/>
        </a:p>
      </dgm:t>
    </dgm:pt>
    <dgm:pt modelId="{17986801-1F33-4384-B1E7-04392B1169B6}" type="sibTrans" cxnId="{DF054718-4C51-46AD-910D-7BAD0AE32CE0}">
      <dgm:prSet/>
      <dgm:spPr/>
      <dgm:t>
        <a:bodyPr/>
        <a:lstStyle/>
        <a:p>
          <a:endParaRPr lang="es-ES"/>
        </a:p>
      </dgm:t>
    </dgm:pt>
    <dgm:pt modelId="{3E8766A7-5F2B-45A8-BAF3-558FE7381261}" type="pres">
      <dgm:prSet presAssocID="{D7C11294-7A43-4D3E-8D97-AD0E55DED15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9411A9A-8103-47F7-89FF-ACA26652BA7B}" type="pres">
      <dgm:prSet presAssocID="{9BF73216-70A0-4C8B-A078-DC035AA36DA9}" presName="roof" presStyleLbl="dkBgShp" presStyleIdx="0" presStyleCnt="2" custLinFactNeighborX="20653"/>
      <dgm:spPr/>
      <dgm:t>
        <a:bodyPr/>
        <a:lstStyle/>
        <a:p>
          <a:endParaRPr lang="es-ES"/>
        </a:p>
      </dgm:t>
    </dgm:pt>
    <dgm:pt modelId="{35B64428-88F6-417E-9A41-1D7DF8F6149E}" type="pres">
      <dgm:prSet presAssocID="{9BF73216-70A0-4C8B-A078-DC035AA36DA9}" presName="pillars" presStyleCnt="0"/>
      <dgm:spPr/>
    </dgm:pt>
    <dgm:pt modelId="{7FC84ACD-F469-4201-B343-62F15F91D4C0}" type="pres">
      <dgm:prSet presAssocID="{9BF73216-70A0-4C8B-A078-DC035AA36DA9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F1B5E6-FEA3-4723-BF41-886A7CC0C776}" type="pres">
      <dgm:prSet presAssocID="{096EB7B2-0F60-489A-B937-6A9AB3A1A33F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F2602F-CEBC-4AF5-B4AC-F33DD6E1E1CB}" type="pres">
      <dgm:prSet presAssocID="{9BF73216-70A0-4C8B-A078-DC035AA36DA9}" presName="base" presStyleLbl="dkBgShp" presStyleIdx="1" presStyleCnt="2"/>
      <dgm:spPr/>
    </dgm:pt>
  </dgm:ptLst>
  <dgm:cxnLst>
    <dgm:cxn modelId="{95163A09-08BB-49AE-AA35-F557030BFC73}" srcId="{D7C11294-7A43-4D3E-8D97-AD0E55DED151}" destId="{9BF73216-70A0-4C8B-A078-DC035AA36DA9}" srcOrd="0" destOrd="0" parTransId="{6B1A5944-F829-4122-82D5-1D553849AC1C}" sibTransId="{F46C6A47-D3A1-4FEF-91EF-6B3DB5946FAE}"/>
    <dgm:cxn modelId="{44DE5321-4CA3-E049-BE99-2F03302A708B}" type="presOf" srcId="{9BF73216-70A0-4C8B-A078-DC035AA36DA9}" destId="{B9411A9A-8103-47F7-89FF-ACA26652BA7B}" srcOrd="0" destOrd="0" presId="urn:microsoft.com/office/officeart/2005/8/layout/hList3"/>
    <dgm:cxn modelId="{3833A9DF-139E-D342-ADE5-CC5B13ADBCA9}" type="presOf" srcId="{D7C11294-7A43-4D3E-8D97-AD0E55DED151}" destId="{3E8766A7-5F2B-45A8-BAF3-558FE7381261}" srcOrd="0" destOrd="0" presId="urn:microsoft.com/office/officeart/2005/8/layout/hList3"/>
    <dgm:cxn modelId="{5078AF32-8588-5143-BFA8-F8A24ABC6E1C}" type="presOf" srcId="{0635C8C4-40D3-4019-ADDF-192D9387AD37}" destId="{7FC84ACD-F469-4201-B343-62F15F91D4C0}" srcOrd="0" destOrd="1" presId="urn:microsoft.com/office/officeart/2005/8/layout/hList3"/>
    <dgm:cxn modelId="{DD4B6BA6-6001-4D1C-9960-AC16EA18838A}" srcId="{9BF73216-70A0-4C8B-A078-DC035AA36DA9}" destId="{096EB7B2-0F60-489A-B937-6A9AB3A1A33F}" srcOrd="1" destOrd="0" parTransId="{3E5C664B-1AA7-433F-A205-F26B01108FC4}" sibTransId="{A10D8F0A-691C-4DFF-99E3-7E758FE2ED44}"/>
    <dgm:cxn modelId="{737482A3-CEE4-4F08-926E-670F87B5ACF1}" srcId="{D7C11294-7A43-4D3E-8D97-AD0E55DED151}" destId="{A4BD0488-7247-42BA-ABD2-0504A7C23AC4}" srcOrd="1" destOrd="0" parTransId="{82128BAE-2CEA-4B6D-8CCA-62E8E4B12A0B}" sibTransId="{9E8AD895-A032-455A-890C-AD62BA6BF688}"/>
    <dgm:cxn modelId="{774262D9-A6F1-174C-8933-04AC36883DB3}" type="presOf" srcId="{096EB7B2-0F60-489A-B937-6A9AB3A1A33F}" destId="{DCF1B5E6-FEA3-4723-BF41-886A7CC0C776}" srcOrd="0" destOrd="0" presId="urn:microsoft.com/office/officeart/2005/8/layout/hList3"/>
    <dgm:cxn modelId="{DF054718-4C51-46AD-910D-7BAD0AE32CE0}" srcId="{096EB7B2-0F60-489A-B937-6A9AB3A1A33F}" destId="{E9BA1B57-7635-4684-B391-FC63C5AB7287}" srcOrd="0" destOrd="0" parTransId="{B0144D09-CBD2-4B8D-9BBC-958BC340FB2F}" sibTransId="{17986801-1F33-4384-B1E7-04392B1169B6}"/>
    <dgm:cxn modelId="{27BAA29C-B95F-42D1-A794-77D44AFB6E11}" srcId="{F920C36F-D09F-46F3-93A6-AD908A493D33}" destId="{0635C8C4-40D3-4019-ADDF-192D9387AD37}" srcOrd="0" destOrd="0" parTransId="{4C6B575D-6330-47D9-998D-59F55D5D4770}" sibTransId="{035CB416-5420-4B90-9FEC-32134614C5F1}"/>
    <dgm:cxn modelId="{18D3D210-A120-9249-8242-5A6A38597A24}" type="presOf" srcId="{E9BA1B57-7635-4684-B391-FC63C5AB7287}" destId="{DCF1B5E6-FEA3-4723-BF41-886A7CC0C776}" srcOrd="0" destOrd="1" presId="urn:microsoft.com/office/officeart/2005/8/layout/hList3"/>
    <dgm:cxn modelId="{ACA988E6-35AE-41BB-ABF7-F7B9B55A3425}" srcId="{9BF73216-70A0-4C8B-A078-DC035AA36DA9}" destId="{F920C36F-D09F-46F3-93A6-AD908A493D33}" srcOrd="0" destOrd="0" parTransId="{2A3BDC0C-5EFC-4982-A608-B7DE29FC985E}" sibTransId="{9C9CDEE7-68C9-492A-9E02-587DC0FF0AD7}"/>
    <dgm:cxn modelId="{3C516C7D-64A7-7A44-88D8-7436C5B6D000}" type="presOf" srcId="{F920C36F-D09F-46F3-93A6-AD908A493D33}" destId="{7FC84ACD-F469-4201-B343-62F15F91D4C0}" srcOrd="0" destOrd="0" presId="urn:microsoft.com/office/officeart/2005/8/layout/hList3"/>
    <dgm:cxn modelId="{1CB6F629-5667-2240-8DB8-5D6152FD63DD}" type="presParOf" srcId="{3E8766A7-5F2B-45A8-BAF3-558FE7381261}" destId="{B9411A9A-8103-47F7-89FF-ACA26652BA7B}" srcOrd="0" destOrd="0" presId="urn:microsoft.com/office/officeart/2005/8/layout/hList3"/>
    <dgm:cxn modelId="{8F2B1445-EF0C-5E45-8ED4-AEA8C8911EEF}" type="presParOf" srcId="{3E8766A7-5F2B-45A8-BAF3-558FE7381261}" destId="{35B64428-88F6-417E-9A41-1D7DF8F6149E}" srcOrd="1" destOrd="0" presId="urn:microsoft.com/office/officeart/2005/8/layout/hList3"/>
    <dgm:cxn modelId="{CC895562-D800-DF4B-B519-13C303ABEF0F}" type="presParOf" srcId="{35B64428-88F6-417E-9A41-1D7DF8F6149E}" destId="{7FC84ACD-F469-4201-B343-62F15F91D4C0}" srcOrd="0" destOrd="0" presId="urn:microsoft.com/office/officeart/2005/8/layout/hList3"/>
    <dgm:cxn modelId="{3E888D31-5A56-DA4A-9288-01AF30A7F7C1}" type="presParOf" srcId="{35B64428-88F6-417E-9A41-1D7DF8F6149E}" destId="{DCF1B5E6-FEA3-4723-BF41-886A7CC0C776}" srcOrd="1" destOrd="0" presId="urn:microsoft.com/office/officeart/2005/8/layout/hList3"/>
    <dgm:cxn modelId="{96CB3B7A-3905-A844-BFA4-FB36E0CF63B2}" type="presParOf" srcId="{3E8766A7-5F2B-45A8-BAF3-558FE7381261}" destId="{3BF2602F-CEBC-4AF5-B4AC-F33DD6E1E1C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B837D-89B0-4A4B-B5CC-40C2B0169099}">
      <dsp:nvSpPr>
        <dsp:cNvPr id="0" name=""/>
        <dsp:cNvSpPr/>
      </dsp:nvSpPr>
      <dsp:spPr>
        <a:xfrm>
          <a:off x="0" y="1469199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5686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ENSEÑANZAS</a:t>
          </a:r>
          <a:endParaRPr lang="es-ES" sz="2800" kern="12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32210" y="1501409"/>
        <a:ext cx="2135023" cy="1035301"/>
      </dsp:txXfrm>
    </dsp:sp>
    <dsp:sp modelId="{0E2884FC-1539-4F14-861F-F80E4D6A44BE}">
      <dsp:nvSpPr>
        <dsp:cNvPr id="0" name=""/>
        <dsp:cNvSpPr/>
      </dsp:nvSpPr>
      <dsp:spPr>
        <a:xfrm rot="19043124">
          <a:off x="1912927" y="1266552"/>
          <a:ext cx="2169958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957552" y="17907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943657" y="1230211"/>
        <a:ext cx="108497" cy="108497"/>
      </dsp:txXfrm>
    </dsp:sp>
    <dsp:sp modelId="{BD23FC23-B093-4643-AFD5-18FAAA8EF3D9}">
      <dsp:nvSpPr>
        <dsp:cNvPr id="0" name=""/>
        <dsp:cNvSpPr/>
      </dsp:nvSpPr>
      <dsp:spPr>
        <a:xfrm>
          <a:off x="3796369" y="0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E.S.O</a:t>
          </a:r>
          <a:r>
            <a:rPr lang="es-ES" sz="2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.</a:t>
          </a:r>
          <a:endParaRPr lang="es-ES" sz="2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828579" y="32210"/>
        <a:ext cx="2135023" cy="1035301"/>
      </dsp:txXfrm>
    </dsp:sp>
    <dsp:sp modelId="{9B3A940B-23BD-4695-A445-61A1A45B6294}">
      <dsp:nvSpPr>
        <dsp:cNvPr id="0" name=""/>
        <dsp:cNvSpPr/>
      </dsp:nvSpPr>
      <dsp:spPr>
        <a:xfrm rot="20972321">
          <a:off x="2188917" y="1886165"/>
          <a:ext cx="1266573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69879" y="17907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790539" y="1872408"/>
        <a:ext cx="63328" cy="63328"/>
      </dsp:txXfrm>
    </dsp:sp>
    <dsp:sp modelId="{4D9C72E8-D5A7-4061-AA3A-F042D231C3C9}">
      <dsp:nvSpPr>
        <dsp:cNvPr id="0" name=""/>
        <dsp:cNvSpPr/>
      </dsp:nvSpPr>
      <dsp:spPr>
        <a:xfrm>
          <a:off x="3444964" y="1239225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BACHILLERATO</a:t>
          </a:r>
          <a:r>
            <a:rPr lang="es-ES" sz="2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DE</a:t>
          </a:r>
          <a:r>
            <a:rPr lang="es-ES" sz="2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HUMANIDADES</a:t>
          </a:r>
          <a:r>
            <a:rPr lang="es-ES" sz="2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Y C. SOCIALES</a:t>
          </a:r>
          <a:endParaRPr lang="es-ES" sz="2200" kern="12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3477174" y="1271435"/>
        <a:ext cx="2135023" cy="1035301"/>
      </dsp:txXfrm>
    </dsp:sp>
    <dsp:sp modelId="{42AFF528-E967-4F7C-A99E-E0D068DAAC44}">
      <dsp:nvSpPr>
        <dsp:cNvPr id="0" name=""/>
        <dsp:cNvSpPr/>
      </dsp:nvSpPr>
      <dsp:spPr>
        <a:xfrm rot="2485804">
          <a:off x="1987785" y="2560844"/>
          <a:ext cx="169166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477952" y="17907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791327" y="2536461"/>
        <a:ext cx="84583" cy="84583"/>
      </dsp:txXfrm>
    </dsp:sp>
    <dsp:sp modelId="{5A751386-47C3-414D-BBCA-FA01BAB98683}">
      <dsp:nvSpPr>
        <dsp:cNvPr id="0" name=""/>
        <dsp:cNvSpPr/>
      </dsp:nvSpPr>
      <dsp:spPr>
        <a:xfrm>
          <a:off x="3467794" y="2588584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FPB</a:t>
          </a:r>
          <a:endParaRPr lang="es-ES" sz="2200" kern="12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3500004" y="2620794"/>
        <a:ext cx="2135023" cy="1035301"/>
      </dsp:txXfrm>
    </dsp:sp>
    <dsp:sp modelId="{8B5E7738-3E94-49DF-8F10-C706D0474C7D}">
      <dsp:nvSpPr>
        <dsp:cNvPr id="0" name=""/>
        <dsp:cNvSpPr/>
      </dsp:nvSpPr>
      <dsp:spPr>
        <a:xfrm rot="4105017">
          <a:off x="1287373" y="3342796"/>
          <a:ext cx="2885612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2788343" y="17907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0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658039" y="3288564"/>
        <a:ext cx="144280" cy="144280"/>
      </dsp:txXfrm>
    </dsp:sp>
    <dsp:sp modelId="{2EDB40D7-5291-4F62-A905-68DCD7DB66AB}">
      <dsp:nvSpPr>
        <dsp:cNvPr id="0" name=""/>
        <dsp:cNvSpPr/>
      </dsp:nvSpPr>
      <dsp:spPr>
        <a:xfrm>
          <a:off x="3260914" y="4152487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6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CICLOS FORMATIVOS</a:t>
          </a:r>
          <a:endParaRPr lang="es-ES" sz="2200" kern="12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3293124" y="4184697"/>
        <a:ext cx="2135023" cy="1035301"/>
      </dsp:txXfrm>
    </dsp:sp>
    <dsp:sp modelId="{23D34D81-1EFA-43DE-8E63-A27CA650337E}">
      <dsp:nvSpPr>
        <dsp:cNvPr id="0" name=""/>
        <dsp:cNvSpPr/>
      </dsp:nvSpPr>
      <dsp:spPr>
        <a:xfrm rot="17693925">
          <a:off x="5050543" y="4042412"/>
          <a:ext cx="141563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415636" y="1790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722970" y="4024929"/>
        <a:ext cx="70781" cy="70781"/>
      </dsp:txXfrm>
    </dsp:sp>
    <dsp:sp modelId="{9EBB0DE2-0986-4B43-8E54-C8ABCEB9217D}">
      <dsp:nvSpPr>
        <dsp:cNvPr id="0" name=""/>
        <dsp:cNvSpPr/>
      </dsp:nvSpPr>
      <dsp:spPr>
        <a:xfrm>
          <a:off x="6056363" y="2868430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2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GRADO MEDIO</a:t>
          </a:r>
          <a:endParaRPr lang="es-ES" sz="2200" kern="12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6088573" y="2900640"/>
        <a:ext cx="2135023" cy="1035301"/>
      </dsp:txXfrm>
    </dsp:sp>
    <dsp:sp modelId="{7A078063-69A9-4409-A90B-23F9E2BBE080}">
      <dsp:nvSpPr>
        <dsp:cNvPr id="0" name=""/>
        <dsp:cNvSpPr/>
      </dsp:nvSpPr>
      <dsp:spPr>
        <a:xfrm rot="21160011">
          <a:off x="5457324" y="4637086"/>
          <a:ext cx="742002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742002" y="1790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809775" y="4636444"/>
        <a:ext cx="37100" cy="37100"/>
      </dsp:txXfrm>
    </dsp:sp>
    <dsp:sp modelId="{BB30329E-CA55-4E1C-98CD-F61331BD2DB2}">
      <dsp:nvSpPr>
        <dsp:cNvPr id="0" name=""/>
        <dsp:cNvSpPr/>
      </dsp:nvSpPr>
      <dsp:spPr>
        <a:xfrm>
          <a:off x="6196292" y="4057779"/>
          <a:ext cx="2199443" cy="1099721"/>
        </a:xfrm>
        <a:prstGeom prst="roundRect">
          <a:avLst>
            <a:gd name="adj" fmla="val 10000"/>
          </a:avLst>
        </a:prstGeom>
        <a:solidFill>
          <a:srgbClr val="A38FBB">
            <a:alpha val="52000"/>
          </a:srgbClr>
        </a:solidFill>
        <a:ln>
          <a:noFill/>
        </a:ln>
        <a:effectLst/>
        <a:sp3d extrusionH="381000" contourW="38100" prstMaterial="matte"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solidFill>
                <a:srgbClr val="8064A2">
                  <a:lumMod val="75000"/>
                </a:srgbClr>
              </a:solidFill>
              <a:latin typeface="Calibri"/>
              <a:ea typeface="+mn-ea"/>
              <a:cs typeface="+mn-cs"/>
            </a:rPr>
            <a:t>GRADO SUPERIOR</a:t>
          </a:r>
          <a:endParaRPr lang="es-ES" sz="2200" kern="1200" dirty="0">
            <a:solidFill>
              <a:srgbClr val="8064A2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6228502" y="4089989"/>
        <a:ext cx="2135023" cy="10353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9A6A1-29EE-4D5B-A577-C9C321144826}">
      <dsp:nvSpPr>
        <dsp:cNvPr id="0" name=""/>
        <dsp:cNvSpPr/>
      </dsp:nvSpPr>
      <dsp:spPr>
        <a:xfrm>
          <a:off x="4933267" y="3283270"/>
          <a:ext cx="1402857" cy="610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124"/>
              </a:lnTo>
              <a:lnTo>
                <a:pt x="1402857" y="416124"/>
              </a:lnTo>
              <a:lnTo>
                <a:pt x="1402857" y="61098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94103-015A-4E5C-A56F-3AEE0B13886D}">
      <dsp:nvSpPr>
        <dsp:cNvPr id="0" name=""/>
        <dsp:cNvSpPr/>
      </dsp:nvSpPr>
      <dsp:spPr>
        <a:xfrm>
          <a:off x="3647843" y="3283270"/>
          <a:ext cx="1285423" cy="611744"/>
        </a:xfrm>
        <a:custGeom>
          <a:avLst/>
          <a:gdLst/>
          <a:ahLst/>
          <a:cxnLst/>
          <a:rect l="0" t="0" r="0" b="0"/>
          <a:pathLst>
            <a:path>
              <a:moveTo>
                <a:pt x="1285423" y="0"/>
              </a:moveTo>
              <a:lnTo>
                <a:pt x="1285423" y="416886"/>
              </a:lnTo>
              <a:lnTo>
                <a:pt x="0" y="416886"/>
              </a:lnTo>
              <a:lnTo>
                <a:pt x="0" y="61174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9FCD8-DA78-4D56-BD68-5C3251AA9E75}">
      <dsp:nvSpPr>
        <dsp:cNvPr id="0" name=""/>
        <dsp:cNvSpPr/>
      </dsp:nvSpPr>
      <dsp:spPr>
        <a:xfrm>
          <a:off x="3647843" y="1335853"/>
          <a:ext cx="1285423" cy="611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886"/>
              </a:lnTo>
              <a:lnTo>
                <a:pt x="1285423" y="416886"/>
              </a:lnTo>
              <a:lnTo>
                <a:pt x="1285423" y="61174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2CF26B-B578-4619-8A4A-0D0E8A437C11}">
      <dsp:nvSpPr>
        <dsp:cNvPr id="0" name=""/>
        <dsp:cNvSpPr/>
      </dsp:nvSpPr>
      <dsp:spPr>
        <a:xfrm>
          <a:off x="2362420" y="1335853"/>
          <a:ext cx="1285423" cy="611744"/>
        </a:xfrm>
        <a:custGeom>
          <a:avLst/>
          <a:gdLst/>
          <a:ahLst/>
          <a:cxnLst/>
          <a:rect l="0" t="0" r="0" b="0"/>
          <a:pathLst>
            <a:path>
              <a:moveTo>
                <a:pt x="1285423" y="0"/>
              </a:moveTo>
              <a:lnTo>
                <a:pt x="1285423" y="416886"/>
              </a:lnTo>
              <a:lnTo>
                <a:pt x="0" y="416886"/>
              </a:lnTo>
              <a:lnTo>
                <a:pt x="0" y="61174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3D039D-9B9B-48C4-9611-F6046EE13DDC}">
      <dsp:nvSpPr>
        <dsp:cNvPr id="0" name=""/>
        <dsp:cNvSpPr/>
      </dsp:nvSpPr>
      <dsp:spPr>
        <a:xfrm>
          <a:off x="2064315" y="181"/>
          <a:ext cx="3167056" cy="1335671"/>
        </a:xfrm>
        <a:prstGeom prst="roundRect">
          <a:avLst>
            <a:gd name="adj" fmla="val 10000"/>
          </a:avLst>
        </a:prstGeom>
        <a:solidFill>
          <a:srgbClr val="99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6A425-F071-40BF-9F9D-6A5C1A392FD5}">
      <dsp:nvSpPr>
        <dsp:cNvPr id="0" name=""/>
        <dsp:cNvSpPr/>
      </dsp:nvSpPr>
      <dsp:spPr>
        <a:xfrm>
          <a:off x="2298028" y="222209"/>
          <a:ext cx="3167056" cy="1335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FPB</a:t>
          </a:r>
          <a:r>
            <a:rPr lang="es-ES" sz="1400" kern="1200" dirty="0" smtClean="0"/>
            <a:t> DE </a:t>
          </a:r>
          <a:r>
            <a:rPr lang="es-ES" sz="1400" kern="1200" dirty="0" smtClean="0"/>
            <a:t>LAS FAMILIAS </a:t>
          </a:r>
          <a:r>
            <a:rPr lang="es-ES" sz="1400" kern="1200" dirty="0" smtClean="0"/>
            <a:t>DE IMAGEN </a:t>
          </a:r>
          <a:r>
            <a:rPr lang="es-ES" sz="1400" kern="1200" dirty="0" smtClean="0"/>
            <a:t>PERSONAL y TRANSPORTE Y MANTENIMIENTO DE VEHÍCULOS</a:t>
          </a:r>
          <a:endParaRPr lang="es-E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PELUQUERÍA Y </a:t>
          </a:r>
          <a:r>
            <a:rPr lang="es-ES" sz="1400" kern="1200" dirty="0" smtClean="0"/>
            <a:t>ESTÉTICA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MANTENIMIENTO DE VEHÍCULOS</a:t>
          </a:r>
          <a:endParaRPr lang="es-ES" sz="1400" kern="1200" dirty="0"/>
        </a:p>
      </dsp:txBody>
      <dsp:txXfrm>
        <a:off x="2337148" y="261329"/>
        <a:ext cx="3088816" cy="1257431"/>
      </dsp:txXfrm>
    </dsp:sp>
    <dsp:sp modelId="{B2D1E40F-A8D4-4716-9652-A69D075C9806}">
      <dsp:nvSpPr>
        <dsp:cNvPr id="0" name=""/>
        <dsp:cNvSpPr/>
      </dsp:nvSpPr>
      <dsp:spPr>
        <a:xfrm>
          <a:off x="1310710" y="1947598"/>
          <a:ext cx="2103420" cy="1335671"/>
        </a:xfrm>
        <a:prstGeom prst="roundRect">
          <a:avLst>
            <a:gd name="adj" fmla="val 10000"/>
          </a:avLst>
        </a:prstGeom>
        <a:solidFill>
          <a:srgbClr val="99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B654B-CEE1-4EB1-945F-29252A6B1F83}">
      <dsp:nvSpPr>
        <dsp:cNvPr id="0" name=""/>
        <dsp:cNvSpPr/>
      </dsp:nvSpPr>
      <dsp:spPr>
        <a:xfrm>
          <a:off x="1544423" y="2169625"/>
          <a:ext cx="2103420" cy="1335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1º</a:t>
          </a:r>
          <a:endParaRPr lang="es-ES" sz="1400" kern="1200" dirty="0"/>
        </a:p>
      </dsp:txBody>
      <dsp:txXfrm>
        <a:off x="1583543" y="2208745"/>
        <a:ext cx="2025180" cy="1257431"/>
      </dsp:txXfrm>
    </dsp:sp>
    <dsp:sp modelId="{187A895A-3A9E-4AF7-AA39-E2F18A01A978}">
      <dsp:nvSpPr>
        <dsp:cNvPr id="0" name=""/>
        <dsp:cNvSpPr/>
      </dsp:nvSpPr>
      <dsp:spPr>
        <a:xfrm>
          <a:off x="3881556" y="1947598"/>
          <a:ext cx="2103420" cy="1335671"/>
        </a:xfrm>
        <a:prstGeom prst="roundRect">
          <a:avLst>
            <a:gd name="adj" fmla="val 10000"/>
          </a:avLst>
        </a:prstGeom>
        <a:solidFill>
          <a:srgbClr val="99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BDA7B-6B61-43F8-9527-890FD6D53A01}">
      <dsp:nvSpPr>
        <dsp:cNvPr id="0" name=""/>
        <dsp:cNvSpPr/>
      </dsp:nvSpPr>
      <dsp:spPr>
        <a:xfrm>
          <a:off x="4115270" y="2169625"/>
          <a:ext cx="2103420" cy="1335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2º</a:t>
          </a:r>
          <a:endParaRPr lang="es-ES" sz="1400" kern="1200" dirty="0"/>
        </a:p>
      </dsp:txBody>
      <dsp:txXfrm>
        <a:off x="4154390" y="2208745"/>
        <a:ext cx="2025180" cy="1257431"/>
      </dsp:txXfrm>
    </dsp:sp>
    <dsp:sp modelId="{5C017A90-B204-49CF-967F-834B23B2E432}">
      <dsp:nvSpPr>
        <dsp:cNvPr id="0" name=""/>
        <dsp:cNvSpPr/>
      </dsp:nvSpPr>
      <dsp:spPr>
        <a:xfrm>
          <a:off x="2596133" y="3895014"/>
          <a:ext cx="2103420" cy="1335671"/>
        </a:xfrm>
        <a:prstGeom prst="roundRect">
          <a:avLst>
            <a:gd name="adj" fmla="val 10000"/>
          </a:avLst>
        </a:prstGeom>
        <a:solidFill>
          <a:srgbClr val="99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6431B-6695-4BDD-9C11-EDC915E35CFB}">
      <dsp:nvSpPr>
        <dsp:cNvPr id="0" name=""/>
        <dsp:cNvSpPr/>
      </dsp:nvSpPr>
      <dsp:spPr>
        <a:xfrm>
          <a:off x="2829846" y="4117042"/>
          <a:ext cx="2103420" cy="1335671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CICLO FORMATIVO DE GRADO MEDIO</a:t>
          </a:r>
          <a:endParaRPr lang="es-ES" sz="2400" kern="1200" dirty="0"/>
        </a:p>
      </dsp:txBody>
      <dsp:txXfrm>
        <a:off x="2868966" y="4156162"/>
        <a:ext cx="2025180" cy="1257431"/>
      </dsp:txXfrm>
    </dsp:sp>
    <dsp:sp modelId="{C748E722-45FB-40B8-AC44-3572E77760AE}">
      <dsp:nvSpPr>
        <dsp:cNvPr id="0" name=""/>
        <dsp:cNvSpPr/>
      </dsp:nvSpPr>
      <dsp:spPr>
        <a:xfrm>
          <a:off x="5284414" y="3894253"/>
          <a:ext cx="2103420" cy="1335671"/>
        </a:xfrm>
        <a:prstGeom prst="roundRect">
          <a:avLst>
            <a:gd name="adj" fmla="val 10000"/>
          </a:avLst>
        </a:prstGeom>
        <a:solidFill>
          <a:srgbClr val="99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F189DE-497F-4500-AC56-BBEF42989DCF}">
      <dsp:nvSpPr>
        <dsp:cNvPr id="0" name=""/>
        <dsp:cNvSpPr/>
      </dsp:nvSpPr>
      <dsp:spPr>
        <a:xfrm>
          <a:off x="5518127" y="4116281"/>
          <a:ext cx="2103420" cy="1335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OBTENCIÓN DEL TÍTULO DE GRADUADO</a:t>
          </a:r>
          <a:endParaRPr lang="es-ES" sz="2400" kern="1200" dirty="0"/>
        </a:p>
      </dsp:txBody>
      <dsp:txXfrm>
        <a:off x="5557247" y="4155401"/>
        <a:ext cx="2025180" cy="1257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6DA7A-E426-4B96-8F08-13EB7D8C7305}">
      <dsp:nvSpPr>
        <dsp:cNvPr id="0" name=""/>
        <dsp:cNvSpPr/>
      </dsp:nvSpPr>
      <dsp:spPr>
        <a:xfrm>
          <a:off x="0" y="2418"/>
          <a:ext cx="79266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4D2D4-DDD1-4DEF-9681-F86F95635F63}">
      <dsp:nvSpPr>
        <dsp:cNvPr id="0" name=""/>
        <dsp:cNvSpPr/>
      </dsp:nvSpPr>
      <dsp:spPr>
        <a:xfrm>
          <a:off x="0" y="2418"/>
          <a:ext cx="1585339" cy="4948422"/>
        </a:xfrm>
        <a:prstGeom prst="rect">
          <a:avLst/>
        </a:prstGeom>
        <a:solidFill>
          <a:srgbClr val="3333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" wrap="square" lIns="182880" tIns="182880" rIns="182880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smtClean="0"/>
            <a:t>GRADO MEDIO</a:t>
          </a:r>
          <a:endParaRPr lang="es-ES" sz="4800" kern="1200" dirty="0"/>
        </a:p>
      </dsp:txBody>
      <dsp:txXfrm>
        <a:off x="0" y="2418"/>
        <a:ext cx="1585339" cy="4948422"/>
      </dsp:txXfrm>
    </dsp:sp>
    <dsp:sp modelId="{24FC8F42-4427-4DA3-91F9-ACA54041A62F}">
      <dsp:nvSpPr>
        <dsp:cNvPr id="0" name=""/>
        <dsp:cNvSpPr/>
      </dsp:nvSpPr>
      <dsp:spPr>
        <a:xfrm>
          <a:off x="1704239" y="64119"/>
          <a:ext cx="3051777" cy="1546382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QUÍMICA</a:t>
          </a:r>
          <a:endParaRPr lang="es-ES" sz="2700" kern="1200" dirty="0"/>
        </a:p>
      </dsp:txBody>
      <dsp:txXfrm>
        <a:off x="1704239" y="64119"/>
        <a:ext cx="3051777" cy="1546382"/>
      </dsp:txXfrm>
    </dsp:sp>
    <dsp:sp modelId="{57318CC3-6056-482F-9C35-C7FE63C5C5F7}">
      <dsp:nvSpPr>
        <dsp:cNvPr id="0" name=""/>
        <dsp:cNvSpPr/>
      </dsp:nvSpPr>
      <dsp:spPr>
        <a:xfrm>
          <a:off x="4874918" y="79737"/>
          <a:ext cx="3051777" cy="1546382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Planta </a:t>
          </a:r>
          <a:r>
            <a:rPr lang="es-ES" sz="2800" kern="1200" dirty="0" smtClean="0"/>
            <a:t>Química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DUAL</a:t>
          </a:r>
          <a:endParaRPr lang="es-ES" sz="2800" kern="1200" dirty="0"/>
        </a:p>
      </dsp:txBody>
      <dsp:txXfrm>
        <a:off x="4874918" y="79737"/>
        <a:ext cx="3051777" cy="1546382"/>
      </dsp:txXfrm>
    </dsp:sp>
    <dsp:sp modelId="{812944E8-7833-403F-BE69-D39D9933693B}">
      <dsp:nvSpPr>
        <dsp:cNvPr id="0" name=""/>
        <dsp:cNvSpPr/>
      </dsp:nvSpPr>
      <dsp:spPr>
        <a:xfrm>
          <a:off x="1585339" y="1626119"/>
          <a:ext cx="63413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DAE624-3A74-4136-BBF4-652D6F6A890B}">
      <dsp:nvSpPr>
        <dsp:cNvPr id="0" name=""/>
        <dsp:cNvSpPr/>
      </dsp:nvSpPr>
      <dsp:spPr>
        <a:xfrm>
          <a:off x="1704239" y="1703438"/>
          <a:ext cx="3051777" cy="1546382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TRANSPORTE Y MANTENIMIENTO DE VEHÍCULOS</a:t>
          </a:r>
          <a:endParaRPr lang="es-ES" sz="2700" kern="1200" dirty="0"/>
        </a:p>
      </dsp:txBody>
      <dsp:txXfrm>
        <a:off x="1704239" y="1703438"/>
        <a:ext cx="3051777" cy="1546382"/>
      </dsp:txXfrm>
    </dsp:sp>
    <dsp:sp modelId="{0366CE93-CB63-4817-87FA-50044A38F842}">
      <dsp:nvSpPr>
        <dsp:cNvPr id="0" name=""/>
        <dsp:cNvSpPr/>
      </dsp:nvSpPr>
      <dsp:spPr>
        <a:xfrm>
          <a:off x="4874918" y="1703438"/>
          <a:ext cx="3051777" cy="773191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Carrocería</a:t>
          </a:r>
          <a:endParaRPr lang="es-ES" sz="2800" kern="1200" dirty="0"/>
        </a:p>
      </dsp:txBody>
      <dsp:txXfrm>
        <a:off x="4874918" y="1703438"/>
        <a:ext cx="3051777" cy="773191"/>
      </dsp:txXfrm>
    </dsp:sp>
    <dsp:sp modelId="{1823FD8C-5928-424C-8FBB-93419054B547}">
      <dsp:nvSpPr>
        <dsp:cNvPr id="0" name=""/>
        <dsp:cNvSpPr/>
      </dsp:nvSpPr>
      <dsp:spPr>
        <a:xfrm>
          <a:off x="4756017" y="2476629"/>
          <a:ext cx="30517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29DB4-DE5C-4D43-BCDF-C9C7904ECB6A}">
      <dsp:nvSpPr>
        <dsp:cNvPr id="0" name=""/>
        <dsp:cNvSpPr/>
      </dsp:nvSpPr>
      <dsp:spPr>
        <a:xfrm>
          <a:off x="4874918" y="2476629"/>
          <a:ext cx="3051777" cy="773191"/>
        </a:xfrm>
        <a:prstGeom prst="rect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Electromecánica de Vehículos Automóviles</a:t>
          </a:r>
          <a:endParaRPr lang="es-ES" sz="2800" kern="1200" dirty="0"/>
        </a:p>
      </dsp:txBody>
      <dsp:txXfrm>
        <a:off x="4874918" y="2476629"/>
        <a:ext cx="3051777" cy="773191"/>
      </dsp:txXfrm>
    </dsp:sp>
    <dsp:sp modelId="{172D9449-FACE-4F01-9E54-F95EE178E48A}">
      <dsp:nvSpPr>
        <dsp:cNvPr id="0" name=""/>
        <dsp:cNvSpPr/>
      </dsp:nvSpPr>
      <dsp:spPr>
        <a:xfrm>
          <a:off x="1585339" y="3249821"/>
          <a:ext cx="63413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6D1D78-DBAA-4593-B63D-A86B5BC73EFC}">
      <dsp:nvSpPr>
        <dsp:cNvPr id="0" name=""/>
        <dsp:cNvSpPr/>
      </dsp:nvSpPr>
      <dsp:spPr>
        <a:xfrm>
          <a:off x="1704239" y="3327140"/>
          <a:ext cx="3051777" cy="1546382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IMAGEN PERSONAL</a:t>
          </a:r>
          <a:endParaRPr lang="es-ES" sz="2700" kern="1200" dirty="0"/>
        </a:p>
      </dsp:txBody>
      <dsp:txXfrm>
        <a:off x="1704239" y="3327140"/>
        <a:ext cx="3051777" cy="1546382"/>
      </dsp:txXfrm>
    </dsp:sp>
    <dsp:sp modelId="{3458649C-D2E7-4110-9A85-F09AD8C70E7D}">
      <dsp:nvSpPr>
        <dsp:cNvPr id="0" name=""/>
        <dsp:cNvSpPr/>
      </dsp:nvSpPr>
      <dsp:spPr>
        <a:xfrm>
          <a:off x="4874918" y="3327140"/>
          <a:ext cx="3051777" cy="773191"/>
        </a:xfrm>
        <a:prstGeom prst="rect">
          <a:avLst/>
        </a:prstGeom>
        <a:solidFill>
          <a:srgbClr val="CCCF5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Peluquería y Cosmética Capilar</a:t>
          </a:r>
          <a:endParaRPr lang="es-ES" sz="2800" kern="1200" dirty="0"/>
        </a:p>
      </dsp:txBody>
      <dsp:txXfrm>
        <a:off x="4874918" y="3327140"/>
        <a:ext cx="3051777" cy="773191"/>
      </dsp:txXfrm>
    </dsp:sp>
    <dsp:sp modelId="{A63021E3-85E6-4D8E-8B04-EA213DA87B89}">
      <dsp:nvSpPr>
        <dsp:cNvPr id="0" name=""/>
        <dsp:cNvSpPr/>
      </dsp:nvSpPr>
      <dsp:spPr>
        <a:xfrm>
          <a:off x="4756017" y="4100331"/>
          <a:ext cx="30517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AC69B9-24BB-484D-8BF8-401E17C80841}">
      <dsp:nvSpPr>
        <dsp:cNvPr id="0" name=""/>
        <dsp:cNvSpPr/>
      </dsp:nvSpPr>
      <dsp:spPr>
        <a:xfrm>
          <a:off x="4874918" y="4100331"/>
          <a:ext cx="3051777" cy="773191"/>
        </a:xfrm>
        <a:prstGeom prst="rect">
          <a:avLst/>
        </a:prstGeom>
        <a:solidFill>
          <a:srgbClr val="EBF03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Estética y belleza</a:t>
          </a:r>
          <a:endParaRPr lang="es-ES" sz="2800" kern="1200" dirty="0"/>
        </a:p>
      </dsp:txBody>
      <dsp:txXfrm>
        <a:off x="4874918" y="4100331"/>
        <a:ext cx="3051777" cy="773191"/>
      </dsp:txXfrm>
    </dsp:sp>
    <dsp:sp modelId="{9F991852-DF1D-43E4-9D69-DC8BAB8522F8}">
      <dsp:nvSpPr>
        <dsp:cNvPr id="0" name=""/>
        <dsp:cNvSpPr/>
      </dsp:nvSpPr>
      <dsp:spPr>
        <a:xfrm>
          <a:off x="1585339" y="4873522"/>
          <a:ext cx="63413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11A9A-8103-47F7-89FF-ACA26652BA7B}">
      <dsp:nvSpPr>
        <dsp:cNvPr id="0" name=""/>
        <dsp:cNvSpPr/>
      </dsp:nvSpPr>
      <dsp:spPr>
        <a:xfrm>
          <a:off x="0" y="0"/>
          <a:ext cx="8593412" cy="1447089"/>
        </a:xfrm>
        <a:prstGeom prst="rect">
          <a:avLst/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800" kern="1200" dirty="0" smtClean="0">
              <a:solidFill>
                <a:srgbClr val="FFFF00"/>
              </a:solidFill>
            </a:rPr>
            <a:t>GRADO SUPERIOR</a:t>
          </a:r>
          <a:endParaRPr lang="es-ES" sz="4800" kern="1200" dirty="0">
            <a:solidFill>
              <a:srgbClr val="FFFF00"/>
            </a:solidFill>
          </a:endParaRPr>
        </a:p>
      </dsp:txBody>
      <dsp:txXfrm>
        <a:off x="0" y="0"/>
        <a:ext cx="8593412" cy="1447089"/>
      </dsp:txXfrm>
    </dsp:sp>
    <dsp:sp modelId="{7FC84ACD-F469-4201-B343-62F15F91D4C0}">
      <dsp:nvSpPr>
        <dsp:cNvPr id="0" name=""/>
        <dsp:cNvSpPr/>
      </dsp:nvSpPr>
      <dsp:spPr>
        <a:xfrm>
          <a:off x="0" y="1447089"/>
          <a:ext cx="4296705" cy="3038887"/>
        </a:xfrm>
        <a:prstGeom prst="rect">
          <a:avLst/>
        </a:prstGeom>
        <a:solidFill>
          <a:srgbClr val="EBF03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 smtClean="0">
              <a:solidFill>
                <a:srgbClr val="7030A0"/>
              </a:solidFill>
            </a:rPr>
            <a:t>QUÍMICA</a:t>
          </a:r>
          <a:endParaRPr lang="es-ES" sz="3900" kern="1200" dirty="0">
            <a:solidFill>
              <a:srgbClr val="7030A0"/>
            </a:solidFill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3000" kern="1200" dirty="0" smtClean="0">
              <a:solidFill>
                <a:srgbClr val="7030A0"/>
              </a:solidFill>
            </a:rPr>
            <a:t>Laboratorio de Análisis y de Control de Calidad</a:t>
          </a:r>
          <a:endParaRPr lang="es-ES" sz="3000" kern="1200" dirty="0">
            <a:solidFill>
              <a:srgbClr val="7030A0"/>
            </a:solidFill>
          </a:endParaRPr>
        </a:p>
      </dsp:txBody>
      <dsp:txXfrm>
        <a:off x="0" y="1447089"/>
        <a:ext cx="4296705" cy="3038887"/>
      </dsp:txXfrm>
    </dsp:sp>
    <dsp:sp modelId="{DCF1B5E6-FEA3-4723-BF41-886A7CC0C776}">
      <dsp:nvSpPr>
        <dsp:cNvPr id="0" name=""/>
        <dsp:cNvSpPr/>
      </dsp:nvSpPr>
      <dsp:spPr>
        <a:xfrm>
          <a:off x="4296706" y="1447089"/>
          <a:ext cx="4296705" cy="3038887"/>
        </a:xfrm>
        <a:prstGeom prst="rect">
          <a:avLst/>
        </a:prstGeom>
        <a:solidFill>
          <a:schemeClr val="accent3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900" kern="1200" dirty="0" smtClean="0">
              <a:solidFill>
                <a:srgbClr val="7030A0"/>
              </a:solidFill>
            </a:rPr>
            <a:t>TRANSPORTE Y MANTENIMIENTO DE VEHÍCULOS</a:t>
          </a:r>
          <a:endParaRPr lang="es-ES" sz="3900" kern="1200" dirty="0">
            <a:solidFill>
              <a:srgbClr val="7030A0"/>
            </a:solidFill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3000" kern="1200" dirty="0" smtClean="0">
              <a:solidFill>
                <a:srgbClr val="7030A0"/>
              </a:solidFill>
            </a:rPr>
            <a:t>Automoción</a:t>
          </a:r>
          <a:endParaRPr lang="es-ES" sz="3000" kern="1200" dirty="0">
            <a:solidFill>
              <a:srgbClr val="7030A0"/>
            </a:solidFill>
          </a:endParaRPr>
        </a:p>
      </dsp:txBody>
      <dsp:txXfrm>
        <a:off x="4296706" y="1447089"/>
        <a:ext cx="4296705" cy="3038887"/>
      </dsp:txXfrm>
    </dsp:sp>
    <dsp:sp modelId="{3BF2602F-CEBC-4AF5-B4AC-F33DD6E1E1CB}">
      <dsp:nvSpPr>
        <dsp:cNvPr id="0" name=""/>
        <dsp:cNvSpPr/>
      </dsp:nvSpPr>
      <dsp:spPr>
        <a:xfrm>
          <a:off x="0" y="4485976"/>
          <a:ext cx="8593412" cy="33765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81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00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390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235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0257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3206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8299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322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77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1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982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203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01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98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194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88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7855C-8DF2-476D-BA0B-A388356736C0}" type="datetimeFigureOut">
              <a:rPr lang="es-ES" smtClean="0"/>
              <a:t>19/02/2020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7D7F27F-C132-4A32-974C-CC3904A42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43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395288" y="100013"/>
            <a:ext cx="11644313" cy="1752600"/>
            <a:chOff x="249" y="63"/>
            <a:chExt cx="7335" cy="1104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2" y="63"/>
              <a:ext cx="732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945" y="151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945" y="233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945" y="427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49" y="705"/>
              <a:ext cx="2168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Comunidad de Madrid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240" y="705"/>
              <a:ext cx="15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262" y="904"/>
              <a:ext cx="32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" panose="020B0604020202020204" pitchFamily="34" charset="0"/>
                </a:rPr>
                <a:t>CONSEJERÍA DE EDUCACIÓN E INVESTIGACIÓN    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3349" y="946"/>
              <a:ext cx="13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3431" y="882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7" name="Group 29"/>
            <p:cNvGrpSpPr>
              <a:grpSpLocks/>
            </p:cNvGrpSpPr>
            <p:nvPr/>
          </p:nvGrpSpPr>
          <p:grpSpPr bwMode="auto">
            <a:xfrm>
              <a:off x="1017" y="80"/>
              <a:ext cx="514" cy="610"/>
              <a:chOff x="1017" y="80"/>
              <a:chExt cx="514" cy="610"/>
            </a:xfrm>
          </p:grpSpPr>
          <p:sp>
            <p:nvSpPr>
              <p:cNvPr id="34" name="Freeform 13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5" name="Freeform 14"/>
              <p:cNvSpPr>
                <a:spLocks/>
              </p:cNvSpPr>
              <p:nvPr/>
            </p:nvSpPr>
            <p:spPr bwMode="auto">
              <a:xfrm>
                <a:off x="1465" y="687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1 h 1"/>
                  <a:gd name="T7" fmla="*/ 1 h 1"/>
                  <a:gd name="T8" fmla="*/ 0 h 1"/>
                  <a:gd name="T9" fmla="*/ 1 h 1"/>
                  <a:gd name="T10" fmla="*/ 1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15"/>
              <p:cNvSpPr>
                <a:spLocks noEditPoints="1"/>
              </p:cNvSpPr>
              <p:nvPr/>
            </p:nvSpPr>
            <p:spPr bwMode="auto">
              <a:xfrm>
                <a:off x="1356" y="476"/>
                <a:ext cx="175" cy="211"/>
              </a:xfrm>
              <a:custGeom>
                <a:avLst/>
                <a:gdLst>
                  <a:gd name="T0" fmla="*/ 112 w 175"/>
                  <a:gd name="T1" fmla="*/ 210 h 211"/>
                  <a:gd name="T2" fmla="*/ 112 w 175"/>
                  <a:gd name="T3" fmla="*/ 211 h 211"/>
                  <a:gd name="T4" fmla="*/ 115 w 175"/>
                  <a:gd name="T5" fmla="*/ 209 h 211"/>
                  <a:gd name="T6" fmla="*/ 116 w 175"/>
                  <a:gd name="T7" fmla="*/ 207 h 211"/>
                  <a:gd name="T8" fmla="*/ 111 w 175"/>
                  <a:gd name="T9" fmla="*/ 208 h 211"/>
                  <a:gd name="T10" fmla="*/ 142 w 175"/>
                  <a:gd name="T11" fmla="*/ 179 h 211"/>
                  <a:gd name="T12" fmla="*/ 157 w 175"/>
                  <a:gd name="T13" fmla="*/ 146 h 211"/>
                  <a:gd name="T14" fmla="*/ 152 w 175"/>
                  <a:gd name="T15" fmla="*/ 141 h 211"/>
                  <a:gd name="T16" fmla="*/ 147 w 175"/>
                  <a:gd name="T17" fmla="*/ 143 h 211"/>
                  <a:gd name="T18" fmla="*/ 157 w 175"/>
                  <a:gd name="T19" fmla="*/ 107 h 211"/>
                  <a:gd name="T20" fmla="*/ 153 w 175"/>
                  <a:gd name="T21" fmla="*/ 104 h 211"/>
                  <a:gd name="T22" fmla="*/ 145 w 175"/>
                  <a:gd name="T23" fmla="*/ 110 h 211"/>
                  <a:gd name="T24" fmla="*/ 144 w 175"/>
                  <a:gd name="T25" fmla="*/ 112 h 211"/>
                  <a:gd name="T26" fmla="*/ 142 w 175"/>
                  <a:gd name="T27" fmla="*/ 114 h 211"/>
                  <a:gd name="T28" fmla="*/ 158 w 175"/>
                  <a:gd name="T29" fmla="*/ 84 h 211"/>
                  <a:gd name="T30" fmla="*/ 123 w 175"/>
                  <a:gd name="T31" fmla="*/ 89 h 211"/>
                  <a:gd name="T32" fmla="*/ 99 w 175"/>
                  <a:gd name="T33" fmla="*/ 105 h 211"/>
                  <a:gd name="T34" fmla="*/ 110 w 175"/>
                  <a:gd name="T35" fmla="*/ 88 h 211"/>
                  <a:gd name="T36" fmla="*/ 142 w 175"/>
                  <a:gd name="T37" fmla="*/ 48 h 211"/>
                  <a:gd name="T38" fmla="*/ 156 w 175"/>
                  <a:gd name="T39" fmla="*/ 29 h 211"/>
                  <a:gd name="T40" fmla="*/ 166 w 175"/>
                  <a:gd name="T41" fmla="*/ 5 h 211"/>
                  <a:gd name="T42" fmla="*/ 113 w 175"/>
                  <a:gd name="T43" fmla="*/ 45 h 211"/>
                  <a:gd name="T44" fmla="*/ 60 w 175"/>
                  <a:gd name="T45" fmla="*/ 87 h 211"/>
                  <a:gd name="T46" fmla="*/ 39 w 175"/>
                  <a:gd name="T47" fmla="*/ 97 h 211"/>
                  <a:gd name="T48" fmla="*/ 39 w 175"/>
                  <a:gd name="T49" fmla="*/ 94 h 211"/>
                  <a:gd name="T50" fmla="*/ 67 w 175"/>
                  <a:gd name="T51" fmla="*/ 60 h 211"/>
                  <a:gd name="T52" fmla="*/ 63 w 175"/>
                  <a:gd name="T53" fmla="*/ 39 h 211"/>
                  <a:gd name="T54" fmla="*/ 27 w 175"/>
                  <a:gd name="T55" fmla="*/ 81 h 211"/>
                  <a:gd name="T56" fmla="*/ 7 w 175"/>
                  <a:gd name="T57" fmla="*/ 121 h 211"/>
                  <a:gd name="T58" fmla="*/ 12 w 175"/>
                  <a:gd name="T59" fmla="*/ 161 h 211"/>
                  <a:gd name="T60" fmla="*/ 10 w 175"/>
                  <a:gd name="T61" fmla="*/ 160 h 211"/>
                  <a:gd name="T62" fmla="*/ 9 w 175"/>
                  <a:gd name="T63" fmla="*/ 160 h 211"/>
                  <a:gd name="T64" fmla="*/ 8 w 175"/>
                  <a:gd name="T65" fmla="*/ 164 h 211"/>
                  <a:gd name="T66" fmla="*/ 8 w 175"/>
                  <a:gd name="T67" fmla="*/ 156 h 211"/>
                  <a:gd name="T68" fmla="*/ 4 w 175"/>
                  <a:gd name="T69" fmla="*/ 142 h 211"/>
                  <a:gd name="T70" fmla="*/ 4 w 175"/>
                  <a:gd name="T71" fmla="*/ 98 h 211"/>
                  <a:gd name="T72" fmla="*/ 27 w 175"/>
                  <a:gd name="T73" fmla="*/ 65 h 211"/>
                  <a:gd name="T74" fmla="*/ 51 w 175"/>
                  <a:gd name="T75" fmla="*/ 46 h 211"/>
                  <a:gd name="T76" fmla="*/ 74 w 175"/>
                  <a:gd name="T77" fmla="*/ 36 h 211"/>
                  <a:gd name="T78" fmla="*/ 62 w 175"/>
                  <a:gd name="T79" fmla="*/ 72 h 211"/>
                  <a:gd name="T80" fmla="*/ 57 w 175"/>
                  <a:gd name="T81" fmla="*/ 78 h 211"/>
                  <a:gd name="T82" fmla="*/ 53 w 175"/>
                  <a:gd name="T83" fmla="*/ 84 h 211"/>
                  <a:gd name="T84" fmla="*/ 63 w 175"/>
                  <a:gd name="T85" fmla="*/ 80 h 211"/>
                  <a:gd name="T86" fmla="*/ 111 w 175"/>
                  <a:gd name="T87" fmla="*/ 41 h 211"/>
                  <a:gd name="T88" fmla="*/ 124 w 175"/>
                  <a:gd name="T89" fmla="*/ 25 h 211"/>
                  <a:gd name="T90" fmla="*/ 158 w 175"/>
                  <a:gd name="T91" fmla="*/ 3 h 211"/>
                  <a:gd name="T92" fmla="*/ 174 w 175"/>
                  <a:gd name="T93" fmla="*/ 12 h 211"/>
                  <a:gd name="T94" fmla="*/ 142 w 175"/>
                  <a:gd name="T95" fmla="*/ 55 h 211"/>
                  <a:gd name="T96" fmla="*/ 123 w 175"/>
                  <a:gd name="T97" fmla="*/ 84 h 211"/>
                  <a:gd name="T98" fmla="*/ 142 w 175"/>
                  <a:gd name="T99" fmla="*/ 73 h 211"/>
                  <a:gd name="T100" fmla="*/ 143 w 175"/>
                  <a:gd name="T101" fmla="*/ 74 h 211"/>
                  <a:gd name="T102" fmla="*/ 144 w 175"/>
                  <a:gd name="T103" fmla="*/ 73 h 211"/>
                  <a:gd name="T104" fmla="*/ 144 w 175"/>
                  <a:gd name="T105" fmla="*/ 73 h 211"/>
                  <a:gd name="T106" fmla="*/ 151 w 175"/>
                  <a:gd name="T107" fmla="*/ 71 h 211"/>
                  <a:gd name="T108" fmla="*/ 155 w 175"/>
                  <a:gd name="T109" fmla="*/ 71 h 211"/>
                  <a:gd name="T110" fmla="*/ 165 w 175"/>
                  <a:gd name="T111" fmla="*/ 84 h 211"/>
                  <a:gd name="T112" fmla="*/ 165 w 175"/>
                  <a:gd name="T113" fmla="*/ 116 h 211"/>
                  <a:gd name="T114" fmla="*/ 165 w 175"/>
                  <a:gd name="T115" fmla="*/ 113 h 211"/>
                  <a:gd name="T116" fmla="*/ 164 w 175"/>
                  <a:gd name="T117" fmla="*/ 118 h 211"/>
                  <a:gd name="T118" fmla="*/ 157 w 175"/>
                  <a:gd name="T119" fmla="*/ 133 h 211"/>
                  <a:gd name="T120" fmla="*/ 163 w 175"/>
                  <a:gd name="T121" fmla="*/ 151 h 211"/>
                  <a:gd name="T122" fmla="*/ 154 w 175"/>
                  <a:gd name="T123" fmla="*/ 167 h 211"/>
                  <a:gd name="T124" fmla="*/ 132 w 175"/>
                  <a:gd name="T125" fmla="*/ 195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5" h="211">
                    <a:moveTo>
                      <a:pt x="112" y="211"/>
                    </a:move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close/>
                    <a:moveTo>
                      <a:pt x="113" y="211"/>
                    </a:moveTo>
                    <a:lnTo>
                      <a:pt x="113" y="211"/>
                    </a:lnTo>
                    <a:lnTo>
                      <a:pt x="113" y="211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4" y="210"/>
                    </a:lnTo>
                    <a:lnTo>
                      <a:pt x="114" y="210"/>
                    </a:lnTo>
                    <a:lnTo>
                      <a:pt x="114" y="209"/>
                    </a:lnTo>
                    <a:lnTo>
                      <a:pt x="114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8" y="206"/>
                    </a:lnTo>
                    <a:lnTo>
                      <a:pt x="119" y="205"/>
                    </a:lnTo>
                    <a:lnTo>
                      <a:pt x="120" y="205"/>
                    </a:lnTo>
                    <a:lnTo>
                      <a:pt x="121" y="204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19" y="204"/>
                    </a:lnTo>
                    <a:lnTo>
                      <a:pt x="117" y="205"/>
                    </a:lnTo>
                    <a:lnTo>
                      <a:pt x="115" y="206"/>
                    </a:lnTo>
                    <a:lnTo>
                      <a:pt x="113" y="207"/>
                    </a:lnTo>
                    <a:lnTo>
                      <a:pt x="111" y="208"/>
                    </a:lnTo>
                    <a:lnTo>
                      <a:pt x="109" y="208"/>
                    </a:lnTo>
                    <a:lnTo>
                      <a:pt x="108" y="209"/>
                    </a:lnTo>
                    <a:lnTo>
                      <a:pt x="109" y="208"/>
                    </a:lnTo>
                    <a:lnTo>
                      <a:pt x="109" y="207"/>
                    </a:lnTo>
                    <a:lnTo>
                      <a:pt x="111" y="206"/>
                    </a:lnTo>
                    <a:lnTo>
                      <a:pt x="112" y="204"/>
                    </a:lnTo>
                    <a:lnTo>
                      <a:pt x="116" y="201"/>
                    </a:lnTo>
                    <a:lnTo>
                      <a:pt x="121" y="197"/>
                    </a:lnTo>
                    <a:lnTo>
                      <a:pt x="126" y="193"/>
                    </a:lnTo>
                    <a:lnTo>
                      <a:pt x="131" y="190"/>
                    </a:lnTo>
                    <a:lnTo>
                      <a:pt x="135" y="187"/>
                    </a:lnTo>
                    <a:lnTo>
                      <a:pt x="138" y="186"/>
                    </a:lnTo>
                    <a:lnTo>
                      <a:pt x="139" y="184"/>
                    </a:lnTo>
                    <a:lnTo>
                      <a:pt x="140" y="182"/>
                    </a:lnTo>
                    <a:lnTo>
                      <a:pt x="141" y="180"/>
                    </a:lnTo>
                    <a:lnTo>
                      <a:pt x="142" y="179"/>
                    </a:lnTo>
                    <a:lnTo>
                      <a:pt x="142" y="177"/>
                    </a:lnTo>
                    <a:lnTo>
                      <a:pt x="143" y="175"/>
                    </a:lnTo>
                    <a:lnTo>
                      <a:pt x="144" y="174"/>
                    </a:lnTo>
                    <a:lnTo>
                      <a:pt x="145" y="172"/>
                    </a:lnTo>
                    <a:lnTo>
                      <a:pt x="147" y="171"/>
                    </a:lnTo>
                    <a:lnTo>
                      <a:pt x="148" y="169"/>
                    </a:lnTo>
                    <a:lnTo>
                      <a:pt x="150" y="167"/>
                    </a:lnTo>
                    <a:lnTo>
                      <a:pt x="151" y="165"/>
                    </a:lnTo>
                    <a:lnTo>
                      <a:pt x="153" y="163"/>
                    </a:lnTo>
                    <a:lnTo>
                      <a:pt x="154" y="160"/>
                    </a:lnTo>
                    <a:lnTo>
                      <a:pt x="155" y="158"/>
                    </a:lnTo>
                    <a:lnTo>
                      <a:pt x="156" y="156"/>
                    </a:lnTo>
                    <a:lnTo>
                      <a:pt x="156" y="153"/>
                    </a:lnTo>
                    <a:lnTo>
                      <a:pt x="157" y="151"/>
                    </a:lnTo>
                    <a:lnTo>
                      <a:pt x="157" y="148"/>
                    </a:lnTo>
                    <a:lnTo>
                      <a:pt x="157" y="146"/>
                    </a:lnTo>
                    <a:lnTo>
                      <a:pt x="157" y="144"/>
                    </a:lnTo>
                    <a:lnTo>
                      <a:pt x="157" y="141"/>
                    </a:lnTo>
                    <a:lnTo>
                      <a:pt x="156" y="139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4" y="138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2" y="141"/>
                    </a:lnTo>
                    <a:lnTo>
                      <a:pt x="152" y="142"/>
                    </a:lnTo>
                    <a:lnTo>
                      <a:pt x="151" y="142"/>
                    </a:lnTo>
                    <a:lnTo>
                      <a:pt x="150" y="143"/>
                    </a:lnTo>
                    <a:lnTo>
                      <a:pt x="149" y="144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7" y="143"/>
                    </a:lnTo>
                    <a:lnTo>
                      <a:pt x="147" y="143"/>
                    </a:lnTo>
                    <a:lnTo>
                      <a:pt x="147" y="144"/>
                    </a:lnTo>
                    <a:lnTo>
                      <a:pt x="146" y="144"/>
                    </a:lnTo>
                    <a:lnTo>
                      <a:pt x="146" y="143"/>
                    </a:lnTo>
                    <a:lnTo>
                      <a:pt x="147" y="140"/>
                    </a:lnTo>
                    <a:lnTo>
                      <a:pt x="149" y="136"/>
                    </a:lnTo>
                    <a:lnTo>
                      <a:pt x="152" y="131"/>
                    </a:lnTo>
                    <a:lnTo>
                      <a:pt x="154" y="126"/>
                    </a:lnTo>
                    <a:lnTo>
                      <a:pt x="156" y="121"/>
                    </a:lnTo>
                    <a:lnTo>
                      <a:pt x="157" y="116"/>
                    </a:lnTo>
                    <a:lnTo>
                      <a:pt x="158" y="114"/>
                    </a:lnTo>
                    <a:lnTo>
                      <a:pt x="158" y="112"/>
                    </a:lnTo>
                    <a:lnTo>
                      <a:pt x="158" y="110"/>
                    </a:lnTo>
                    <a:lnTo>
                      <a:pt x="158" y="109"/>
                    </a:lnTo>
                    <a:lnTo>
                      <a:pt x="157" y="108"/>
                    </a:lnTo>
                    <a:lnTo>
                      <a:pt x="157" y="107"/>
                    </a:lnTo>
                    <a:lnTo>
                      <a:pt x="157" y="106"/>
                    </a:lnTo>
                    <a:lnTo>
                      <a:pt x="156" y="105"/>
                    </a:lnTo>
                    <a:lnTo>
                      <a:pt x="156" y="105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4" y="103"/>
                    </a:lnTo>
                    <a:lnTo>
                      <a:pt x="153" y="104"/>
                    </a:lnTo>
                    <a:lnTo>
                      <a:pt x="153" y="105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50" y="107"/>
                    </a:lnTo>
                    <a:lnTo>
                      <a:pt x="149" y="107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7" y="109"/>
                    </a:lnTo>
                    <a:lnTo>
                      <a:pt x="147" y="109"/>
                    </a:lnTo>
                    <a:lnTo>
                      <a:pt x="146" y="109"/>
                    </a:lnTo>
                    <a:lnTo>
                      <a:pt x="146" y="110"/>
                    </a:lnTo>
                    <a:lnTo>
                      <a:pt x="146" y="110"/>
                    </a:lnTo>
                    <a:lnTo>
                      <a:pt x="145" y="110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2" y="114"/>
                    </a:lnTo>
                    <a:lnTo>
                      <a:pt x="142" y="114"/>
                    </a:lnTo>
                    <a:lnTo>
                      <a:pt x="141" y="114"/>
                    </a:lnTo>
                    <a:lnTo>
                      <a:pt x="140" y="114"/>
                    </a:lnTo>
                    <a:lnTo>
                      <a:pt x="139" y="11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41" y="111"/>
                    </a:lnTo>
                    <a:lnTo>
                      <a:pt x="144" y="107"/>
                    </a:lnTo>
                    <a:lnTo>
                      <a:pt x="148" y="102"/>
                    </a:lnTo>
                    <a:lnTo>
                      <a:pt x="151" y="98"/>
                    </a:lnTo>
                    <a:lnTo>
                      <a:pt x="153" y="95"/>
                    </a:lnTo>
                    <a:lnTo>
                      <a:pt x="154" y="93"/>
                    </a:lnTo>
                    <a:lnTo>
                      <a:pt x="156" y="90"/>
                    </a:lnTo>
                    <a:lnTo>
                      <a:pt x="157" y="88"/>
                    </a:lnTo>
                    <a:lnTo>
                      <a:pt x="158" y="86"/>
                    </a:lnTo>
                    <a:lnTo>
                      <a:pt x="158" y="84"/>
                    </a:lnTo>
                    <a:lnTo>
                      <a:pt x="158" y="82"/>
                    </a:lnTo>
                    <a:lnTo>
                      <a:pt x="158" y="80"/>
                    </a:lnTo>
                    <a:lnTo>
                      <a:pt x="157" y="80"/>
                    </a:lnTo>
                    <a:lnTo>
                      <a:pt x="156" y="79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2" y="77"/>
                    </a:lnTo>
                    <a:lnTo>
                      <a:pt x="150" y="76"/>
                    </a:lnTo>
                    <a:lnTo>
                      <a:pt x="148" y="77"/>
                    </a:lnTo>
                    <a:lnTo>
                      <a:pt x="146" y="77"/>
                    </a:lnTo>
                    <a:lnTo>
                      <a:pt x="143" y="78"/>
                    </a:lnTo>
                    <a:lnTo>
                      <a:pt x="140" y="79"/>
                    </a:lnTo>
                    <a:lnTo>
                      <a:pt x="135" y="81"/>
                    </a:lnTo>
                    <a:lnTo>
                      <a:pt x="130" y="84"/>
                    </a:lnTo>
                    <a:lnTo>
                      <a:pt x="126" y="87"/>
                    </a:lnTo>
                    <a:lnTo>
                      <a:pt x="123" y="89"/>
                    </a:lnTo>
                    <a:lnTo>
                      <a:pt x="121" y="90"/>
                    </a:lnTo>
                    <a:lnTo>
                      <a:pt x="120" y="90"/>
                    </a:lnTo>
                    <a:lnTo>
                      <a:pt x="118" y="91"/>
                    </a:lnTo>
                    <a:lnTo>
                      <a:pt x="117" y="92"/>
                    </a:lnTo>
                    <a:lnTo>
                      <a:pt x="115" y="94"/>
                    </a:lnTo>
                    <a:lnTo>
                      <a:pt x="112" y="96"/>
                    </a:lnTo>
                    <a:lnTo>
                      <a:pt x="110" y="98"/>
                    </a:lnTo>
                    <a:lnTo>
                      <a:pt x="107" y="100"/>
                    </a:lnTo>
                    <a:lnTo>
                      <a:pt x="106" y="101"/>
                    </a:lnTo>
                    <a:lnTo>
                      <a:pt x="104" y="101"/>
                    </a:lnTo>
                    <a:lnTo>
                      <a:pt x="102" y="102"/>
                    </a:lnTo>
                    <a:lnTo>
                      <a:pt x="101" y="102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99" y="104"/>
                    </a:lnTo>
                    <a:lnTo>
                      <a:pt x="99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4"/>
                    </a:lnTo>
                    <a:lnTo>
                      <a:pt x="97" y="103"/>
                    </a:lnTo>
                    <a:lnTo>
                      <a:pt x="98" y="100"/>
                    </a:lnTo>
                    <a:lnTo>
                      <a:pt x="99" y="99"/>
                    </a:lnTo>
                    <a:lnTo>
                      <a:pt x="100" y="97"/>
                    </a:lnTo>
                    <a:lnTo>
                      <a:pt x="101" y="96"/>
                    </a:lnTo>
                    <a:lnTo>
                      <a:pt x="102" y="94"/>
                    </a:lnTo>
                    <a:lnTo>
                      <a:pt x="104" y="93"/>
                    </a:lnTo>
                    <a:lnTo>
                      <a:pt x="107" y="91"/>
                    </a:lnTo>
                    <a:lnTo>
                      <a:pt x="110" y="88"/>
                    </a:lnTo>
                    <a:lnTo>
                      <a:pt x="111" y="87"/>
                    </a:lnTo>
                    <a:lnTo>
                      <a:pt x="113" y="85"/>
                    </a:lnTo>
                    <a:lnTo>
                      <a:pt x="114" y="84"/>
                    </a:lnTo>
                    <a:lnTo>
                      <a:pt x="115" y="82"/>
                    </a:lnTo>
                    <a:lnTo>
                      <a:pt x="116" y="81"/>
                    </a:lnTo>
                    <a:lnTo>
                      <a:pt x="119" y="78"/>
                    </a:lnTo>
                    <a:lnTo>
                      <a:pt x="122" y="74"/>
                    </a:lnTo>
                    <a:lnTo>
                      <a:pt x="126" y="69"/>
                    </a:lnTo>
                    <a:lnTo>
                      <a:pt x="130" y="65"/>
                    </a:lnTo>
                    <a:lnTo>
                      <a:pt x="133" y="61"/>
                    </a:lnTo>
                    <a:lnTo>
                      <a:pt x="136" y="57"/>
                    </a:lnTo>
                    <a:lnTo>
                      <a:pt x="136" y="56"/>
                    </a:lnTo>
                    <a:lnTo>
                      <a:pt x="138" y="55"/>
                    </a:lnTo>
                    <a:lnTo>
                      <a:pt x="140" y="53"/>
                    </a:lnTo>
                    <a:lnTo>
                      <a:pt x="141" y="51"/>
                    </a:lnTo>
                    <a:lnTo>
                      <a:pt x="142" y="48"/>
                    </a:lnTo>
                    <a:lnTo>
                      <a:pt x="144" y="46"/>
                    </a:lnTo>
                    <a:lnTo>
                      <a:pt x="146" y="44"/>
                    </a:lnTo>
                    <a:lnTo>
                      <a:pt x="147" y="42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50" y="39"/>
                    </a:lnTo>
                    <a:lnTo>
                      <a:pt x="151" y="36"/>
                    </a:lnTo>
                    <a:lnTo>
                      <a:pt x="154" y="32"/>
                    </a:lnTo>
                    <a:lnTo>
                      <a:pt x="156" y="29"/>
                    </a:lnTo>
                    <a:lnTo>
                      <a:pt x="159" y="25"/>
                    </a:lnTo>
                    <a:lnTo>
                      <a:pt x="162" y="21"/>
                    </a:lnTo>
                    <a:lnTo>
                      <a:pt x="164" y="18"/>
                    </a:lnTo>
                    <a:lnTo>
                      <a:pt x="165" y="17"/>
                    </a:lnTo>
                    <a:lnTo>
                      <a:pt x="166" y="15"/>
                    </a:lnTo>
                    <a:lnTo>
                      <a:pt x="167" y="14"/>
                    </a:lnTo>
                    <a:lnTo>
                      <a:pt x="169" y="12"/>
                    </a:lnTo>
                    <a:lnTo>
                      <a:pt x="169" y="10"/>
                    </a:lnTo>
                    <a:lnTo>
                      <a:pt x="170" y="9"/>
                    </a:lnTo>
                    <a:lnTo>
                      <a:pt x="170" y="8"/>
                    </a:lnTo>
                    <a:lnTo>
                      <a:pt x="170" y="8"/>
                    </a:lnTo>
                    <a:lnTo>
                      <a:pt x="170" y="7"/>
                    </a:lnTo>
                    <a:lnTo>
                      <a:pt x="169" y="6"/>
                    </a:lnTo>
                    <a:lnTo>
                      <a:pt x="168" y="5"/>
                    </a:lnTo>
                    <a:lnTo>
                      <a:pt x="167" y="5"/>
                    </a:lnTo>
                    <a:lnTo>
                      <a:pt x="166" y="5"/>
                    </a:lnTo>
                    <a:lnTo>
                      <a:pt x="163" y="5"/>
                    </a:lnTo>
                    <a:lnTo>
                      <a:pt x="159" y="6"/>
                    </a:lnTo>
                    <a:lnTo>
                      <a:pt x="156" y="8"/>
                    </a:lnTo>
                    <a:lnTo>
                      <a:pt x="153" y="9"/>
                    </a:lnTo>
                    <a:lnTo>
                      <a:pt x="150" y="11"/>
                    </a:lnTo>
                    <a:lnTo>
                      <a:pt x="147" y="13"/>
                    </a:lnTo>
                    <a:lnTo>
                      <a:pt x="144" y="15"/>
                    </a:lnTo>
                    <a:lnTo>
                      <a:pt x="141" y="18"/>
                    </a:lnTo>
                    <a:lnTo>
                      <a:pt x="136" y="23"/>
                    </a:lnTo>
                    <a:lnTo>
                      <a:pt x="131" y="28"/>
                    </a:lnTo>
                    <a:lnTo>
                      <a:pt x="126" y="33"/>
                    </a:lnTo>
                    <a:lnTo>
                      <a:pt x="122" y="37"/>
                    </a:lnTo>
                    <a:lnTo>
                      <a:pt x="119" y="39"/>
                    </a:lnTo>
                    <a:lnTo>
                      <a:pt x="117" y="41"/>
                    </a:lnTo>
                    <a:lnTo>
                      <a:pt x="115" y="43"/>
                    </a:lnTo>
                    <a:lnTo>
                      <a:pt x="113" y="45"/>
                    </a:lnTo>
                    <a:lnTo>
                      <a:pt x="110" y="47"/>
                    </a:lnTo>
                    <a:lnTo>
                      <a:pt x="108" y="49"/>
                    </a:lnTo>
                    <a:lnTo>
                      <a:pt x="106" y="51"/>
                    </a:lnTo>
                    <a:lnTo>
                      <a:pt x="104" y="53"/>
                    </a:lnTo>
                    <a:lnTo>
                      <a:pt x="101" y="56"/>
                    </a:lnTo>
                    <a:lnTo>
                      <a:pt x="98" y="59"/>
                    </a:lnTo>
                    <a:lnTo>
                      <a:pt x="95" y="61"/>
                    </a:lnTo>
                    <a:lnTo>
                      <a:pt x="92" y="64"/>
                    </a:lnTo>
                    <a:lnTo>
                      <a:pt x="89" y="67"/>
                    </a:lnTo>
                    <a:lnTo>
                      <a:pt x="86" y="69"/>
                    </a:lnTo>
                    <a:lnTo>
                      <a:pt x="83" y="72"/>
                    </a:lnTo>
                    <a:lnTo>
                      <a:pt x="80" y="74"/>
                    </a:lnTo>
                    <a:lnTo>
                      <a:pt x="75" y="77"/>
                    </a:lnTo>
                    <a:lnTo>
                      <a:pt x="70" y="80"/>
                    </a:lnTo>
                    <a:lnTo>
                      <a:pt x="65" y="84"/>
                    </a:lnTo>
                    <a:lnTo>
                      <a:pt x="60" y="87"/>
                    </a:lnTo>
                    <a:lnTo>
                      <a:pt x="55" y="90"/>
                    </a:lnTo>
                    <a:lnTo>
                      <a:pt x="50" y="93"/>
                    </a:lnTo>
                    <a:lnTo>
                      <a:pt x="45" y="96"/>
                    </a:lnTo>
                    <a:lnTo>
                      <a:pt x="41" y="99"/>
                    </a:lnTo>
                    <a:lnTo>
                      <a:pt x="40" y="99"/>
                    </a:lnTo>
                    <a:lnTo>
                      <a:pt x="40" y="99"/>
                    </a:lnTo>
                    <a:lnTo>
                      <a:pt x="39" y="99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42" y="91"/>
                    </a:lnTo>
                    <a:lnTo>
                      <a:pt x="45" y="88"/>
                    </a:lnTo>
                    <a:lnTo>
                      <a:pt x="47" y="85"/>
                    </a:lnTo>
                    <a:lnTo>
                      <a:pt x="49" y="83"/>
                    </a:lnTo>
                    <a:lnTo>
                      <a:pt x="51" y="80"/>
                    </a:lnTo>
                    <a:lnTo>
                      <a:pt x="53" y="77"/>
                    </a:lnTo>
                    <a:lnTo>
                      <a:pt x="55" y="74"/>
                    </a:lnTo>
                    <a:lnTo>
                      <a:pt x="57" y="71"/>
                    </a:lnTo>
                    <a:lnTo>
                      <a:pt x="61" y="67"/>
                    </a:lnTo>
                    <a:lnTo>
                      <a:pt x="64" y="64"/>
                    </a:lnTo>
                    <a:lnTo>
                      <a:pt x="66" y="62"/>
                    </a:lnTo>
                    <a:lnTo>
                      <a:pt x="67" y="60"/>
                    </a:lnTo>
                    <a:lnTo>
                      <a:pt x="68" y="58"/>
                    </a:lnTo>
                    <a:lnTo>
                      <a:pt x="69" y="57"/>
                    </a:lnTo>
                    <a:lnTo>
                      <a:pt x="70" y="55"/>
                    </a:lnTo>
                    <a:lnTo>
                      <a:pt x="70" y="53"/>
                    </a:lnTo>
                    <a:lnTo>
                      <a:pt x="71" y="51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71" y="44"/>
                    </a:lnTo>
                    <a:lnTo>
                      <a:pt x="71" y="42"/>
                    </a:lnTo>
                    <a:lnTo>
                      <a:pt x="70" y="39"/>
                    </a:lnTo>
                    <a:lnTo>
                      <a:pt x="70" y="39"/>
                    </a:lnTo>
                    <a:lnTo>
                      <a:pt x="68" y="38"/>
                    </a:lnTo>
                    <a:lnTo>
                      <a:pt x="67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3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59" y="44"/>
                    </a:lnTo>
                    <a:lnTo>
                      <a:pt x="56" y="48"/>
                    </a:lnTo>
                    <a:lnTo>
                      <a:pt x="53" y="51"/>
                    </a:lnTo>
                    <a:lnTo>
                      <a:pt x="49" y="54"/>
                    </a:lnTo>
                    <a:lnTo>
                      <a:pt x="46" y="57"/>
                    </a:lnTo>
                    <a:lnTo>
                      <a:pt x="42" y="60"/>
                    </a:lnTo>
                    <a:lnTo>
                      <a:pt x="38" y="62"/>
                    </a:lnTo>
                    <a:lnTo>
                      <a:pt x="34" y="65"/>
                    </a:lnTo>
                    <a:lnTo>
                      <a:pt x="33" y="67"/>
                    </a:lnTo>
                    <a:lnTo>
                      <a:pt x="33" y="70"/>
                    </a:lnTo>
                    <a:lnTo>
                      <a:pt x="32" y="73"/>
                    </a:lnTo>
                    <a:lnTo>
                      <a:pt x="31" y="76"/>
                    </a:lnTo>
                    <a:lnTo>
                      <a:pt x="29" y="79"/>
                    </a:lnTo>
                    <a:lnTo>
                      <a:pt x="27" y="81"/>
                    </a:lnTo>
                    <a:lnTo>
                      <a:pt x="25" y="84"/>
                    </a:lnTo>
                    <a:lnTo>
                      <a:pt x="23" y="86"/>
                    </a:lnTo>
                    <a:lnTo>
                      <a:pt x="18" y="91"/>
                    </a:lnTo>
                    <a:lnTo>
                      <a:pt x="14" y="96"/>
                    </a:lnTo>
                    <a:lnTo>
                      <a:pt x="12" y="99"/>
                    </a:lnTo>
                    <a:lnTo>
                      <a:pt x="10" y="101"/>
                    </a:lnTo>
                    <a:lnTo>
                      <a:pt x="8" y="104"/>
                    </a:lnTo>
                    <a:lnTo>
                      <a:pt x="7" y="106"/>
                    </a:lnTo>
                    <a:lnTo>
                      <a:pt x="6" y="108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7" y="115"/>
                    </a:lnTo>
                    <a:lnTo>
                      <a:pt x="7" y="117"/>
                    </a:lnTo>
                    <a:lnTo>
                      <a:pt x="7" y="119"/>
                    </a:lnTo>
                    <a:lnTo>
                      <a:pt x="7" y="121"/>
                    </a:lnTo>
                    <a:lnTo>
                      <a:pt x="7" y="124"/>
                    </a:lnTo>
                    <a:lnTo>
                      <a:pt x="6" y="127"/>
                    </a:lnTo>
                    <a:lnTo>
                      <a:pt x="6" y="130"/>
                    </a:lnTo>
                    <a:lnTo>
                      <a:pt x="6" y="133"/>
                    </a:lnTo>
                    <a:lnTo>
                      <a:pt x="7" y="135"/>
                    </a:lnTo>
                    <a:lnTo>
                      <a:pt x="7" y="138"/>
                    </a:lnTo>
                    <a:lnTo>
                      <a:pt x="9" y="141"/>
                    </a:lnTo>
                    <a:lnTo>
                      <a:pt x="10" y="144"/>
                    </a:lnTo>
                    <a:lnTo>
                      <a:pt x="11" y="145"/>
                    </a:lnTo>
                    <a:lnTo>
                      <a:pt x="11" y="147"/>
                    </a:lnTo>
                    <a:lnTo>
                      <a:pt x="12" y="150"/>
                    </a:lnTo>
                    <a:lnTo>
                      <a:pt x="12" y="153"/>
                    </a:lnTo>
                    <a:lnTo>
                      <a:pt x="12" y="156"/>
                    </a:lnTo>
                    <a:lnTo>
                      <a:pt x="12" y="159"/>
                    </a:lnTo>
                    <a:lnTo>
                      <a:pt x="12" y="160"/>
                    </a:lnTo>
                    <a:lnTo>
                      <a:pt x="12" y="161"/>
                    </a:lnTo>
                    <a:lnTo>
                      <a:pt x="11" y="162"/>
                    </a:lnTo>
                    <a:lnTo>
                      <a:pt x="11" y="163"/>
                    </a:lnTo>
                    <a:lnTo>
                      <a:pt x="10" y="163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8" y="161"/>
                    </a:lnTo>
                    <a:lnTo>
                      <a:pt x="8" y="161"/>
                    </a:lnTo>
                    <a:lnTo>
                      <a:pt x="8" y="162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4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2"/>
                    </a:lnTo>
                    <a:lnTo>
                      <a:pt x="8" y="161"/>
                    </a:lnTo>
                    <a:lnTo>
                      <a:pt x="8" y="160"/>
                    </a:lnTo>
                    <a:lnTo>
                      <a:pt x="8" y="159"/>
                    </a:lnTo>
                    <a:lnTo>
                      <a:pt x="8" y="158"/>
                    </a:lnTo>
                    <a:lnTo>
                      <a:pt x="8" y="156"/>
                    </a:lnTo>
                    <a:lnTo>
                      <a:pt x="8" y="155"/>
                    </a:lnTo>
                    <a:lnTo>
                      <a:pt x="8" y="155"/>
                    </a:lnTo>
                    <a:lnTo>
                      <a:pt x="7" y="154"/>
                    </a:lnTo>
                    <a:lnTo>
                      <a:pt x="7" y="153"/>
                    </a:lnTo>
                    <a:lnTo>
                      <a:pt x="6" y="151"/>
                    </a:lnTo>
                    <a:lnTo>
                      <a:pt x="6" y="150"/>
                    </a:lnTo>
                    <a:lnTo>
                      <a:pt x="6" y="148"/>
                    </a:lnTo>
                    <a:lnTo>
                      <a:pt x="6" y="146"/>
                    </a:lnTo>
                    <a:lnTo>
                      <a:pt x="5" y="145"/>
                    </a:lnTo>
                    <a:lnTo>
                      <a:pt x="4" y="144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3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2" y="139"/>
                    </a:lnTo>
                    <a:lnTo>
                      <a:pt x="1" y="136"/>
                    </a:lnTo>
                    <a:lnTo>
                      <a:pt x="0" y="131"/>
                    </a:lnTo>
                    <a:lnTo>
                      <a:pt x="0" y="124"/>
                    </a:lnTo>
                    <a:lnTo>
                      <a:pt x="0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2" y="100"/>
                    </a:lnTo>
                    <a:lnTo>
                      <a:pt x="4" y="98"/>
                    </a:lnTo>
                    <a:lnTo>
                      <a:pt x="5" y="96"/>
                    </a:lnTo>
                    <a:lnTo>
                      <a:pt x="7" y="93"/>
                    </a:lnTo>
                    <a:lnTo>
                      <a:pt x="8" y="91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6" y="83"/>
                    </a:lnTo>
                    <a:lnTo>
                      <a:pt x="18" y="81"/>
                    </a:lnTo>
                    <a:lnTo>
                      <a:pt x="19" y="78"/>
                    </a:lnTo>
                    <a:lnTo>
                      <a:pt x="21" y="76"/>
                    </a:lnTo>
                    <a:lnTo>
                      <a:pt x="22" y="74"/>
                    </a:lnTo>
                    <a:lnTo>
                      <a:pt x="23" y="72"/>
                    </a:lnTo>
                    <a:lnTo>
                      <a:pt x="24" y="70"/>
                    </a:lnTo>
                    <a:lnTo>
                      <a:pt x="25" y="67"/>
                    </a:lnTo>
                    <a:lnTo>
                      <a:pt x="26" y="66"/>
                    </a:lnTo>
                    <a:lnTo>
                      <a:pt x="27" y="65"/>
                    </a:lnTo>
                    <a:lnTo>
                      <a:pt x="29" y="64"/>
                    </a:lnTo>
                    <a:lnTo>
                      <a:pt x="30" y="63"/>
                    </a:lnTo>
                    <a:lnTo>
                      <a:pt x="31" y="61"/>
                    </a:lnTo>
                    <a:lnTo>
                      <a:pt x="33" y="60"/>
                    </a:lnTo>
                    <a:lnTo>
                      <a:pt x="33" y="60"/>
                    </a:lnTo>
                    <a:lnTo>
                      <a:pt x="34" y="59"/>
                    </a:lnTo>
                    <a:lnTo>
                      <a:pt x="35" y="58"/>
                    </a:lnTo>
                    <a:lnTo>
                      <a:pt x="37" y="57"/>
                    </a:lnTo>
                    <a:lnTo>
                      <a:pt x="39" y="56"/>
                    </a:lnTo>
                    <a:lnTo>
                      <a:pt x="42" y="53"/>
                    </a:lnTo>
                    <a:lnTo>
                      <a:pt x="45" y="51"/>
                    </a:lnTo>
                    <a:lnTo>
                      <a:pt x="47" y="50"/>
                    </a:lnTo>
                    <a:lnTo>
                      <a:pt x="49" y="48"/>
                    </a:lnTo>
                    <a:lnTo>
                      <a:pt x="50" y="47"/>
                    </a:lnTo>
                    <a:lnTo>
                      <a:pt x="50" y="47"/>
                    </a:lnTo>
                    <a:lnTo>
                      <a:pt x="51" y="46"/>
                    </a:lnTo>
                    <a:lnTo>
                      <a:pt x="53" y="44"/>
                    </a:lnTo>
                    <a:lnTo>
                      <a:pt x="54" y="42"/>
                    </a:lnTo>
                    <a:lnTo>
                      <a:pt x="56" y="41"/>
                    </a:lnTo>
                    <a:lnTo>
                      <a:pt x="57" y="39"/>
                    </a:lnTo>
                    <a:lnTo>
                      <a:pt x="58" y="37"/>
                    </a:lnTo>
                    <a:lnTo>
                      <a:pt x="59" y="36"/>
                    </a:lnTo>
                    <a:lnTo>
                      <a:pt x="61" y="36"/>
                    </a:lnTo>
                    <a:lnTo>
                      <a:pt x="63" y="35"/>
                    </a:lnTo>
                    <a:lnTo>
                      <a:pt x="66" y="34"/>
                    </a:lnTo>
                    <a:lnTo>
                      <a:pt x="68" y="33"/>
                    </a:lnTo>
                    <a:lnTo>
                      <a:pt x="69" y="33"/>
                    </a:lnTo>
                    <a:lnTo>
                      <a:pt x="70" y="33"/>
                    </a:lnTo>
                    <a:lnTo>
                      <a:pt x="71" y="33"/>
                    </a:lnTo>
                    <a:lnTo>
                      <a:pt x="72" y="34"/>
                    </a:lnTo>
                    <a:lnTo>
                      <a:pt x="73" y="35"/>
                    </a:lnTo>
                    <a:lnTo>
                      <a:pt x="74" y="36"/>
                    </a:lnTo>
                    <a:lnTo>
                      <a:pt x="74" y="37"/>
                    </a:lnTo>
                    <a:lnTo>
                      <a:pt x="74" y="39"/>
                    </a:lnTo>
                    <a:lnTo>
                      <a:pt x="75" y="42"/>
                    </a:lnTo>
                    <a:lnTo>
                      <a:pt x="75" y="44"/>
                    </a:lnTo>
                    <a:lnTo>
                      <a:pt x="75" y="46"/>
                    </a:lnTo>
                    <a:lnTo>
                      <a:pt x="75" y="48"/>
                    </a:lnTo>
                    <a:lnTo>
                      <a:pt x="74" y="52"/>
                    </a:lnTo>
                    <a:lnTo>
                      <a:pt x="73" y="56"/>
                    </a:lnTo>
                    <a:lnTo>
                      <a:pt x="71" y="60"/>
                    </a:lnTo>
                    <a:lnTo>
                      <a:pt x="69" y="64"/>
                    </a:lnTo>
                    <a:lnTo>
                      <a:pt x="67" y="67"/>
                    </a:lnTo>
                    <a:lnTo>
                      <a:pt x="64" y="71"/>
                    </a:lnTo>
                    <a:lnTo>
                      <a:pt x="64" y="71"/>
                    </a:lnTo>
                    <a:lnTo>
                      <a:pt x="63" y="71"/>
                    </a:lnTo>
                    <a:lnTo>
                      <a:pt x="63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1" y="72"/>
                    </a:lnTo>
                    <a:lnTo>
                      <a:pt x="61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59" y="74"/>
                    </a:lnTo>
                    <a:lnTo>
                      <a:pt x="59" y="75"/>
                    </a:lnTo>
                    <a:lnTo>
                      <a:pt x="58" y="76"/>
                    </a:lnTo>
                    <a:lnTo>
                      <a:pt x="57" y="78"/>
                    </a:lnTo>
                    <a:lnTo>
                      <a:pt x="57" y="79"/>
                    </a:lnTo>
                    <a:lnTo>
                      <a:pt x="56" y="80"/>
                    </a:lnTo>
                    <a:lnTo>
                      <a:pt x="56" y="81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4" y="83"/>
                    </a:lnTo>
                    <a:lnTo>
                      <a:pt x="54" y="83"/>
                    </a:lnTo>
                    <a:lnTo>
                      <a:pt x="54" y="84"/>
                    </a:lnTo>
                    <a:lnTo>
                      <a:pt x="53" y="84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53" y="86"/>
                    </a:lnTo>
                    <a:lnTo>
                      <a:pt x="53" y="86"/>
                    </a:lnTo>
                    <a:lnTo>
                      <a:pt x="54" y="85"/>
                    </a:lnTo>
                    <a:lnTo>
                      <a:pt x="55" y="85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7" y="83"/>
                    </a:lnTo>
                    <a:lnTo>
                      <a:pt x="57" y="83"/>
                    </a:lnTo>
                    <a:lnTo>
                      <a:pt x="58" y="83"/>
                    </a:lnTo>
                    <a:lnTo>
                      <a:pt x="59" y="82"/>
                    </a:lnTo>
                    <a:lnTo>
                      <a:pt x="61" y="81"/>
                    </a:lnTo>
                    <a:lnTo>
                      <a:pt x="63" y="80"/>
                    </a:lnTo>
                    <a:lnTo>
                      <a:pt x="68" y="77"/>
                    </a:lnTo>
                    <a:lnTo>
                      <a:pt x="74" y="72"/>
                    </a:lnTo>
                    <a:lnTo>
                      <a:pt x="80" y="68"/>
                    </a:lnTo>
                    <a:lnTo>
                      <a:pt x="86" y="64"/>
                    </a:lnTo>
                    <a:lnTo>
                      <a:pt x="90" y="60"/>
                    </a:lnTo>
                    <a:lnTo>
                      <a:pt x="92" y="57"/>
                    </a:lnTo>
                    <a:lnTo>
                      <a:pt x="94" y="56"/>
                    </a:lnTo>
                    <a:lnTo>
                      <a:pt x="96" y="54"/>
                    </a:lnTo>
                    <a:lnTo>
                      <a:pt x="99" y="52"/>
                    </a:lnTo>
                    <a:lnTo>
                      <a:pt x="101" y="49"/>
                    </a:lnTo>
                    <a:lnTo>
                      <a:pt x="104" y="46"/>
                    </a:lnTo>
                    <a:lnTo>
                      <a:pt x="106" y="44"/>
                    </a:lnTo>
                    <a:lnTo>
                      <a:pt x="107" y="43"/>
                    </a:lnTo>
                    <a:lnTo>
                      <a:pt x="109" y="42"/>
                    </a:lnTo>
                    <a:lnTo>
                      <a:pt x="110" y="41"/>
                    </a:lnTo>
                    <a:lnTo>
                      <a:pt x="111" y="41"/>
                    </a:lnTo>
                    <a:lnTo>
                      <a:pt x="111" y="40"/>
                    </a:lnTo>
                    <a:lnTo>
                      <a:pt x="113" y="39"/>
                    </a:lnTo>
                    <a:lnTo>
                      <a:pt x="114" y="37"/>
                    </a:lnTo>
                    <a:lnTo>
                      <a:pt x="115" y="35"/>
                    </a:lnTo>
                    <a:lnTo>
                      <a:pt x="117" y="34"/>
                    </a:lnTo>
                    <a:lnTo>
                      <a:pt x="118" y="32"/>
                    </a:lnTo>
                    <a:lnTo>
                      <a:pt x="119" y="31"/>
                    </a:lnTo>
                    <a:lnTo>
                      <a:pt x="119" y="31"/>
                    </a:lnTo>
                    <a:lnTo>
                      <a:pt x="119" y="30"/>
                    </a:lnTo>
                    <a:lnTo>
                      <a:pt x="120" y="29"/>
                    </a:lnTo>
                    <a:lnTo>
                      <a:pt x="121" y="29"/>
                    </a:lnTo>
                    <a:lnTo>
                      <a:pt x="121" y="28"/>
                    </a:lnTo>
                    <a:lnTo>
                      <a:pt x="122" y="28"/>
                    </a:lnTo>
                    <a:lnTo>
                      <a:pt x="123" y="27"/>
                    </a:lnTo>
                    <a:lnTo>
                      <a:pt x="123" y="26"/>
                    </a:lnTo>
                    <a:lnTo>
                      <a:pt x="124" y="25"/>
                    </a:lnTo>
                    <a:lnTo>
                      <a:pt x="125" y="25"/>
                    </a:lnTo>
                    <a:lnTo>
                      <a:pt x="126" y="24"/>
                    </a:lnTo>
                    <a:lnTo>
                      <a:pt x="128" y="22"/>
                    </a:lnTo>
                    <a:lnTo>
                      <a:pt x="130" y="20"/>
                    </a:lnTo>
                    <a:lnTo>
                      <a:pt x="132" y="18"/>
                    </a:lnTo>
                    <a:lnTo>
                      <a:pt x="134" y="17"/>
                    </a:lnTo>
                    <a:lnTo>
                      <a:pt x="135" y="15"/>
                    </a:lnTo>
                    <a:lnTo>
                      <a:pt x="136" y="15"/>
                    </a:lnTo>
                    <a:lnTo>
                      <a:pt x="137" y="13"/>
                    </a:lnTo>
                    <a:lnTo>
                      <a:pt x="140" y="11"/>
                    </a:lnTo>
                    <a:lnTo>
                      <a:pt x="143" y="9"/>
                    </a:lnTo>
                    <a:lnTo>
                      <a:pt x="146" y="7"/>
                    </a:lnTo>
                    <a:lnTo>
                      <a:pt x="150" y="6"/>
                    </a:lnTo>
                    <a:lnTo>
                      <a:pt x="153" y="4"/>
                    </a:lnTo>
                    <a:lnTo>
                      <a:pt x="156" y="3"/>
                    </a:lnTo>
                    <a:lnTo>
                      <a:pt x="158" y="3"/>
                    </a:lnTo>
                    <a:lnTo>
                      <a:pt x="159" y="2"/>
                    </a:lnTo>
                    <a:lnTo>
                      <a:pt x="161" y="1"/>
                    </a:lnTo>
                    <a:lnTo>
                      <a:pt x="163" y="1"/>
                    </a:lnTo>
                    <a:lnTo>
                      <a:pt x="165" y="0"/>
                    </a:lnTo>
                    <a:lnTo>
                      <a:pt x="167" y="0"/>
                    </a:lnTo>
                    <a:lnTo>
                      <a:pt x="169" y="0"/>
                    </a:lnTo>
                    <a:lnTo>
                      <a:pt x="170" y="0"/>
                    </a:lnTo>
                    <a:lnTo>
                      <a:pt x="172" y="1"/>
                    </a:lnTo>
                    <a:lnTo>
                      <a:pt x="173" y="3"/>
                    </a:lnTo>
                    <a:lnTo>
                      <a:pt x="174" y="4"/>
                    </a:lnTo>
                    <a:lnTo>
                      <a:pt x="174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10"/>
                    </a:lnTo>
                    <a:lnTo>
                      <a:pt x="174" y="11"/>
                    </a:lnTo>
                    <a:lnTo>
                      <a:pt x="174" y="12"/>
                    </a:lnTo>
                    <a:lnTo>
                      <a:pt x="173" y="14"/>
                    </a:lnTo>
                    <a:lnTo>
                      <a:pt x="171" y="16"/>
                    </a:lnTo>
                    <a:lnTo>
                      <a:pt x="169" y="18"/>
                    </a:lnTo>
                    <a:lnTo>
                      <a:pt x="167" y="21"/>
                    </a:lnTo>
                    <a:lnTo>
                      <a:pt x="165" y="23"/>
                    </a:lnTo>
                    <a:lnTo>
                      <a:pt x="163" y="26"/>
                    </a:lnTo>
                    <a:lnTo>
                      <a:pt x="161" y="29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4" y="37"/>
                    </a:lnTo>
                    <a:lnTo>
                      <a:pt x="153" y="40"/>
                    </a:lnTo>
                    <a:lnTo>
                      <a:pt x="151" y="43"/>
                    </a:lnTo>
                    <a:lnTo>
                      <a:pt x="148" y="45"/>
                    </a:lnTo>
                    <a:lnTo>
                      <a:pt x="146" y="48"/>
                    </a:lnTo>
                    <a:lnTo>
                      <a:pt x="144" y="51"/>
                    </a:lnTo>
                    <a:lnTo>
                      <a:pt x="142" y="55"/>
                    </a:lnTo>
                    <a:lnTo>
                      <a:pt x="140" y="57"/>
                    </a:lnTo>
                    <a:lnTo>
                      <a:pt x="138" y="61"/>
                    </a:lnTo>
                    <a:lnTo>
                      <a:pt x="136" y="63"/>
                    </a:lnTo>
                    <a:lnTo>
                      <a:pt x="133" y="66"/>
                    </a:lnTo>
                    <a:lnTo>
                      <a:pt x="132" y="67"/>
                    </a:lnTo>
                    <a:lnTo>
                      <a:pt x="130" y="70"/>
                    </a:lnTo>
                    <a:lnTo>
                      <a:pt x="127" y="74"/>
                    </a:lnTo>
                    <a:lnTo>
                      <a:pt x="123" y="78"/>
                    </a:lnTo>
                    <a:lnTo>
                      <a:pt x="120" y="82"/>
                    </a:lnTo>
                    <a:lnTo>
                      <a:pt x="117" y="85"/>
                    </a:lnTo>
                    <a:lnTo>
                      <a:pt x="115" y="88"/>
                    </a:lnTo>
                    <a:lnTo>
                      <a:pt x="115" y="89"/>
                    </a:lnTo>
                    <a:lnTo>
                      <a:pt x="116" y="88"/>
                    </a:lnTo>
                    <a:lnTo>
                      <a:pt x="118" y="87"/>
                    </a:lnTo>
                    <a:lnTo>
                      <a:pt x="121" y="86"/>
                    </a:lnTo>
                    <a:lnTo>
                      <a:pt x="123" y="84"/>
                    </a:lnTo>
                    <a:lnTo>
                      <a:pt x="126" y="82"/>
                    </a:lnTo>
                    <a:lnTo>
                      <a:pt x="128" y="81"/>
                    </a:lnTo>
                    <a:lnTo>
                      <a:pt x="130" y="79"/>
                    </a:lnTo>
                    <a:lnTo>
                      <a:pt x="131" y="78"/>
                    </a:lnTo>
                    <a:lnTo>
                      <a:pt x="132" y="78"/>
                    </a:lnTo>
                    <a:lnTo>
                      <a:pt x="134" y="77"/>
                    </a:lnTo>
                    <a:lnTo>
                      <a:pt x="135" y="76"/>
                    </a:lnTo>
                    <a:lnTo>
                      <a:pt x="137" y="76"/>
                    </a:lnTo>
                    <a:lnTo>
                      <a:pt x="139" y="75"/>
                    </a:lnTo>
                    <a:lnTo>
                      <a:pt x="140" y="75"/>
                    </a:lnTo>
                    <a:lnTo>
                      <a:pt x="141" y="74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5" y="72"/>
                    </a:lnTo>
                    <a:lnTo>
                      <a:pt x="146" y="72"/>
                    </a:lnTo>
                    <a:lnTo>
                      <a:pt x="147" y="72"/>
                    </a:lnTo>
                    <a:lnTo>
                      <a:pt x="148" y="71"/>
                    </a:lnTo>
                    <a:lnTo>
                      <a:pt x="149" y="71"/>
                    </a:lnTo>
                    <a:lnTo>
                      <a:pt x="150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4" y="71"/>
                    </a:lnTo>
                    <a:lnTo>
                      <a:pt x="154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7" y="72"/>
                    </a:lnTo>
                    <a:lnTo>
                      <a:pt x="158" y="73"/>
                    </a:lnTo>
                    <a:lnTo>
                      <a:pt x="160" y="73"/>
                    </a:lnTo>
                    <a:lnTo>
                      <a:pt x="161" y="74"/>
                    </a:lnTo>
                    <a:lnTo>
                      <a:pt x="162" y="75"/>
                    </a:lnTo>
                    <a:lnTo>
                      <a:pt x="163" y="77"/>
                    </a:lnTo>
                    <a:lnTo>
                      <a:pt x="164" y="78"/>
                    </a:lnTo>
                    <a:lnTo>
                      <a:pt x="165" y="80"/>
                    </a:lnTo>
                    <a:lnTo>
                      <a:pt x="165" y="81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6"/>
                    </a:lnTo>
                    <a:lnTo>
                      <a:pt x="163" y="89"/>
                    </a:lnTo>
                    <a:lnTo>
                      <a:pt x="161" y="92"/>
                    </a:lnTo>
                    <a:lnTo>
                      <a:pt x="159" y="95"/>
                    </a:lnTo>
                    <a:lnTo>
                      <a:pt x="158" y="97"/>
                    </a:lnTo>
                    <a:lnTo>
                      <a:pt x="157" y="99"/>
                    </a:lnTo>
                    <a:lnTo>
                      <a:pt x="159" y="100"/>
                    </a:lnTo>
                    <a:lnTo>
                      <a:pt x="161" y="102"/>
                    </a:lnTo>
                    <a:lnTo>
                      <a:pt x="163" y="103"/>
                    </a:lnTo>
                    <a:lnTo>
                      <a:pt x="164" y="106"/>
                    </a:lnTo>
                    <a:lnTo>
                      <a:pt x="165" y="108"/>
                    </a:lnTo>
                    <a:lnTo>
                      <a:pt x="166" y="111"/>
                    </a:lnTo>
                    <a:lnTo>
                      <a:pt x="166" y="112"/>
                    </a:lnTo>
                    <a:lnTo>
                      <a:pt x="166" y="113"/>
                    </a:lnTo>
                    <a:lnTo>
                      <a:pt x="166" y="114"/>
                    </a:lnTo>
                    <a:lnTo>
                      <a:pt x="165" y="116"/>
                    </a:lnTo>
                    <a:lnTo>
                      <a:pt x="165" y="115"/>
                    </a:lnTo>
                    <a:lnTo>
                      <a:pt x="165" y="115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4"/>
                    </a:lnTo>
                    <a:lnTo>
                      <a:pt x="164" y="114"/>
                    </a:lnTo>
                    <a:lnTo>
                      <a:pt x="164" y="115"/>
                    </a:lnTo>
                    <a:lnTo>
                      <a:pt x="164" y="115"/>
                    </a:lnTo>
                    <a:lnTo>
                      <a:pt x="164" y="116"/>
                    </a:lnTo>
                    <a:lnTo>
                      <a:pt x="164" y="117"/>
                    </a:lnTo>
                    <a:lnTo>
                      <a:pt x="163" y="117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8"/>
                    </a:lnTo>
                    <a:lnTo>
                      <a:pt x="164" y="120"/>
                    </a:lnTo>
                    <a:lnTo>
                      <a:pt x="163" y="122"/>
                    </a:lnTo>
                    <a:lnTo>
                      <a:pt x="162" y="125"/>
                    </a:lnTo>
                    <a:lnTo>
                      <a:pt x="161" y="128"/>
                    </a:lnTo>
                    <a:lnTo>
                      <a:pt x="160" y="130"/>
                    </a:lnTo>
                    <a:lnTo>
                      <a:pt x="158" y="132"/>
                    </a:lnTo>
                    <a:lnTo>
                      <a:pt x="157" y="133"/>
                    </a:lnTo>
                    <a:lnTo>
                      <a:pt x="157" y="133"/>
                    </a:lnTo>
                    <a:lnTo>
                      <a:pt x="158" y="134"/>
                    </a:lnTo>
                    <a:lnTo>
                      <a:pt x="158" y="135"/>
                    </a:lnTo>
                    <a:lnTo>
                      <a:pt x="159" y="136"/>
                    </a:lnTo>
                    <a:lnTo>
                      <a:pt x="160" y="137"/>
                    </a:lnTo>
                    <a:lnTo>
                      <a:pt x="161" y="138"/>
                    </a:lnTo>
                    <a:lnTo>
                      <a:pt x="162" y="139"/>
                    </a:lnTo>
                    <a:lnTo>
                      <a:pt x="163" y="140"/>
                    </a:lnTo>
                    <a:lnTo>
                      <a:pt x="163" y="142"/>
                    </a:lnTo>
                    <a:lnTo>
                      <a:pt x="163" y="143"/>
                    </a:lnTo>
                    <a:lnTo>
                      <a:pt x="163" y="144"/>
                    </a:lnTo>
                    <a:lnTo>
                      <a:pt x="163" y="146"/>
                    </a:lnTo>
                    <a:lnTo>
                      <a:pt x="163" y="147"/>
                    </a:lnTo>
                    <a:lnTo>
                      <a:pt x="163" y="149"/>
                    </a:lnTo>
                    <a:lnTo>
                      <a:pt x="163" y="150"/>
                    </a:lnTo>
                    <a:lnTo>
                      <a:pt x="163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4"/>
                    </a:lnTo>
                    <a:lnTo>
                      <a:pt x="161" y="156"/>
                    </a:lnTo>
                    <a:lnTo>
                      <a:pt x="161" y="158"/>
                    </a:lnTo>
                    <a:lnTo>
                      <a:pt x="160" y="160"/>
                    </a:lnTo>
                    <a:lnTo>
                      <a:pt x="159" y="162"/>
                    </a:lnTo>
                    <a:lnTo>
                      <a:pt x="158" y="164"/>
                    </a:lnTo>
                    <a:lnTo>
                      <a:pt x="156" y="165"/>
                    </a:lnTo>
                    <a:lnTo>
                      <a:pt x="154" y="167"/>
                    </a:lnTo>
                    <a:lnTo>
                      <a:pt x="154" y="168"/>
                    </a:lnTo>
                    <a:lnTo>
                      <a:pt x="152" y="170"/>
                    </a:lnTo>
                    <a:lnTo>
                      <a:pt x="152" y="171"/>
                    </a:lnTo>
                    <a:lnTo>
                      <a:pt x="150" y="173"/>
                    </a:lnTo>
                    <a:lnTo>
                      <a:pt x="149" y="174"/>
                    </a:lnTo>
                    <a:lnTo>
                      <a:pt x="148" y="175"/>
                    </a:lnTo>
                    <a:lnTo>
                      <a:pt x="147" y="177"/>
                    </a:lnTo>
                    <a:lnTo>
                      <a:pt x="146" y="178"/>
                    </a:lnTo>
                    <a:lnTo>
                      <a:pt x="146" y="180"/>
                    </a:lnTo>
                    <a:lnTo>
                      <a:pt x="145" y="181"/>
                    </a:lnTo>
                    <a:lnTo>
                      <a:pt x="144" y="183"/>
                    </a:lnTo>
                    <a:lnTo>
                      <a:pt x="143" y="184"/>
                    </a:lnTo>
                    <a:lnTo>
                      <a:pt x="141" y="187"/>
                    </a:lnTo>
                    <a:lnTo>
                      <a:pt x="138" y="190"/>
                    </a:lnTo>
                    <a:lnTo>
                      <a:pt x="135" y="193"/>
                    </a:lnTo>
                    <a:lnTo>
                      <a:pt x="132" y="195"/>
                    </a:lnTo>
                    <a:lnTo>
                      <a:pt x="129" y="198"/>
                    </a:lnTo>
                    <a:lnTo>
                      <a:pt x="126" y="200"/>
                    </a:lnTo>
                    <a:lnTo>
                      <a:pt x="126" y="201"/>
                    </a:lnTo>
                    <a:lnTo>
                      <a:pt x="124" y="202"/>
                    </a:lnTo>
                    <a:lnTo>
                      <a:pt x="122" y="204"/>
                    </a:lnTo>
                    <a:lnTo>
                      <a:pt x="120" y="206"/>
                    </a:lnTo>
                    <a:lnTo>
                      <a:pt x="117" y="207"/>
                    </a:lnTo>
                    <a:lnTo>
                      <a:pt x="115" y="209"/>
                    </a:lnTo>
                    <a:lnTo>
                      <a:pt x="114" y="210"/>
                    </a:lnTo>
                    <a:lnTo>
                      <a:pt x="113" y="21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auto">
              <a:xfrm>
                <a:off x="1366" y="64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w 1"/>
                  <a:gd name="T15" fmla="*/ 0 h 1"/>
                  <a:gd name="T16" fmla="*/ 1 w 1"/>
                  <a:gd name="T17" fmla="*/ 0 h 1"/>
                  <a:gd name="T18" fmla="*/ 0 w 1"/>
                  <a:gd name="T19" fmla="*/ 0 h 1"/>
                  <a:gd name="T20" fmla="*/ 0 w 1"/>
                  <a:gd name="T21" fmla="*/ 0 h 1"/>
                  <a:gd name="T22" fmla="*/ 0 w 1"/>
                  <a:gd name="T23" fmla="*/ 0 h 1"/>
                  <a:gd name="T24" fmla="*/ 0 w 1"/>
                  <a:gd name="T25" fmla="*/ 0 h 1"/>
                  <a:gd name="T26" fmla="*/ 0 w 1"/>
                  <a:gd name="T27" fmla="*/ 1 h 1"/>
                  <a:gd name="T28" fmla="*/ 0 w 1"/>
                  <a:gd name="T29" fmla="*/ 1 h 1"/>
                  <a:gd name="T30" fmla="*/ 0 w 1"/>
                  <a:gd name="T31" fmla="*/ 1 h 1"/>
                  <a:gd name="T32" fmla="*/ 0 w 1"/>
                  <a:gd name="T3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auto">
              <a:xfrm>
                <a:off x="1381" y="623"/>
                <a:ext cx="0" cy="2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0 h 2"/>
                  <a:gd name="T9" fmla="*/ 0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2 h 2"/>
                  <a:gd name="T16" fmla="*/ 2 h 2"/>
                  <a:gd name="T17" fmla="*/ 2 h 2"/>
                  <a:gd name="T18" fmla="*/ 2 h 2"/>
                  <a:gd name="T19" fmla="*/ 2 h 2"/>
                  <a:gd name="T20" fmla="*/ 2 h 2"/>
                  <a:gd name="T21" fmla="*/ 2 h 2"/>
                  <a:gd name="T22" fmla="*/ 2 h 2"/>
                  <a:gd name="T23" fmla="*/ 2 h 2"/>
                  <a:gd name="T24" fmla="*/ 2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auto">
              <a:xfrm>
                <a:off x="1381" y="622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auto">
              <a:xfrm>
                <a:off x="1381" y="621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reeform 20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reeform 21"/>
              <p:cNvSpPr>
                <a:spLocks noEditPoints="1"/>
              </p:cNvSpPr>
              <p:nvPr/>
            </p:nvSpPr>
            <p:spPr bwMode="auto">
              <a:xfrm>
                <a:off x="1352" y="538"/>
                <a:ext cx="170" cy="152"/>
              </a:xfrm>
              <a:custGeom>
                <a:avLst/>
                <a:gdLst>
                  <a:gd name="T0" fmla="*/ 114 w 170"/>
                  <a:gd name="T1" fmla="*/ 151 h 152"/>
                  <a:gd name="T2" fmla="*/ 0 w 170"/>
                  <a:gd name="T3" fmla="*/ 0 h 152"/>
                  <a:gd name="T4" fmla="*/ 25 w 170"/>
                  <a:gd name="T5" fmla="*/ 3 h 152"/>
                  <a:gd name="T6" fmla="*/ 28 w 170"/>
                  <a:gd name="T7" fmla="*/ 7 h 152"/>
                  <a:gd name="T8" fmla="*/ 18 w 170"/>
                  <a:gd name="T9" fmla="*/ 6 h 152"/>
                  <a:gd name="T10" fmla="*/ 42 w 170"/>
                  <a:gd name="T11" fmla="*/ 0 h 152"/>
                  <a:gd name="T12" fmla="*/ 18 w 170"/>
                  <a:gd name="T13" fmla="*/ 34 h 152"/>
                  <a:gd name="T14" fmla="*/ 11 w 170"/>
                  <a:gd name="T15" fmla="*/ 73 h 152"/>
                  <a:gd name="T16" fmla="*/ 14 w 170"/>
                  <a:gd name="T17" fmla="*/ 99 h 152"/>
                  <a:gd name="T18" fmla="*/ 14 w 170"/>
                  <a:gd name="T19" fmla="*/ 99 h 152"/>
                  <a:gd name="T20" fmla="*/ 13 w 170"/>
                  <a:gd name="T21" fmla="*/ 98 h 152"/>
                  <a:gd name="T22" fmla="*/ 12 w 170"/>
                  <a:gd name="T23" fmla="*/ 101 h 152"/>
                  <a:gd name="T24" fmla="*/ 8 w 170"/>
                  <a:gd name="T25" fmla="*/ 82 h 152"/>
                  <a:gd name="T26" fmla="*/ 4 w 170"/>
                  <a:gd name="T27" fmla="*/ 55 h 152"/>
                  <a:gd name="T28" fmla="*/ 27 w 170"/>
                  <a:gd name="T29" fmla="*/ 10 h 152"/>
                  <a:gd name="T30" fmla="*/ 71 w 170"/>
                  <a:gd name="T31" fmla="*/ 5 h 152"/>
                  <a:gd name="T32" fmla="*/ 64 w 170"/>
                  <a:gd name="T33" fmla="*/ 12 h 152"/>
                  <a:gd name="T34" fmla="*/ 59 w 170"/>
                  <a:gd name="T35" fmla="*/ 20 h 152"/>
                  <a:gd name="T36" fmla="*/ 61 w 170"/>
                  <a:gd name="T37" fmla="*/ 21 h 152"/>
                  <a:gd name="T38" fmla="*/ 88 w 170"/>
                  <a:gd name="T39" fmla="*/ 9 h 152"/>
                  <a:gd name="T40" fmla="*/ 43 w 170"/>
                  <a:gd name="T41" fmla="*/ 36 h 152"/>
                  <a:gd name="T42" fmla="*/ 44 w 170"/>
                  <a:gd name="T43" fmla="*/ 34 h 152"/>
                  <a:gd name="T44" fmla="*/ 62 w 170"/>
                  <a:gd name="T45" fmla="*/ 8 h 152"/>
                  <a:gd name="T46" fmla="*/ 137 w 170"/>
                  <a:gd name="T47" fmla="*/ 4 h 152"/>
                  <a:gd name="T48" fmla="*/ 136 w 170"/>
                  <a:gd name="T49" fmla="*/ 16 h 152"/>
                  <a:gd name="T50" fmla="*/ 147 w 170"/>
                  <a:gd name="T51" fmla="*/ 11 h 152"/>
                  <a:gd name="T52" fmla="*/ 148 w 170"/>
                  <a:gd name="T53" fmla="*/ 11 h 152"/>
                  <a:gd name="T54" fmla="*/ 148 w 170"/>
                  <a:gd name="T55" fmla="*/ 11 h 152"/>
                  <a:gd name="T56" fmla="*/ 152 w 170"/>
                  <a:gd name="T57" fmla="*/ 9 h 152"/>
                  <a:gd name="T58" fmla="*/ 158 w 170"/>
                  <a:gd name="T59" fmla="*/ 9 h 152"/>
                  <a:gd name="T60" fmla="*/ 168 w 170"/>
                  <a:gd name="T61" fmla="*/ 16 h 152"/>
                  <a:gd name="T62" fmla="*/ 170 w 170"/>
                  <a:gd name="T63" fmla="*/ 49 h 152"/>
                  <a:gd name="T64" fmla="*/ 169 w 170"/>
                  <a:gd name="T65" fmla="*/ 51 h 152"/>
                  <a:gd name="T66" fmla="*/ 168 w 170"/>
                  <a:gd name="T67" fmla="*/ 56 h 152"/>
                  <a:gd name="T68" fmla="*/ 162 w 170"/>
                  <a:gd name="T69" fmla="*/ 70 h 152"/>
                  <a:gd name="T70" fmla="*/ 167 w 170"/>
                  <a:gd name="T71" fmla="*/ 89 h 152"/>
                  <a:gd name="T72" fmla="*/ 158 w 170"/>
                  <a:gd name="T73" fmla="*/ 106 h 152"/>
                  <a:gd name="T74" fmla="*/ 130 w 170"/>
                  <a:gd name="T75" fmla="*/ 138 h 152"/>
                  <a:gd name="T76" fmla="*/ 117 w 170"/>
                  <a:gd name="T77" fmla="*/ 148 h 152"/>
                  <a:gd name="T78" fmla="*/ 121 w 170"/>
                  <a:gd name="T79" fmla="*/ 145 h 152"/>
                  <a:gd name="T80" fmla="*/ 121 w 170"/>
                  <a:gd name="T81" fmla="*/ 143 h 152"/>
                  <a:gd name="T82" fmla="*/ 144 w 170"/>
                  <a:gd name="T83" fmla="*/ 120 h 152"/>
                  <a:gd name="T84" fmla="*/ 161 w 170"/>
                  <a:gd name="T85" fmla="*/ 86 h 152"/>
                  <a:gd name="T86" fmla="*/ 156 w 170"/>
                  <a:gd name="T87" fmla="*/ 79 h 152"/>
                  <a:gd name="T88" fmla="*/ 151 w 170"/>
                  <a:gd name="T89" fmla="*/ 81 h 152"/>
                  <a:gd name="T90" fmla="*/ 160 w 170"/>
                  <a:gd name="T91" fmla="*/ 43 h 152"/>
                  <a:gd name="T92" fmla="*/ 155 w 170"/>
                  <a:gd name="T93" fmla="*/ 44 h 152"/>
                  <a:gd name="T94" fmla="*/ 149 w 170"/>
                  <a:gd name="T95" fmla="*/ 49 h 152"/>
                  <a:gd name="T96" fmla="*/ 147 w 170"/>
                  <a:gd name="T97" fmla="*/ 50 h 152"/>
                  <a:gd name="T98" fmla="*/ 142 w 170"/>
                  <a:gd name="T99" fmla="*/ 52 h 152"/>
                  <a:gd name="T100" fmla="*/ 156 w 170"/>
                  <a:gd name="T101" fmla="*/ 15 h 152"/>
                  <a:gd name="T102" fmla="*/ 111 w 170"/>
                  <a:gd name="T103" fmla="*/ 38 h 152"/>
                  <a:gd name="T104" fmla="*/ 102 w 170"/>
                  <a:gd name="T105" fmla="*/ 38 h 152"/>
                  <a:gd name="T106" fmla="*/ 131 w 170"/>
                  <a:gd name="T107" fmla="*/ 6 h 152"/>
                  <a:gd name="T108" fmla="*/ 113 w 170"/>
                  <a:gd name="T109" fmla="*/ 150 h 152"/>
                  <a:gd name="T110" fmla="*/ 116 w 170"/>
                  <a:gd name="T111" fmla="*/ 149 h 152"/>
                  <a:gd name="T112" fmla="*/ 116 w 170"/>
                  <a:gd name="T113" fmla="*/ 149 h 152"/>
                  <a:gd name="T114" fmla="*/ 14 w 170"/>
                  <a:gd name="T115" fmla="*/ 102 h 152"/>
                  <a:gd name="T116" fmla="*/ 29 w 170"/>
                  <a:gd name="T117" fmla="*/ 86 h 152"/>
                  <a:gd name="T118" fmla="*/ 29 w 170"/>
                  <a:gd name="T119" fmla="*/ 87 h 152"/>
                  <a:gd name="T120" fmla="*/ 29 w 170"/>
                  <a:gd name="T121" fmla="*/ 85 h 152"/>
                  <a:gd name="T122" fmla="*/ 29 w 170"/>
                  <a:gd name="T123" fmla="*/ 8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52">
                    <a:moveTo>
                      <a:pt x="111" y="152"/>
                    </a:move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2"/>
                    </a:lnTo>
                    <a:lnTo>
                      <a:pt x="113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1" y="152"/>
                    </a:lnTo>
                    <a:lnTo>
                      <a:pt x="111" y="152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6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1" y="7"/>
                    </a:lnTo>
                    <a:lnTo>
                      <a:pt x="18" y="6"/>
                    </a:lnTo>
                    <a:lnTo>
                      <a:pt x="15" y="5"/>
                    </a:lnTo>
                    <a:lnTo>
                      <a:pt x="12" y="4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  <a:moveTo>
                      <a:pt x="35" y="0"/>
                    </a:moveTo>
                    <a:lnTo>
                      <a:pt x="43" y="0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0" y="1"/>
                    </a:lnTo>
                    <a:lnTo>
                      <a:pt x="40" y="2"/>
                    </a:lnTo>
                    <a:lnTo>
                      <a:pt x="39" y="2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5"/>
                    </a:lnTo>
                    <a:lnTo>
                      <a:pt x="37" y="8"/>
                    </a:lnTo>
                    <a:lnTo>
                      <a:pt x="36" y="11"/>
                    </a:lnTo>
                    <a:lnTo>
                      <a:pt x="35" y="14"/>
                    </a:lnTo>
                    <a:lnTo>
                      <a:pt x="33" y="17"/>
                    </a:lnTo>
                    <a:lnTo>
                      <a:pt x="31" y="19"/>
                    </a:lnTo>
                    <a:lnTo>
                      <a:pt x="29" y="22"/>
                    </a:lnTo>
                    <a:lnTo>
                      <a:pt x="27" y="24"/>
                    </a:lnTo>
                    <a:lnTo>
                      <a:pt x="22" y="29"/>
                    </a:lnTo>
                    <a:lnTo>
                      <a:pt x="18" y="34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2" y="42"/>
                    </a:lnTo>
                    <a:lnTo>
                      <a:pt x="11" y="44"/>
                    </a:lnTo>
                    <a:lnTo>
                      <a:pt x="10" y="46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1" y="53"/>
                    </a:lnTo>
                    <a:lnTo>
                      <a:pt x="11" y="55"/>
                    </a:lnTo>
                    <a:lnTo>
                      <a:pt x="11" y="57"/>
                    </a:lnTo>
                    <a:lnTo>
                      <a:pt x="11" y="59"/>
                    </a:lnTo>
                    <a:lnTo>
                      <a:pt x="11" y="62"/>
                    </a:lnTo>
                    <a:lnTo>
                      <a:pt x="10" y="65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1" y="73"/>
                    </a:lnTo>
                    <a:lnTo>
                      <a:pt x="11" y="76"/>
                    </a:lnTo>
                    <a:lnTo>
                      <a:pt x="13" y="79"/>
                    </a:lnTo>
                    <a:lnTo>
                      <a:pt x="14" y="82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6" y="97"/>
                    </a:lnTo>
                    <a:lnTo>
                      <a:pt x="16" y="98"/>
                    </a:lnTo>
                    <a:lnTo>
                      <a:pt x="16" y="99"/>
                    </a:lnTo>
                    <a:lnTo>
                      <a:pt x="15" y="100"/>
                    </a:lnTo>
                    <a:lnTo>
                      <a:pt x="15" y="101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2" y="100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2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8"/>
                    </a:lnTo>
                    <a:lnTo>
                      <a:pt x="12" y="97"/>
                    </a:lnTo>
                    <a:lnTo>
                      <a:pt x="12" y="96"/>
                    </a:lnTo>
                    <a:lnTo>
                      <a:pt x="12" y="94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1" y="92"/>
                    </a:lnTo>
                    <a:lnTo>
                      <a:pt x="11" y="91"/>
                    </a:lnTo>
                    <a:lnTo>
                      <a:pt x="10" y="89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9" y="83"/>
                    </a:lnTo>
                    <a:lnTo>
                      <a:pt x="8" y="82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7" y="80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5" y="74"/>
                    </a:lnTo>
                    <a:lnTo>
                      <a:pt x="4" y="69"/>
                    </a:lnTo>
                    <a:lnTo>
                      <a:pt x="4" y="62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4" y="43"/>
                    </a:lnTo>
                    <a:lnTo>
                      <a:pt x="4" y="41"/>
                    </a:lnTo>
                    <a:lnTo>
                      <a:pt x="6" y="38"/>
                    </a:lnTo>
                    <a:lnTo>
                      <a:pt x="8" y="36"/>
                    </a:lnTo>
                    <a:lnTo>
                      <a:pt x="9" y="34"/>
                    </a:lnTo>
                    <a:lnTo>
                      <a:pt x="11" y="31"/>
                    </a:lnTo>
                    <a:lnTo>
                      <a:pt x="12" y="29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8" y="23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5" y="14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8" y="8"/>
                    </a:lnTo>
                    <a:lnTo>
                      <a:pt x="29" y="5"/>
                    </a:lnTo>
                    <a:lnTo>
                      <a:pt x="30" y="5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32" y="3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4" y="0"/>
                    </a:lnTo>
                    <a:lnTo>
                      <a:pt x="35" y="0"/>
                    </a:lnTo>
                    <a:close/>
                    <a:moveTo>
                      <a:pt x="70" y="0"/>
                    </a:moveTo>
                    <a:lnTo>
                      <a:pt x="74" y="0"/>
                    </a:lnTo>
                    <a:lnTo>
                      <a:pt x="74" y="1"/>
                    </a:lnTo>
                    <a:lnTo>
                      <a:pt x="73" y="2"/>
                    </a:lnTo>
                    <a:lnTo>
                      <a:pt x="72" y="3"/>
                    </a:lnTo>
                    <a:lnTo>
                      <a:pt x="71" y="4"/>
                    </a:lnTo>
                    <a:lnTo>
                      <a:pt x="71" y="5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68" y="9"/>
                    </a:lnTo>
                    <a:lnTo>
                      <a:pt x="68" y="9"/>
                    </a:lnTo>
                    <a:lnTo>
                      <a:pt x="67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10"/>
                    </a:lnTo>
                    <a:lnTo>
                      <a:pt x="65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3" y="12"/>
                    </a:lnTo>
                    <a:lnTo>
                      <a:pt x="63" y="13"/>
                    </a:lnTo>
                    <a:lnTo>
                      <a:pt x="62" y="14"/>
                    </a:lnTo>
                    <a:lnTo>
                      <a:pt x="61" y="16"/>
                    </a:lnTo>
                    <a:lnTo>
                      <a:pt x="61" y="17"/>
                    </a:lnTo>
                    <a:lnTo>
                      <a:pt x="60" y="18"/>
                    </a:lnTo>
                    <a:lnTo>
                      <a:pt x="60" y="19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7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58" y="23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0" y="22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2" y="21"/>
                    </a:lnTo>
                    <a:lnTo>
                      <a:pt x="63" y="21"/>
                    </a:lnTo>
                    <a:lnTo>
                      <a:pt x="64" y="20"/>
                    </a:lnTo>
                    <a:lnTo>
                      <a:pt x="66" y="19"/>
                    </a:lnTo>
                    <a:lnTo>
                      <a:pt x="69" y="17"/>
                    </a:lnTo>
                    <a:lnTo>
                      <a:pt x="74" y="14"/>
                    </a:lnTo>
                    <a:lnTo>
                      <a:pt x="78" y="10"/>
                    </a:lnTo>
                    <a:lnTo>
                      <a:pt x="83" y="7"/>
                    </a:lnTo>
                    <a:lnTo>
                      <a:pt x="88" y="3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97" y="1"/>
                    </a:lnTo>
                    <a:lnTo>
                      <a:pt x="95" y="3"/>
                    </a:lnTo>
                    <a:lnTo>
                      <a:pt x="93" y="4"/>
                    </a:lnTo>
                    <a:lnTo>
                      <a:pt x="91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6" y="10"/>
                    </a:lnTo>
                    <a:lnTo>
                      <a:pt x="84" y="12"/>
                    </a:lnTo>
                    <a:lnTo>
                      <a:pt x="79" y="15"/>
                    </a:lnTo>
                    <a:lnTo>
                      <a:pt x="74" y="18"/>
                    </a:lnTo>
                    <a:lnTo>
                      <a:pt x="69" y="22"/>
                    </a:lnTo>
                    <a:lnTo>
                      <a:pt x="64" y="25"/>
                    </a:lnTo>
                    <a:lnTo>
                      <a:pt x="59" y="28"/>
                    </a:lnTo>
                    <a:lnTo>
                      <a:pt x="54" y="31"/>
                    </a:lnTo>
                    <a:lnTo>
                      <a:pt x="49" y="34"/>
                    </a:lnTo>
                    <a:lnTo>
                      <a:pt x="45" y="37"/>
                    </a:lnTo>
                    <a:lnTo>
                      <a:pt x="44" y="37"/>
                    </a:lnTo>
                    <a:lnTo>
                      <a:pt x="44" y="37"/>
                    </a:lnTo>
                    <a:lnTo>
                      <a:pt x="43" y="37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3"/>
                    </a:lnTo>
                    <a:lnTo>
                      <a:pt x="43" y="33"/>
                    </a:lnTo>
                    <a:lnTo>
                      <a:pt x="43" y="33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51" y="23"/>
                    </a:lnTo>
                    <a:lnTo>
                      <a:pt x="53" y="21"/>
                    </a:lnTo>
                    <a:lnTo>
                      <a:pt x="55" y="18"/>
                    </a:lnTo>
                    <a:lnTo>
                      <a:pt x="57" y="15"/>
                    </a:lnTo>
                    <a:lnTo>
                      <a:pt x="59" y="12"/>
                    </a:lnTo>
                    <a:lnTo>
                      <a:pt x="61" y="9"/>
                    </a:lnTo>
                    <a:lnTo>
                      <a:pt x="62" y="8"/>
                    </a:lnTo>
                    <a:lnTo>
                      <a:pt x="64" y="7"/>
                    </a:lnTo>
                    <a:lnTo>
                      <a:pt x="65" y="5"/>
                    </a:lnTo>
                    <a:lnTo>
                      <a:pt x="66" y="4"/>
                    </a:lnTo>
                    <a:lnTo>
                      <a:pt x="67" y="3"/>
                    </a:lnTo>
                    <a:lnTo>
                      <a:pt x="68" y="2"/>
                    </a:lnTo>
                    <a:lnTo>
                      <a:pt x="69" y="1"/>
                    </a:lnTo>
                    <a:lnTo>
                      <a:pt x="70" y="0"/>
                    </a:lnTo>
                    <a:close/>
                    <a:moveTo>
                      <a:pt x="136" y="0"/>
                    </a:moveTo>
                    <a:lnTo>
                      <a:pt x="141" y="0"/>
                    </a:lnTo>
                    <a:lnTo>
                      <a:pt x="141" y="0"/>
                    </a:lnTo>
                    <a:lnTo>
                      <a:pt x="140" y="1"/>
                    </a:lnTo>
                    <a:lnTo>
                      <a:pt x="140" y="1"/>
                    </a:lnTo>
                    <a:lnTo>
                      <a:pt x="139" y="2"/>
                    </a:lnTo>
                    <a:lnTo>
                      <a:pt x="139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7" y="4"/>
                    </a:lnTo>
                    <a:lnTo>
                      <a:pt x="136" y="5"/>
                    </a:lnTo>
                    <a:lnTo>
                      <a:pt x="134" y="8"/>
                    </a:lnTo>
                    <a:lnTo>
                      <a:pt x="131" y="12"/>
                    </a:lnTo>
                    <a:lnTo>
                      <a:pt x="127" y="16"/>
                    </a:lnTo>
                    <a:lnTo>
                      <a:pt x="124" y="20"/>
                    </a:lnTo>
                    <a:lnTo>
                      <a:pt x="121" y="23"/>
                    </a:lnTo>
                    <a:lnTo>
                      <a:pt x="119" y="26"/>
                    </a:lnTo>
                    <a:lnTo>
                      <a:pt x="119" y="27"/>
                    </a:lnTo>
                    <a:lnTo>
                      <a:pt x="120" y="26"/>
                    </a:lnTo>
                    <a:lnTo>
                      <a:pt x="122" y="25"/>
                    </a:lnTo>
                    <a:lnTo>
                      <a:pt x="125" y="24"/>
                    </a:lnTo>
                    <a:lnTo>
                      <a:pt x="127" y="22"/>
                    </a:lnTo>
                    <a:lnTo>
                      <a:pt x="130" y="20"/>
                    </a:lnTo>
                    <a:lnTo>
                      <a:pt x="132" y="19"/>
                    </a:lnTo>
                    <a:lnTo>
                      <a:pt x="134" y="17"/>
                    </a:lnTo>
                    <a:lnTo>
                      <a:pt x="135" y="16"/>
                    </a:lnTo>
                    <a:lnTo>
                      <a:pt x="136" y="16"/>
                    </a:lnTo>
                    <a:lnTo>
                      <a:pt x="138" y="15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3"/>
                    </a:lnTo>
                    <a:lnTo>
                      <a:pt x="144" y="13"/>
                    </a:lnTo>
                    <a:lnTo>
                      <a:pt x="145" y="12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0"/>
                    </a:lnTo>
                    <a:lnTo>
                      <a:pt x="152" y="9"/>
                    </a:lnTo>
                    <a:lnTo>
                      <a:pt x="153" y="9"/>
                    </a:lnTo>
                    <a:lnTo>
                      <a:pt x="154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61" y="10"/>
                    </a:lnTo>
                    <a:lnTo>
                      <a:pt x="162" y="11"/>
                    </a:lnTo>
                    <a:lnTo>
                      <a:pt x="164" y="11"/>
                    </a:lnTo>
                    <a:lnTo>
                      <a:pt x="165" y="12"/>
                    </a:lnTo>
                    <a:lnTo>
                      <a:pt x="166" y="13"/>
                    </a:lnTo>
                    <a:lnTo>
                      <a:pt x="167" y="15"/>
                    </a:lnTo>
                    <a:lnTo>
                      <a:pt x="168" y="16"/>
                    </a:lnTo>
                    <a:lnTo>
                      <a:pt x="169" y="18"/>
                    </a:lnTo>
                    <a:lnTo>
                      <a:pt x="169" y="19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2"/>
                    </a:lnTo>
                    <a:lnTo>
                      <a:pt x="168" y="24"/>
                    </a:lnTo>
                    <a:lnTo>
                      <a:pt x="167" y="27"/>
                    </a:lnTo>
                    <a:lnTo>
                      <a:pt x="165" y="30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1" y="37"/>
                    </a:lnTo>
                    <a:lnTo>
                      <a:pt x="163" y="38"/>
                    </a:lnTo>
                    <a:lnTo>
                      <a:pt x="165" y="40"/>
                    </a:lnTo>
                    <a:lnTo>
                      <a:pt x="167" y="41"/>
                    </a:lnTo>
                    <a:lnTo>
                      <a:pt x="168" y="44"/>
                    </a:lnTo>
                    <a:lnTo>
                      <a:pt x="169" y="46"/>
                    </a:lnTo>
                    <a:lnTo>
                      <a:pt x="170" y="49"/>
                    </a:lnTo>
                    <a:lnTo>
                      <a:pt x="170" y="50"/>
                    </a:lnTo>
                    <a:lnTo>
                      <a:pt x="170" y="51"/>
                    </a:lnTo>
                    <a:lnTo>
                      <a:pt x="170" y="52"/>
                    </a:lnTo>
                    <a:lnTo>
                      <a:pt x="169" y="54"/>
                    </a:lnTo>
                    <a:lnTo>
                      <a:pt x="169" y="53"/>
                    </a:lnTo>
                    <a:lnTo>
                      <a:pt x="169" y="53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2"/>
                    </a:lnTo>
                    <a:lnTo>
                      <a:pt x="168" y="52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68" y="54"/>
                    </a:lnTo>
                    <a:lnTo>
                      <a:pt x="168" y="55"/>
                    </a:lnTo>
                    <a:lnTo>
                      <a:pt x="167" y="55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6"/>
                    </a:lnTo>
                    <a:lnTo>
                      <a:pt x="168" y="58"/>
                    </a:lnTo>
                    <a:lnTo>
                      <a:pt x="167" y="60"/>
                    </a:lnTo>
                    <a:lnTo>
                      <a:pt x="166" y="63"/>
                    </a:lnTo>
                    <a:lnTo>
                      <a:pt x="165" y="66"/>
                    </a:lnTo>
                    <a:lnTo>
                      <a:pt x="164" y="68"/>
                    </a:lnTo>
                    <a:lnTo>
                      <a:pt x="162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3" y="74"/>
                    </a:lnTo>
                    <a:lnTo>
                      <a:pt x="164" y="75"/>
                    </a:lnTo>
                    <a:lnTo>
                      <a:pt x="165" y="76"/>
                    </a:lnTo>
                    <a:lnTo>
                      <a:pt x="166" y="77"/>
                    </a:lnTo>
                    <a:lnTo>
                      <a:pt x="167" y="78"/>
                    </a:lnTo>
                    <a:lnTo>
                      <a:pt x="167" y="80"/>
                    </a:lnTo>
                    <a:lnTo>
                      <a:pt x="167" y="81"/>
                    </a:lnTo>
                    <a:lnTo>
                      <a:pt x="167" y="82"/>
                    </a:lnTo>
                    <a:lnTo>
                      <a:pt x="167" y="84"/>
                    </a:lnTo>
                    <a:lnTo>
                      <a:pt x="167" y="85"/>
                    </a:lnTo>
                    <a:lnTo>
                      <a:pt x="167" y="87"/>
                    </a:lnTo>
                    <a:lnTo>
                      <a:pt x="167" y="88"/>
                    </a:lnTo>
                    <a:lnTo>
                      <a:pt x="167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2"/>
                    </a:lnTo>
                    <a:lnTo>
                      <a:pt x="165" y="94"/>
                    </a:lnTo>
                    <a:lnTo>
                      <a:pt x="165" y="96"/>
                    </a:lnTo>
                    <a:lnTo>
                      <a:pt x="164" y="98"/>
                    </a:lnTo>
                    <a:lnTo>
                      <a:pt x="163" y="100"/>
                    </a:lnTo>
                    <a:lnTo>
                      <a:pt x="162" y="102"/>
                    </a:lnTo>
                    <a:lnTo>
                      <a:pt x="160" y="103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6" y="108"/>
                    </a:lnTo>
                    <a:lnTo>
                      <a:pt x="156" y="109"/>
                    </a:lnTo>
                    <a:lnTo>
                      <a:pt x="154" y="111"/>
                    </a:lnTo>
                    <a:lnTo>
                      <a:pt x="153" y="112"/>
                    </a:lnTo>
                    <a:lnTo>
                      <a:pt x="152" y="113"/>
                    </a:lnTo>
                    <a:lnTo>
                      <a:pt x="151" y="115"/>
                    </a:lnTo>
                    <a:lnTo>
                      <a:pt x="150" y="116"/>
                    </a:lnTo>
                    <a:lnTo>
                      <a:pt x="150" y="118"/>
                    </a:lnTo>
                    <a:lnTo>
                      <a:pt x="149" y="119"/>
                    </a:lnTo>
                    <a:lnTo>
                      <a:pt x="148" y="121"/>
                    </a:lnTo>
                    <a:lnTo>
                      <a:pt x="147" y="122"/>
                    </a:lnTo>
                    <a:lnTo>
                      <a:pt x="145" y="125"/>
                    </a:lnTo>
                    <a:lnTo>
                      <a:pt x="142" y="128"/>
                    </a:lnTo>
                    <a:lnTo>
                      <a:pt x="139" y="131"/>
                    </a:lnTo>
                    <a:lnTo>
                      <a:pt x="136" y="133"/>
                    </a:lnTo>
                    <a:lnTo>
                      <a:pt x="133" y="136"/>
                    </a:lnTo>
                    <a:lnTo>
                      <a:pt x="130" y="138"/>
                    </a:lnTo>
                    <a:lnTo>
                      <a:pt x="130" y="139"/>
                    </a:lnTo>
                    <a:lnTo>
                      <a:pt x="128" y="140"/>
                    </a:lnTo>
                    <a:lnTo>
                      <a:pt x="126" y="142"/>
                    </a:lnTo>
                    <a:lnTo>
                      <a:pt x="124" y="144"/>
                    </a:lnTo>
                    <a:lnTo>
                      <a:pt x="121" y="145"/>
                    </a:lnTo>
                    <a:lnTo>
                      <a:pt x="119" y="147"/>
                    </a:lnTo>
                    <a:lnTo>
                      <a:pt x="118" y="148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8" y="148"/>
                    </a:lnTo>
                    <a:lnTo>
                      <a:pt x="118" y="148"/>
                    </a:lnTo>
                    <a:lnTo>
                      <a:pt x="118" y="147"/>
                    </a:lnTo>
                    <a:lnTo>
                      <a:pt x="118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2" y="144"/>
                    </a:lnTo>
                    <a:lnTo>
                      <a:pt x="123" y="143"/>
                    </a:lnTo>
                    <a:lnTo>
                      <a:pt x="124" y="143"/>
                    </a:lnTo>
                    <a:lnTo>
                      <a:pt x="125" y="142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3" y="142"/>
                    </a:lnTo>
                    <a:lnTo>
                      <a:pt x="121" y="143"/>
                    </a:lnTo>
                    <a:lnTo>
                      <a:pt x="119" y="144"/>
                    </a:lnTo>
                    <a:lnTo>
                      <a:pt x="117" y="145"/>
                    </a:lnTo>
                    <a:lnTo>
                      <a:pt x="115" y="146"/>
                    </a:lnTo>
                    <a:lnTo>
                      <a:pt x="113" y="146"/>
                    </a:lnTo>
                    <a:lnTo>
                      <a:pt x="112" y="147"/>
                    </a:lnTo>
                    <a:lnTo>
                      <a:pt x="113" y="146"/>
                    </a:lnTo>
                    <a:lnTo>
                      <a:pt x="113" y="145"/>
                    </a:lnTo>
                    <a:lnTo>
                      <a:pt x="115" y="144"/>
                    </a:lnTo>
                    <a:lnTo>
                      <a:pt x="116" y="142"/>
                    </a:lnTo>
                    <a:lnTo>
                      <a:pt x="120" y="139"/>
                    </a:lnTo>
                    <a:lnTo>
                      <a:pt x="125" y="135"/>
                    </a:lnTo>
                    <a:lnTo>
                      <a:pt x="130" y="131"/>
                    </a:lnTo>
                    <a:lnTo>
                      <a:pt x="135" y="128"/>
                    </a:lnTo>
                    <a:lnTo>
                      <a:pt x="139" y="125"/>
                    </a:lnTo>
                    <a:lnTo>
                      <a:pt x="142" y="124"/>
                    </a:lnTo>
                    <a:lnTo>
                      <a:pt x="143" y="122"/>
                    </a:lnTo>
                    <a:lnTo>
                      <a:pt x="144" y="120"/>
                    </a:lnTo>
                    <a:lnTo>
                      <a:pt x="145" y="118"/>
                    </a:lnTo>
                    <a:lnTo>
                      <a:pt x="146" y="117"/>
                    </a:lnTo>
                    <a:lnTo>
                      <a:pt x="146" y="115"/>
                    </a:lnTo>
                    <a:lnTo>
                      <a:pt x="147" y="113"/>
                    </a:lnTo>
                    <a:lnTo>
                      <a:pt x="148" y="112"/>
                    </a:lnTo>
                    <a:lnTo>
                      <a:pt x="149" y="110"/>
                    </a:lnTo>
                    <a:lnTo>
                      <a:pt x="151" y="109"/>
                    </a:lnTo>
                    <a:lnTo>
                      <a:pt x="152" y="107"/>
                    </a:lnTo>
                    <a:lnTo>
                      <a:pt x="154" y="105"/>
                    </a:lnTo>
                    <a:lnTo>
                      <a:pt x="155" y="103"/>
                    </a:lnTo>
                    <a:lnTo>
                      <a:pt x="157" y="101"/>
                    </a:lnTo>
                    <a:lnTo>
                      <a:pt x="158" y="98"/>
                    </a:lnTo>
                    <a:lnTo>
                      <a:pt x="159" y="96"/>
                    </a:lnTo>
                    <a:lnTo>
                      <a:pt x="160" y="94"/>
                    </a:lnTo>
                    <a:lnTo>
                      <a:pt x="160" y="91"/>
                    </a:lnTo>
                    <a:lnTo>
                      <a:pt x="161" y="89"/>
                    </a:lnTo>
                    <a:lnTo>
                      <a:pt x="161" y="86"/>
                    </a:lnTo>
                    <a:lnTo>
                      <a:pt x="161" y="84"/>
                    </a:lnTo>
                    <a:lnTo>
                      <a:pt x="161" y="82"/>
                    </a:lnTo>
                    <a:lnTo>
                      <a:pt x="161" y="79"/>
                    </a:lnTo>
                    <a:lnTo>
                      <a:pt x="160" y="77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8" y="76"/>
                    </a:lnTo>
                    <a:lnTo>
                      <a:pt x="157" y="77"/>
                    </a:lnTo>
                    <a:lnTo>
                      <a:pt x="157" y="78"/>
                    </a:lnTo>
                    <a:lnTo>
                      <a:pt x="156" y="79"/>
                    </a:lnTo>
                    <a:lnTo>
                      <a:pt x="156" y="80"/>
                    </a:lnTo>
                    <a:lnTo>
                      <a:pt x="155" y="80"/>
                    </a:lnTo>
                    <a:lnTo>
                      <a:pt x="154" y="81"/>
                    </a:lnTo>
                    <a:lnTo>
                      <a:pt x="153" y="82"/>
                    </a:lnTo>
                    <a:lnTo>
                      <a:pt x="153" y="82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1" y="82"/>
                    </a:lnTo>
                    <a:lnTo>
                      <a:pt x="150" y="82"/>
                    </a:lnTo>
                    <a:lnTo>
                      <a:pt x="150" y="81"/>
                    </a:lnTo>
                    <a:lnTo>
                      <a:pt x="151" y="78"/>
                    </a:lnTo>
                    <a:lnTo>
                      <a:pt x="153" y="74"/>
                    </a:lnTo>
                    <a:lnTo>
                      <a:pt x="156" y="69"/>
                    </a:lnTo>
                    <a:lnTo>
                      <a:pt x="158" y="64"/>
                    </a:lnTo>
                    <a:lnTo>
                      <a:pt x="160" y="59"/>
                    </a:lnTo>
                    <a:lnTo>
                      <a:pt x="161" y="54"/>
                    </a:lnTo>
                    <a:lnTo>
                      <a:pt x="162" y="52"/>
                    </a:lnTo>
                    <a:lnTo>
                      <a:pt x="162" y="50"/>
                    </a:lnTo>
                    <a:lnTo>
                      <a:pt x="162" y="48"/>
                    </a:lnTo>
                    <a:lnTo>
                      <a:pt x="162" y="47"/>
                    </a:lnTo>
                    <a:lnTo>
                      <a:pt x="161" y="46"/>
                    </a:lnTo>
                    <a:lnTo>
                      <a:pt x="161" y="45"/>
                    </a:lnTo>
                    <a:lnTo>
                      <a:pt x="161" y="44"/>
                    </a:lnTo>
                    <a:lnTo>
                      <a:pt x="160" y="43"/>
                    </a:lnTo>
                    <a:lnTo>
                      <a:pt x="160" y="43"/>
                    </a:lnTo>
                    <a:lnTo>
                      <a:pt x="160" y="42"/>
                    </a:lnTo>
                    <a:lnTo>
                      <a:pt x="160" y="42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8" y="41"/>
                    </a:lnTo>
                    <a:lnTo>
                      <a:pt x="157" y="42"/>
                    </a:lnTo>
                    <a:lnTo>
                      <a:pt x="157" y="43"/>
                    </a:lnTo>
                    <a:lnTo>
                      <a:pt x="156" y="43"/>
                    </a:lnTo>
                    <a:lnTo>
                      <a:pt x="155" y="44"/>
                    </a:lnTo>
                    <a:lnTo>
                      <a:pt x="154" y="45"/>
                    </a:lnTo>
                    <a:lnTo>
                      <a:pt x="153" y="45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1" y="47"/>
                    </a:lnTo>
                    <a:lnTo>
                      <a:pt x="151" y="47"/>
                    </a:lnTo>
                    <a:lnTo>
                      <a:pt x="150" y="47"/>
                    </a:lnTo>
                    <a:lnTo>
                      <a:pt x="150" y="48"/>
                    </a:lnTo>
                    <a:lnTo>
                      <a:pt x="150" y="48"/>
                    </a:lnTo>
                    <a:lnTo>
                      <a:pt x="149" y="48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6" y="52"/>
                    </a:lnTo>
                    <a:lnTo>
                      <a:pt x="146" y="52"/>
                    </a:lnTo>
                    <a:lnTo>
                      <a:pt x="145" y="52"/>
                    </a:lnTo>
                    <a:lnTo>
                      <a:pt x="144" y="52"/>
                    </a:lnTo>
                    <a:lnTo>
                      <a:pt x="143" y="52"/>
                    </a:lnTo>
                    <a:lnTo>
                      <a:pt x="142" y="52"/>
                    </a:lnTo>
                    <a:lnTo>
                      <a:pt x="142" y="52"/>
                    </a:lnTo>
                    <a:lnTo>
                      <a:pt x="145" y="49"/>
                    </a:lnTo>
                    <a:lnTo>
                      <a:pt x="148" y="45"/>
                    </a:lnTo>
                    <a:lnTo>
                      <a:pt x="152" y="40"/>
                    </a:lnTo>
                    <a:lnTo>
                      <a:pt x="155" y="36"/>
                    </a:lnTo>
                    <a:lnTo>
                      <a:pt x="157" y="33"/>
                    </a:lnTo>
                    <a:lnTo>
                      <a:pt x="158" y="31"/>
                    </a:lnTo>
                    <a:lnTo>
                      <a:pt x="160" y="28"/>
                    </a:lnTo>
                    <a:lnTo>
                      <a:pt x="161" y="26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2" y="20"/>
                    </a:lnTo>
                    <a:lnTo>
                      <a:pt x="162" y="18"/>
                    </a:lnTo>
                    <a:lnTo>
                      <a:pt x="161" y="18"/>
                    </a:lnTo>
                    <a:lnTo>
                      <a:pt x="160" y="17"/>
                    </a:lnTo>
                    <a:lnTo>
                      <a:pt x="160" y="16"/>
                    </a:lnTo>
                    <a:lnTo>
                      <a:pt x="158" y="16"/>
                    </a:lnTo>
                    <a:lnTo>
                      <a:pt x="156" y="15"/>
                    </a:lnTo>
                    <a:lnTo>
                      <a:pt x="154" y="14"/>
                    </a:lnTo>
                    <a:lnTo>
                      <a:pt x="152" y="15"/>
                    </a:lnTo>
                    <a:lnTo>
                      <a:pt x="150" y="15"/>
                    </a:lnTo>
                    <a:lnTo>
                      <a:pt x="147" y="16"/>
                    </a:lnTo>
                    <a:lnTo>
                      <a:pt x="144" y="17"/>
                    </a:lnTo>
                    <a:lnTo>
                      <a:pt x="139" y="19"/>
                    </a:lnTo>
                    <a:lnTo>
                      <a:pt x="134" y="22"/>
                    </a:lnTo>
                    <a:lnTo>
                      <a:pt x="130" y="25"/>
                    </a:lnTo>
                    <a:lnTo>
                      <a:pt x="127" y="27"/>
                    </a:lnTo>
                    <a:lnTo>
                      <a:pt x="125" y="28"/>
                    </a:lnTo>
                    <a:lnTo>
                      <a:pt x="124" y="28"/>
                    </a:lnTo>
                    <a:lnTo>
                      <a:pt x="122" y="29"/>
                    </a:lnTo>
                    <a:lnTo>
                      <a:pt x="121" y="30"/>
                    </a:lnTo>
                    <a:lnTo>
                      <a:pt x="119" y="32"/>
                    </a:lnTo>
                    <a:lnTo>
                      <a:pt x="116" y="34"/>
                    </a:lnTo>
                    <a:lnTo>
                      <a:pt x="114" y="36"/>
                    </a:lnTo>
                    <a:lnTo>
                      <a:pt x="111" y="38"/>
                    </a:lnTo>
                    <a:lnTo>
                      <a:pt x="110" y="39"/>
                    </a:lnTo>
                    <a:lnTo>
                      <a:pt x="108" y="39"/>
                    </a:lnTo>
                    <a:lnTo>
                      <a:pt x="106" y="40"/>
                    </a:lnTo>
                    <a:lnTo>
                      <a:pt x="105" y="40"/>
                    </a:lnTo>
                    <a:lnTo>
                      <a:pt x="104" y="40"/>
                    </a:lnTo>
                    <a:lnTo>
                      <a:pt x="104" y="41"/>
                    </a:lnTo>
                    <a:lnTo>
                      <a:pt x="103" y="42"/>
                    </a:lnTo>
                    <a:lnTo>
                      <a:pt x="103" y="43"/>
                    </a:lnTo>
                    <a:lnTo>
                      <a:pt x="102" y="45"/>
                    </a:lnTo>
                    <a:lnTo>
                      <a:pt x="102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2"/>
                    </a:lnTo>
                    <a:lnTo>
                      <a:pt x="101" y="41"/>
                    </a:lnTo>
                    <a:lnTo>
                      <a:pt x="102" y="38"/>
                    </a:lnTo>
                    <a:lnTo>
                      <a:pt x="103" y="37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6" y="32"/>
                    </a:lnTo>
                    <a:lnTo>
                      <a:pt x="108" y="31"/>
                    </a:lnTo>
                    <a:lnTo>
                      <a:pt x="111" y="29"/>
                    </a:lnTo>
                    <a:lnTo>
                      <a:pt x="114" y="26"/>
                    </a:lnTo>
                    <a:lnTo>
                      <a:pt x="115" y="25"/>
                    </a:lnTo>
                    <a:lnTo>
                      <a:pt x="117" y="23"/>
                    </a:lnTo>
                    <a:lnTo>
                      <a:pt x="118" y="22"/>
                    </a:lnTo>
                    <a:lnTo>
                      <a:pt x="119" y="20"/>
                    </a:lnTo>
                    <a:lnTo>
                      <a:pt x="120" y="19"/>
                    </a:lnTo>
                    <a:lnTo>
                      <a:pt x="121" y="18"/>
                    </a:lnTo>
                    <a:lnTo>
                      <a:pt x="123" y="16"/>
                    </a:lnTo>
                    <a:lnTo>
                      <a:pt x="125" y="13"/>
                    </a:lnTo>
                    <a:lnTo>
                      <a:pt x="128" y="9"/>
                    </a:lnTo>
                    <a:lnTo>
                      <a:pt x="131" y="6"/>
                    </a:lnTo>
                    <a:lnTo>
                      <a:pt x="134" y="3"/>
                    </a:lnTo>
                    <a:lnTo>
                      <a:pt x="136" y="0"/>
                    </a:lnTo>
                    <a:close/>
                    <a:moveTo>
                      <a:pt x="113" y="150"/>
                    </a:move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49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close/>
                    <a:moveTo>
                      <a:pt x="116" y="149"/>
                    </a:move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close/>
                    <a:moveTo>
                      <a:pt x="14" y="103"/>
                    </a:move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5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close/>
                    <a:moveTo>
                      <a:pt x="29" y="87"/>
                    </a:moveTo>
                    <a:lnTo>
                      <a:pt x="29" y="87"/>
                    </a:lnTo>
                    <a:lnTo>
                      <a:pt x="29" y="87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close/>
                    <a:moveTo>
                      <a:pt x="29" y="85"/>
                    </a:move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close/>
                    <a:moveTo>
                      <a:pt x="29" y="84"/>
                    </a:move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reeform 22"/>
              <p:cNvSpPr>
                <a:spLocks noEditPoints="1"/>
              </p:cNvSpPr>
              <p:nvPr/>
            </p:nvSpPr>
            <p:spPr bwMode="auto">
              <a:xfrm>
                <a:off x="1069" y="461"/>
                <a:ext cx="462" cy="77"/>
              </a:xfrm>
              <a:custGeom>
                <a:avLst/>
                <a:gdLst>
                  <a:gd name="T0" fmla="*/ 450 w 462"/>
                  <a:gd name="T1" fmla="*/ 20 h 77"/>
                  <a:gd name="T2" fmla="*/ 398 w 462"/>
                  <a:gd name="T3" fmla="*/ 55 h 77"/>
                  <a:gd name="T4" fmla="*/ 461 w 462"/>
                  <a:gd name="T5" fmla="*/ 27 h 77"/>
                  <a:gd name="T6" fmla="*/ 0 w 462"/>
                  <a:gd name="T7" fmla="*/ 45 h 77"/>
                  <a:gd name="T8" fmla="*/ 27 w 462"/>
                  <a:gd name="T9" fmla="*/ 5 h 77"/>
                  <a:gd name="T10" fmla="*/ 54 w 462"/>
                  <a:gd name="T11" fmla="*/ 10 h 77"/>
                  <a:gd name="T12" fmla="*/ 61 w 462"/>
                  <a:gd name="T13" fmla="*/ 13 h 77"/>
                  <a:gd name="T14" fmla="*/ 69 w 462"/>
                  <a:gd name="T15" fmla="*/ 17 h 77"/>
                  <a:gd name="T16" fmla="*/ 87 w 462"/>
                  <a:gd name="T17" fmla="*/ 6 h 77"/>
                  <a:gd name="T18" fmla="*/ 100 w 462"/>
                  <a:gd name="T19" fmla="*/ 26 h 77"/>
                  <a:gd name="T20" fmla="*/ 91 w 462"/>
                  <a:gd name="T21" fmla="*/ 0 h 77"/>
                  <a:gd name="T22" fmla="*/ 116 w 462"/>
                  <a:gd name="T23" fmla="*/ 20 h 77"/>
                  <a:gd name="T24" fmla="*/ 118 w 462"/>
                  <a:gd name="T25" fmla="*/ 5 h 77"/>
                  <a:gd name="T26" fmla="*/ 105 w 462"/>
                  <a:gd name="T27" fmla="*/ 35 h 77"/>
                  <a:gd name="T28" fmla="*/ 140 w 462"/>
                  <a:gd name="T29" fmla="*/ 50 h 77"/>
                  <a:gd name="T30" fmla="*/ 141 w 462"/>
                  <a:gd name="T31" fmla="*/ 11 h 77"/>
                  <a:gd name="T32" fmla="*/ 151 w 462"/>
                  <a:gd name="T33" fmla="*/ 13 h 77"/>
                  <a:gd name="T34" fmla="*/ 168 w 462"/>
                  <a:gd name="T35" fmla="*/ 20 h 77"/>
                  <a:gd name="T36" fmla="*/ 170 w 462"/>
                  <a:gd name="T37" fmla="*/ 21 h 77"/>
                  <a:gd name="T38" fmla="*/ 176 w 462"/>
                  <a:gd name="T39" fmla="*/ 15 h 77"/>
                  <a:gd name="T40" fmla="*/ 173 w 462"/>
                  <a:gd name="T41" fmla="*/ 34 h 77"/>
                  <a:gd name="T42" fmla="*/ 175 w 462"/>
                  <a:gd name="T43" fmla="*/ 53 h 77"/>
                  <a:gd name="T44" fmla="*/ 181 w 462"/>
                  <a:gd name="T45" fmla="*/ 30 h 77"/>
                  <a:gd name="T46" fmla="*/ 182 w 462"/>
                  <a:gd name="T47" fmla="*/ 25 h 77"/>
                  <a:gd name="T48" fmla="*/ 212 w 462"/>
                  <a:gd name="T49" fmla="*/ 25 h 77"/>
                  <a:gd name="T50" fmla="*/ 186 w 462"/>
                  <a:gd name="T51" fmla="*/ 1 h 77"/>
                  <a:gd name="T52" fmla="*/ 208 w 462"/>
                  <a:gd name="T53" fmla="*/ 13 h 77"/>
                  <a:gd name="T54" fmla="*/ 217 w 462"/>
                  <a:gd name="T55" fmla="*/ 26 h 77"/>
                  <a:gd name="T56" fmla="*/ 222 w 462"/>
                  <a:gd name="T57" fmla="*/ 29 h 77"/>
                  <a:gd name="T58" fmla="*/ 229 w 462"/>
                  <a:gd name="T59" fmla="*/ 16 h 77"/>
                  <a:gd name="T60" fmla="*/ 229 w 462"/>
                  <a:gd name="T61" fmla="*/ 18 h 77"/>
                  <a:gd name="T62" fmla="*/ 232 w 462"/>
                  <a:gd name="T63" fmla="*/ 17 h 77"/>
                  <a:gd name="T64" fmla="*/ 240 w 462"/>
                  <a:gd name="T65" fmla="*/ 14 h 77"/>
                  <a:gd name="T66" fmla="*/ 244 w 462"/>
                  <a:gd name="T67" fmla="*/ 13 h 77"/>
                  <a:gd name="T68" fmla="*/ 249 w 462"/>
                  <a:gd name="T69" fmla="*/ 13 h 77"/>
                  <a:gd name="T70" fmla="*/ 252 w 462"/>
                  <a:gd name="T71" fmla="*/ 9 h 77"/>
                  <a:gd name="T72" fmla="*/ 258 w 462"/>
                  <a:gd name="T73" fmla="*/ 4 h 77"/>
                  <a:gd name="T74" fmla="*/ 262 w 462"/>
                  <a:gd name="T75" fmla="*/ 1 h 77"/>
                  <a:gd name="T76" fmla="*/ 262 w 462"/>
                  <a:gd name="T77" fmla="*/ 34 h 77"/>
                  <a:gd name="T78" fmla="*/ 295 w 462"/>
                  <a:gd name="T79" fmla="*/ 75 h 77"/>
                  <a:gd name="T80" fmla="*/ 190 w 462"/>
                  <a:gd name="T81" fmla="*/ 64 h 77"/>
                  <a:gd name="T82" fmla="*/ 126 w 462"/>
                  <a:gd name="T83" fmla="*/ 53 h 77"/>
                  <a:gd name="T84" fmla="*/ 72 w 462"/>
                  <a:gd name="T85" fmla="*/ 25 h 77"/>
                  <a:gd name="T86" fmla="*/ 59 w 462"/>
                  <a:gd name="T87" fmla="*/ 16 h 77"/>
                  <a:gd name="T88" fmla="*/ 44 w 462"/>
                  <a:gd name="T89" fmla="*/ 4 h 77"/>
                  <a:gd name="T90" fmla="*/ 80 w 462"/>
                  <a:gd name="T91" fmla="*/ 6 h 77"/>
                  <a:gd name="T92" fmla="*/ 64 w 462"/>
                  <a:gd name="T93" fmla="*/ 9 h 77"/>
                  <a:gd name="T94" fmla="*/ 58 w 462"/>
                  <a:gd name="T95" fmla="*/ 8 h 77"/>
                  <a:gd name="T96" fmla="*/ 142 w 462"/>
                  <a:gd name="T97" fmla="*/ 5 h 77"/>
                  <a:gd name="T98" fmla="*/ 357 w 462"/>
                  <a:gd name="T99" fmla="*/ 54 h 77"/>
                  <a:gd name="T100" fmla="*/ 358 w 462"/>
                  <a:gd name="T101" fmla="*/ 48 h 77"/>
                  <a:gd name="T102" fmla="*/ 151 w 462"/>
                  <a:gd name="T103" fmla="*/ 41 h 77"/>
                  <a:gd name="T104" fmla="*/ 165 w 462"/>
                  <a:gd name="T105" fmla="*/ 36 h 77"/>
                  <a:gd name="T106" fmla="*/ 195 w 462"/>
                  <a:gd name="T107" fmla="*/ 53 h 77"/>
                  <a:gd name="T108" fmla="*/ 186 w 462"/>
                  <a:gd name="T109" fmla="*/ 38 h 77"/>
                  <a:gd name="T110" fmla="*/ 196 w 462"/>
                  <a:gd name="T111" fmla="*/ 44 h 77"/>
                  <a:gd name="T112" fmla="*/ 261 w 462"/>
                  <a:gd name="T113" fmla="*/ 36 h 77"/>
                  <a:gd name="T114" fmla="*/ 213 w 462"/>
                  <a:gd name="T115" fmla="*/ 21 h 77"/>
                  <a:gd name="T116" fmla="*/ 390 w 462"/>
                  <a:gd name="T117" fmla="*/ 18 h 77"/>
                  <a:gd name="T118" fmla="*/ 230 w 462"/>
                  <a:gd name="T119" fmla="*/ 16 h 77"/>
                  <a:gd name="T120" fmla="*/ 232 w 462"/>
                  <a:gd name="T121" fmla="*/ 16 h 77"/>
                  <a:gd name="T122" fmla="*/ 254 w 462"/>
                  <a:gd name="T123" fmla="*/ 7 h 77"/>
                  <a:gd name="T124" fmla="*/ 143 w 462"/>
                  <a:gd name="T12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77">
                    <a:moveTo>
                      <a:pt x="424" y="77"/>
                    </a:moveTo>
                    <a:lnTo>
                      <a:pt x="419" y="77"/>
                    </a:lnTo>
                    <a:lnTo>
                      <a:pt x="420" y="76"/>
                    </a:lnTo>
                    <a:lnTo>
                      <a:pt x="421" y="75"/>
                    </a:lnTo>
                    <a:lnTo>
                      <a:pt x="422" y="74"/>
                    </a:lnTo>
                    <a:lnTo>
                      <a:pt x="422" y="73"/>
                    </a:lnTo>
                    <a:lnTo>
                      <a:pt x="423" y="72"/>
                    </a:lnTo>
                    <a:lnTo>
                      <a:pt x="423" y="72"/>
                    </a:lnTo>
                    <a:lnTo>
                      <a:pt x="423" y="71"/>
                    </a:lnTo>
                    <a:lnTo>
                      <a:pt x="423" y="71"/>
                    </a:lnTo>
                    <a:lnTo>
                      <a:pt x="425" y="70"/>
                    </a:lnTo>
                    <a:lnTo>
                      <a:pt x="427" y="68"/>
                    </a:lnTo>
                    <a:lnTo>
                      <a:pt x="428" y="66"/>
                    </a:lnTo>
                    <a:lnTo>
                      <a:pt x="429" y="63"/>
                    </a:lnTo>
                    <a:lnTo>
                      <a:pt x="431" y="61"/>
                    </a:lnTo>
                    <a:lnTo>
                      <a:pt x="433" y="59"/>
                    </a:lnTo>
                    <a:lnTo>
                      <a:pt x="434" y="57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7" y="54"/>
                    </a:lnTo>
                    <a:lnTo>
                      <a:pt x="438" y="51"/>
                    </a:lnTo>
                    <a:lnTo>
                      <a:pt x="441" y="47"/>
                    </a:lnTo>
                    <a:lnTo>
                      <a:pt x="443" y="44"/>
                    </a:lnTo>
                    <a:lnTo>
                      <a:pt x="446" y="40"/>
                    </a:lnTo>
                    <a:lnTo>
                      <a:pt x="449" y="36"/>
                    </a:lnTo>
                    <a:lnTo>
                      <a:pt x="451" y="33"/>
                    </a:lnTo>
                    <a:lnTo>
                      <a:pt x="452" y="32"/>
                    </a:lnTo>
                    <a:lnTo>
                      <a:pt x="453" y="30"/>
                    </a:lnTo>
                    <a:lnTo>
                      <a:pt x="454" y="29"/>
                    </a:lnTo>
                    <a:lnTo>
                      <a:pt x="456" y="27"/>
                    </a:lnTo>
                    <a:lnTo>
                      <a:pt x="456" y="25"/>
                    </a:lnTo>
                    <a:lnTo>
                      <a:pt x="457" y="24"/>
                    </a:lnTo>
                    <a:lnTo>
                      <a:pt x="457" y="23"/>
                    </a:lnTo>
                    <a:lnTo>
                      <a:pt x="457" y="23"/>
                    </a:lnTo>
                    <a:lnTo>
                      <a:pt x="457" y="22"/>
                    </a:lnTo>
                    <a:lnTo>
                      <a:pt x="456" y="21"/>
                    </a:lnTo>
                    <a:lnTo>
                      <a:pt x="455" y="20"/>
                    </a:lnTo>
                    <a:lnTo>
                      <a:pt x="454" y="20"/>
                    </a:lnTo>
                    <a:lnTo>
                      <a:pt x="453" y="20"/>
                    </a:lnTo>
                    <a:lnTo>
                      <a:pt x="450" y="20"/>
                    </a:lnTo>
                    <a:lnTo>
                      <a:pt x="446" y="21"/>
                    </a:lnTo>
                    <a:lnTo>
                      <a:pt x="443" y="23"/>
                    </a:lnTo>
                    <a:lnTo>
                      <a:pt x="440" y="24"/>
                    </a:lnTo>
                    <a:lnTo>
                      <a:pt x="437" y="26"/>
                    </a:lnTo>
                    <a:lnTo>
                      <a:pt x="434" y="28"/>
                    </a:lnTo>
                    <a:lnTo>
                      <a:pt x="431" y="30"/>
                    </a:lnTo>
                    <a:lnTo>
                      <a:pt x="428" y="33"/>
                    </a:lnTo>
                    <a:lnTo>
                      <a:pt x="423" y="38"/>
                    </a:lnTo>
                    <a:lnTo>
                      <a:pt x="418" y="43"/>
                    </a:lnTo>
                    <a:lnTo>
                      <a:pt x="413" y="48"/>
                    </a:lnTo>
                    <a:lnTo>
                      <a:pt x="409" y="52"/>
                    </a:lnTo>
                    <a:lnTo>
                      <a:pt x="406" y="54"/>
                    </a:lnTo>
                    <a:lnTo>
                      <a:pt x="404" y="56"/>
                    </a:lnTo>
                    <a:lnTo>
                      <a:pt x="402" y="58"/>
                    </a:lnTo>
                    <a:lnTo>
                      <a:pt x="400" y="60"/>
                    </a:lnTo>
                    <a:lnTo>
                      <a:pt x="397" y="62"/>
                    </a:lnTo>
                    <a:lnTo>
                      <a:pt x="395" y="64"/>
                    </a:lnTo>
                    <a:lnTo>
                      <a:pt x="393" y="66"/>
                    </a:lnTo>
                    <a:lnTo>
                      <a:pt x="391" y="68"/>
                    </a:lnTo>
                    <a:lnTo>
                      <a:pt x="390" y="70"/>
                    </a:lnTo>
                    <a:lnTo>
                      <a:pt x="388" y="71"/>
                    </a:lnTo>
                    <a:lnTo>
                      <a:pt x="387" y="72"/>
                    </a:lnTo>
                    <a:lnTo>
                      <a:pt x="386" y="73"/>
                    </a:lnTo>
                    <a:lnTo>
                      <a:pt x="385" y="73"/>
                    </a:lnTo>
                    <a:lnTo>
                      <a:pt x="384" y="75"/>
                    </a:lnTo>
                    <a:lnTo>
                      <a:pt x="383" y="76"/>
                    </a:lnTo>
                    <a:lnTo>
                      <a:pt x="382" y="77"/>
                    </a:lnTo>
                    <a:lnTo>
                      <a:pt x="375" y="77"/>
                    </a:lnTo>
                    <a:lnTo>
                      <a:pt x="375" y="76"/>
                    </a:lnTo>
                    <a:lnTo>
                      <a:pt x="376" y="75"/>
                    </a:lnTo>
                    <a:lnTo>
                      <a:pt x="377" y="75"/>
                    </a:lnTo>
                    <a:lnTo>
                      <a:pt x="378" y="74"/>
                    </a:lnTo>
                    <a:lnTo>
                      <a:pt x="378" y="73"/>
                    </a:lnTo>
                    <a:lnTo>
                      <a:pt x="378" y="73"/>
                    </a:lnTo>
                    <a:lnTo>
                      <a:pt x="379" y="73"/>
                    </a:lnTo>
                    <a:lnTo>
                      <a:pt x="379" y="72"/>
                    </a:lnTo>
                    <a:lnTo>
                      <a:pt x="381" y="71"/>
                    </a:lnTo>
                    <a:lnTo>
                      <a:pt x="383" y="69"/>
                    </a:lnTo>
                    <a:lnTo>
                      <a:pt x="386" y="67"/>
                    </a:lnTo>
                    <a:lnTo>
                      <a:pt x="388" y="64"/>
                    </a:lnTo>
                    <a:lnTo>
                      <a:pt x="391" y="61"/>
                    </a:lnTo>
                    <a:lnTo>
                      <a:pt x="393" y="59"/>
                    </a:lnTo>
                    <a:lnTo>
                      <a:pt x="394" y="58"/>
                    </a:lnTo>
                    <a:lnTo>
                      <a:pt x="396" y="57"/>
                    </a:lnTo>
                    <a:lnTo>
                      <a:pt x="397" y="56"/>
                    </a:lnTo>
                    <a:lnTo>
                      <a:pt x="398" y="56"/>
                    </a:lnTo>
                    <a:lnTo>
                      <a:pt x="398" y="55"/>
                    </a:lnTo>
                    <a:lnTo>
                      <a:pt x="400" y="54"/>
                    </a:lnTo>
                    <a:lnTo>
                      <a:pt x="401" y="52"/>
                    </a:lnTo>
                    <a:lnTo>
                      <a:pt x="402" y="50"/>
                    </a:lnTo>
                    <a:lnTo>
                      <a:pt x="404" y="49"/>
                    </a:lnTo>
                    <a:lnTo>
                      <a:pt x="405" y="47"/>
                    </a:lnTo>
                    <a:lnTo>
                      <a:pt x="406" y="46"/>
                    </a:lnTo>
                    <a:lnTo>
                      <a:pt x="406" y="46"/>
                    </a:lnTo>
                    <a:lnTo>
                      <a:pt x="406" y="45"/>
                    </a:lnTo>
                    <a:lnTo>
                      <a:pt x="407" y="44"/>
                    </a:lnTo>
                    <a:lnTo>
                      <a:pt x="408" y="44"/>
                    </a:lnTo>
                    <a:lnTo>
                      <a:pt x="408" y="43"/>
                    </a:lnTo>
                    <a:lnTo>
                      <a:pt x="409" y="43"/>
                    </a:lnTo>
                    <a:lnTo>
                      <a:pt x="410" y="42"/>
                    </a:lnTo>
                    <a:lnTo>
                      <a:pt x="410" y="41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39"/>
                    </a:lnTo>
                    <a:lnTo>
                      <a:pt x="415" y="37"/>
                    </a:lnTo>
                    <a:lnTo>
                      <a:pt x="417" y="35"/>
                    </a:lnTo>
                    <a:lnTo>
                      <a:pt x="419" y="33"/>
                    </a:lnTo>
                    <a:lnTo>
                      <a:pt x="421" y="32"/>
                    </a:lnTo>
                    <a:lnTo>
                      <a:pt x="422" y="30"/>
                    </a:lnTo>
                    <a:lnTo>
                      <a:pt x="423" y="30"/>
                    </a:lnTo>
                    <a:lnTo>
                      <a:pt x="424" y="28"/>
                    </a:lnTo>
                    <a:lnTo>
                      <a:pt x="427" y="26"/>
                    </a:lnTo>
                    <a:lnTo>
                      <a:pt x="430" y="24"/>
                    </a:lnTo>
                    <a:lnTo>
                      <a:pt x="433" y="22"/>
                    </a:lnTo>
                    <a:lnTo>
                      <a:pt x="437" y="21"/>
                    </a:lnTo>
                    <a:lnTo>
                      <a:pt x="440" y="19"/>
                    </a:lnTo>
                    <a:lnTo>
                      <a:pt x="443" y="18"/>
                    </a:lnTo>
                    <a:lnTo>
                      <a:pt x="445" y="18"/>
                    </a:lnTo>
                    <a:lnTo>
                      <a:pt x="446" y="17"/>
                    </a:lnTo>
                    <a:lnTo>
                      <a:pt x="448" y="16"/>
                    </a:lnTo>
                    <a:lnTo>
                      <a:pt x="450" y="16"/>
                    </a:lnTo>
                    <a:lnTo>
                      <a:pt x="452" y="15"/>
                    </a:lnTo>
                    <a:lnTo>
                      <a:pt x="454" y="15"/>
                    </a:lnTo>
                    <a:lnTo>
                      <a:pt x="456" y="15"/>
                    </a:lnTo>
                    <a:lnTo>
                      <a:pt x="457" y="15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9"/>
                    </a:lnTo>
                    <a:lnTo>
                      <a:pt x="461" y="21"/>
                    </a:lnTo>
                    <a:lnTo>
                      <a:pt x="462" y="22"/>
                    </a:lnTo>
                    <a:lnTo>
                      <a:pt x="462" y="23"/>
                    </a:lnTo>
                    <a:lnTo>
                      <a:pt x="462" y="25"/>
                    </a:lnTo>
                    <a:lnTo>
                      <a:pt x="461" y="26"/>
                    </a:lnTo>
                    <a:lnTo>
                      <a:pt x="461" y="27"/>
                    </a:lnTo>
                    <a:lnTo>
                      <a:pt x="460" y="29"/>
                    </a:lnTo>
                    <a:lnTo>
                      <a:pt x="458" y="31"/>
                    </a:lnTo>
                    <a:lnTo>
                      <a:pt x="456" y="33"/>
                    </a:lnTo>
                    <a:lnTo>
                      <a:pt x="454" y="36"/>
                    </a:lnTo>
                    <a:lnTo>
                      <a:pt x="452" y="38"/>
                    </a:lnTo>
                    <a:lnTo>
                      <a:pt x="450" y="41"/>
                    </a:lnTo>
                    <a:lnTo>
                      <a:pt x="448" y="44"/>
                    </a:lnTo>
                    <a:lnTo>
                      <a:pt x="445" y="47"/>
                    </a:lnTo>
                    <a:lnTo>
                      <a:pt x="443" y="49"/>
                    </a:lnTo>
                    <a:lnTo>
                      <a:pt x="441" y="52"/>
                    </a:lnTo>
                    <a:lnTo>
                      <a:pt x="440" y="55"/>
                    </a:lnTo>
                    <a:lnTo>
                      <a:pt x="438" y="58"/>
                    </a:lnTo>
                    <a:lnTo>
                      <a:pt x="436" y="60"/>
                    </a:lnTo>
                    <a:lnTo>
                      <a:pt x="434" y="62"/>
                    </a:lnTo>
                    <a:lnTo>
                      <a:pt x="433" y="65"/>
                    </a:lnTo>
                    <a:lnTo>
                      <a:pt x="431" y="67"/>
                    </a:lnTo>
                    <a:lnTo>
                      <a:pt x="429" y="69"/>
                    </a:lnTo>
                    <a:lnTo>
                      <a:pt x="428" y="72"/>
                    </a:lnTo>
                    <a:lnTo>
                      <a:pt x="426" y="74"/>
                    </a:lnTo>
                    <a:lnTo>
                      <a:pt x="424" y="77"/>
                    </a:lnTo>
                    <a:close/>
                    <a:moveTo>
                      <a:pt x="27" y="0"/>
                    </a:moveTo>
                    <a:lnTo>
                      <a:pt x="31" y="0"/>
                    </a:lnTo>
                    <a:lnTo>
                      <a:pt x="31" y="5"/>
                    </a:lnTo>
                    <a:lnTo>
                      <a:pt x="31" y="9"/>
                    </a:lnTo>
                    <a:lnTo>
                      <a:pt x="30" y="14"/>
                    </a:lnTo>
                    <a:lnTo>
                      <a:pt x="30" y="18"/>
                    </a:lnTo>
                    <a:lnTo>
                      <a:pt x="28" y="22"/>
                    </a:lnTo>
                    <a:lnTo>
                      <a:pt x="27" y="26"/>
                    </a:lnTo>
                    <a:lnTo>
                      <a:pt x="26" y="28"/>
                    </a:lnTo>
                    <a:lnTo>
                      <a:pt x="25" y="29"/>
                    </a:lnTo>
                    <a:lnTo>
                      <a:pt x="23" y="31"/>
                    </a:lnTo>
                    <a:lnTo>
                      <a:pt x="22" y="33"/>
                    </a:lnTo>
                    <a:lnTo>
                      <a:pt x="20" y="35"/>
                    </a:lnTo>
                    <a:lnTo>
                      <a:pt x="19" y="37"/>
                    </a:lnTo>
                    <a:lnTo>
                      <a:pt x="16" y="39"/>
                    </a:lnTo>
                    <a:lnTo>
                      <a:pt x="14" y="40"/>
                    </a:lnTo>
                    <a:lnTo>
                      <a:pt x="11" y="42"/>
                    </a:lnTo>
                    <a:lnTo>
                      <a:pt x="9" y="43"/>
                    </a:lnTo>
                    <a:lnTo>
                      <a:pt x="6" y="44"/>
                    </a:lnTo>
                    <a:lnTo>
                      <a:pt x="4" y="44"/>
                    </a:lnTo>
                    <a:lnTo>
                      <a:pt x="3" y="44"/>
                    </a:lnTo>
                    <a:lnTo>
                      <a:pt x="3" y="44"/>
                    </a:lnTo>
                    <a:lnTo>
                      <a:pt x="2" y="45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4" y="41"/>
                    </a:lnTo>
                    <a:lnTo>
                      <a:pt x="6" y="40"/>
                    </a:lnTo>
                    <a:lnTo>
                      <a:pt x="7" y="39"/>
                    </a:lnTo>
                    <a:lnTo>
                      <a:pt x="9" y="37"/>
                    </a:lnTo>
                    <a:lnTo>
                      <a:pt x="10" y="36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4"/>
                    </a:lnTo>
                    <a:lnTo>
                      <a:pt x="11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3" y="33"/>
                    </a:lnTo>
                    <a:lnTo>
                      <a:pt x="14" y="32"/>
                    </a:lnTo>
                    <a:lnTo>
                      <a:pt x="16" y="30"/>
                    </a:lnTo>
                    <a:lnTo>
                      <a:pt x="18" y="27"/>
                    </a:lnTo>
                    <a:lnTo>
                      <a:pt x="20" y="25"/>
                    </a:lnTo>
                    <a:lnTo>
                      <a:pt x="22" y="23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6" y="11"/>
                    </a:lnTo>
                    <a:lnTo>
                      <a:pt x="27" y="8"/>
                    </a:lnTo>
                    <a:lnTo>
                      <a:pt x="27" y="5"/>
                    </a:lnTo>
                    <a:lnTo>
                      <a:pt x="27" y="3"/>
                    </a:lnTo>
                    <a:lnTo>
                      <a:pt x="27" y="0"/>
                    </a:lnTo>
                    <a:close/>
                    <a:moveTo>
                      <a:pt x="38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53" y="9"/>
                    </a:lnTo>
                    <a:lnTo>
                      <a:pt x="53" y="10"/>
                    </a:lnTo>
                    <a:lnTo>
                      <a:pt x="53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6" y="11"/>
                    </a:lnTo>
                    <a:lnTo>
                      <a:pt x="56" y="11"/>
                    </a:lnTo>
                    <a:lnTo>
                      <a:pt x="57" y="11"/>
                    </a:lnTo>
                    <a:lnTo>
                      <a:pt x="57" y="11"/>
                    </a:lnTo>
                    <a:lnTo>
                      <a:pt x="58" y="11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3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5" y="14"/>
                    </a:lnTo>
                    <a:lnTo>
                      <a:pt x="65" y="14"/>
                    </a:lnTo>
                    <a:lnTo>
                      <a:pt x="65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7"/>
                    </a:lnTo>
                    <a:lnTo>
                      <a:pt x="70" y="18"/>
                    </a:lnTo>
                    <a:lnTo>
                      <a:pt x="70" y="18"/>
                    </a:lnTo>
                    <a:lnTo>
                      <a:pt x="71" y="19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4" y="14"/>
                    </a:lnTo>
                    <a:lnTo>
                      <a:pt x="76" y="12"/>
                    </a:lnTo>
                    <a:lnTo>
                      <a:pt x="78" y="10"/>
                    </a:lnTo>
                    <a:lnTo>
                      <a:pt x="80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7"/>
                    </a:lnTo>
                    <a:lnTo>
                      <a:pt x="85" y="7"/>
                    </a:lnTo>
                    <a:lnTo>
                      <a:pt x="85" y="8"/>
                    </a:lnTo>
                    <a:lnTo>
                      <a:pt x="85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7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89" y="5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1" y="6"/>
                    </a:lnTo>
                    <a:lnTo>
                      <a:pt x="91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7"/>
                    </a:lnTo>
                    <a:lnTo>
                      <a:pt x="93" y="8"/>
                    </a:lnTo>
                    <a:lnTo>
                      <a:pt x="93" y="9"/>
                    </a:lnTo>
                    <a:lnTo>
                      <a:pt x="93" y="11"/>
                    </a:lnTo>
                    <a:lnTo>
                      <a:pt x="94" y="12"/>
                    </a:lnTo>
                    <a:lnTo>
                      <a:pt x="93" y="13"/>
                    </a:lnTo>
                    <a:lnTo>
                      <a:pt x="93" y="14"/>
                    </a:lnTo>
                    <a:lnTo>
                      <a:pt x="93" y="15"/>
                    </a:lnTo>
                    <a:lnTo>
                      <a:pt x="90" y="15"/>
                    </a:lnTo>
                    <a:lnTo>
                      <a:pt x="89" y="15"/>
                    </a:lnTo>
                    <a:lnTo>
                      <a:pt x="87" y="16"/>
                    </a:lnTo>
                    <a:lnTo>
                      <a:pt x="85" y="17"/>
                    </a:lnTo>
                    <a:lnTo>
                      <a:pt x="83" y="17"/>
                    </a:lnTo>
                    <a:lnTo>
                      <a:pt x="82" y="18"/>
                    </a:lnTo>
                    <a:lnTo>
                      <a:pt x="81" y="19"/>
                    </a:lnTo>
                    <a:lnTo>
                      <a:pt x="79" y="20"/>
                    </a:lnTo>
                    <a:lnTo>
                      <a:pt x="79" y="21"/>
                    </a:lnTo>
                    <a:lnTo>
                      <a:pt x="80" y="21"/>
                    </a:lnTo>
                    <a:lnTo>
                      <a:pt x="81" y="23"/>
                    </a:lnTo>
                    <a:lnTo>
                      <a:pt x="82" y="23"/>
                    </a:lnTo>
                    <a:lnTo>
                      <a:pt x="84" y="25"/>
                    </a:lnTo>
                    <a:lnTo>
                      <a:pt x="87" y="27"/>
                    </a:lnTo>
                    <a:lnTo>
                      <a:pt x="91" y="28"/>
                    </a:lnTo>
                    <a:lnTo>
                      <a:pt x="94" y="30"/>
                    </a:lnTo>
                    <a:lnTo>
                      <a:pt x="97" y="31"/>
                    </a:lnTo>
                    <a:lnTo>
                      <a:pt x="99" y="32"/>
                    </a:lnTo>
                    <a:lnTo>
                      <a:pt x="100" y="32"/>
                    </a:lnTo>
                    <a:lnTo>
                      <a:pt x="100" y="29"/>
                    </a:lnTo>
                    <a:lnTo>
                      <a:pt x="100" y="26"/>
                    </a:lnTo>
                    <a:lnTo>
                      <a:pt x="100" y="22"/>
                    </a:lnTo>
                    <a:lnTo>
                      <a:pt x="99" y="18"/>
                    </a:lnTo>
                    <a:lnTo>
                      <a:pt x="98" y="14"/>
                    </a:lnTo>
                    <a:lnTo>
                      <a:pt x="98" y="13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1"/>
                    </a:lnTo>
                    <a:lnTo>
                      <a:pt x="95" y="10"/>
                    </a:lnTo>
                    <a:lnTo>
                      <a:pt x="95" y="9"/>
                    </a:lnTo>
                    <a:lnTo>
                      <a:pt x="95" y="8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6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7" y="3"/>
                    </a:lnTo>
                    <a:lnTo>
                      <a:pt x="97" y="2"/>
                    </a:lnTo>
                    <a:lnTo>
                      <a:pt x="97" y="2"/>
                    </a:lnTo>
                    <a:lnTo>
                      <a:pt x="96" y="2"/>
                    </a:lnTo>
                    <a:lnTo>
                      <a:pt x="95" y="2"/>
                    </a:lnTo>
                    <a:lnTo>
                      <a:pt x="94" y="2"/>
                    </a:lnTo>
                    <a:lnTo>
                      <a:pt x="93" y="2"/>
                    </a:lnTo>
                    <a:lnTo>
                      <a:pt x="93" y="1"/>
                    </a:lnTo>
                    <a:lnTo>
                      <a:pt x="92" y="1"/>
                    </a:lnTo>
                    <a:lnTo>
                      <a:pt x="92" y="1"/>
                    </a:lnTo>
                    <a:lnTo>
                      <a:pt x="91" y="0"/>
                    </a:lnTo>
                    <a:lnTo>
                      <a:pt x="132" y="0"/>
                    </a:lnTo>
                    <a:lnTo>
                      <a:pt x="134" y="2"/>
                    </a:lnTo>
                    <a:lnTo>
                      <a:pt x="135" y="5"/>
                    </a:lnTo>
                    <a:lnTo>
                      <a:pt x="137" y="7"/>
                    </a:lnTo>
                    <a:lnTo>
                      <a:pt x="138" y="9"/>
                    </a:lnTo>
                    <a:lnTo>
                      <a:pt x="138" y="12"/>
                    </a:lnTo>
                    <a:lnTo>
                      <a:pt x="138" y="14"/>
                    </a:lnTo>
                    <a:lnTo>
                      <a:pt x="138" y="15"/>
                    </a:lnTo>
                    <a:lnTo>
                      <a:pt x="137" y="16"/>
                    </a:lnTo>
                    <a:lnTo>
                      <a:pt x="137" y="18"/>
                    </a:lnTo>
                    <a:lnTo>
                      <a:pt x="136" y="19"/>
                    </a:lnTo>
                    <a:lnTo>
                      <a:pt x="133" y="20"/>
                    </a:lnTo>
                    <a:lnTo>
                      <a:pt x="130" y="22"/>
                    </a:lnTo>
                    <a:lnTo>
                      <a:pt x="128" y="23"/>
                    </a:lnTo>
                    <a:lnTo>
                      <a:pt x="125" y="25"/>
                    </a:lnTo>
                    <a:lnTo>
                      <a:pt x="123" y="26"/>
                    </a:lnTo>
                    <a:lnTo>
                      <a:pt x="120" y="28"/>
                    </a:lnTo>
                    <a:lnTo>
                      <a:pt x="118" y="30"/>
                    </a:lnTo>
                    <a:lnTo>
                      <a:pt x="116" y="33"/>
                    </a:lnTo>
                    <a:lnTo>
                      <a:pt x="115" y="33"/>
                    </a:lnTo>
                    <a:lnTo>
                      <a:pt x="114" y="34"/>
                    </a:lnTo>
                    <a:lnTo>
                      <a:pt x="114" y="35"/>
                    </a:lnTo>
                    <a:lnTo>
                      <a:pt x="11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7"/>
                    </a:lnTo>
                    <a:lnTo>
                      <a:pt x="109" y="35"/>
                    </a:lnTo>
                    <a:lnTo>
                      <a:pt x="110" y="34"/>
                    </a:lnTo>
                    <a:lnTo>
                      <a:pt x="110" y="33"/>
                    </a:lnTo>
                    <a:lnTo>
                      <a:pt x="111" y="31"/>
                    </a:lnTo>
                    <a:lnTo>
                      <a:pt x="112" y="29"/>
                    </a:lnTo>
                    <a:lnTo>
                      <a:pt x="114" y="26"/>
                    </a:lnTo>
                    <a:lnTo>
                      <a:pt x="116" y="25"/>
                    </a:lnTo>
                    <a:lnTo>
                      <a:pt x="117" y="23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7" y="21"/>
                    </a:lnTo>
                    <a:lnTo>
                      <a:pt x="117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5" y="21"/>
                    </a:lnTo>
                    <a:lnTo>
                      <a:pt x="116" y="20"/>
                    </a:lnTo>
                    <a:lnTo>
                      <a:pt x="116" y="20"/>
                    </a:lnTo>
                    <a:lnTo>
                      <a:pt x="116" y="19"/>
                    </a:lnTo>
                    <a:lnTo>
                      <a:pt x="117" y="18"/>
                    </a:lnTo>
                    <a:lnTo>
                      <a:pt x="118" y="18"/>
                    </a:lnTo>
                    <a:lnTo>
                      <a:pt x="118" y="17"/>
                    </a:lnTo>
                    <a:lnTo>
                      <a:pt x="119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4" y="11"/>
                    </a:lnTo>
                    <a:lnTo>
                      <a:pt x="124" y="11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9"/>
                    </a:lnTo>
                    <a:lnTo>
                      <a:pt x="123" y="9"/>
                    </a:lnTo>
                    <a:lnTo>
                      <a:pt x="123" y="8"/>
                    </a:lnTo>
                    <a:lnTo>
                      <a:pt x="122" y="8"/>
                    </a:lnTo>
                    <a:lnTo>
                      <a:pt x="121" y="7"/>
                    </a:lnTo>
                    <a:lnTo>
                      <a:pt x="121" y="7"/>
                    </a:lnTo>
                    <a:lnTo>
                      <a:pt x="120" y="7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7" y="5"/>
                    </a:lnTo>
                    <a:lnTo>
                      <a:pt x="116" y="5"/>
                    </a:lnTo>
                    <a:lnTo>
                      <a:pt x="114" y="5"/>
                    </a:lnTo>
                    <a:lnTo>
                      <a:pt x="111" y="5"/>
                    </a:lnTo>
                    <a:lnTo>
                      <a:pt x="108" y="6"/>
                    </a:lnTo>
                    <a:lnTo>
                      <a:pt x="106" y="7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2" y="9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0" y="13"/>
                    </a:lnTo>
                    <a:lnTo>
                      <a:pt x="101" y="14"/>
                    </a:lnTo>
                    <a:lnTo>
                      <a:pt x="101" y="15"/>
                    </a:lnTo>
                    <a:lnTo>
                      <a:pt x="102" y="16"/>
                    </a:lnTo>
                    <a:lnTo>
                      <a:pt x="104" y="18"/>
                    </a:lnTo>
                    <a:lnTo>
                      <a:pt x="104" y="18"/>
                    </a:lnTo>
                    <a:lnTo>
                      <a:pt x="105" y="20"/>
                    </a:lnTo>
                    <a:lnTo>
                      <a:pt x="106" y="22"/>
                    </a:lnTo>
                    <a:lnTo>
                      <a:pt x="107" y="24"/>
                    </a:lnTo>
                    <a:lnTo>
                      <a:pt x="108" y="26"/>
                    </a:lnTo>
                    <a:lnTo>
                      <a:pt x="108" y="29"/>
                    </a:lnTo>
                    <a:lnTo>
                      <a:pt x="108" y="29"/>
                    </a:lnTo>
                    <a:lnTo>
                      <a:pt x="107" y="30"/>
                    </a:lnTo>
                    <a:lnTo>
                      <a:pt x="107" y="31"/>
                    </a:lnTo>
                    <a:lnTo>
                      <a:pt x="106" y="31"/>
                    </a:lnTo>
                    <a:lnTo>
                      <a:pt x="106" y="32"/>
                    </a:lnTo>
                    <a:lnTo>
                      <a:pt x="106" y="32"/>
                    </a:lnTo>
                    <a:lnTo>
                      <a:pt x="106" y="33"/>
                    </a:lnTo>
                    <a:lnTo>
                      <a:pt x="105" y="33"/>
                    </a:lnTo>
                    <a:lnTo>
                      <a:pt x="105" y="34"/>
                    </a:lnTo>
                    <a:lnTo>
                      <a:pt x="104" y="34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6"/>
                    </a:lnTo>
                    <a:lnTo>
                      <a:pt x="107" y="36"/>
                    </a:lnTo>
                    <a:lnTo>
                      <a:pt x="108" y="37"/>
                    </a:lnTo>
                    <a:lnTo>
                      <a:pt x="108" y="37"/>
                    </a:lnTo>
                    <a:lnTo>
                      <a:pt x="109" y="38"/>
                    </a:lnTo>
                    <a:lnTo>
                      <a:pt x="109" y="39"/>
                    </a:lnTo>
                    <a:lnTo>
                      <a:pt x="109" y="39"/>
                    </a:lnTo>
                    <a:lnTo>
                      <a:pt x="109" y="41"/>
                    </a:lnTo>
                    <a:lnTo>
                      <a:pt x="110" y="41"/>
                    </a:lnTo>
                    <a:lnTo>
                      <a:pt x="110" y="41"/>
                    </a:lnTo>
                    <a:lnTo>
                      <a:pt x="111" y="42"/>
                    </a:lnTo>
                    <a:lnTo>
                      <a:pt x="111" y="42"/>
                    </a:lnTo>
                    <a:lnTo>
                      <a:pt x="112" y="43"/>
                    </a:lnTo>
                    <a:lnTo>
                      <a:pt x="112" y="43"/>
                    </a:lnTo>
                    <a:lnTo>
                      <a:pt x="112" y="44"/>
                    </a:lnTo>
                    <a:lnTo>
                      <a:pt x="112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4" y="45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6" y="46"/>
                    </a:lnTo>
                    <a:lnTo>
                      <a:pt x="118" y="46"/>
                    </a:lnTo>
                    <a:lnTo>
                      <a:pt x="120" y="46"/>
                    </a:lnTo>
                    <a:lnTo>
                      <a:pt x="122" y="46"/>
                    </a:lnTo>
                    <a:lnTo>
                      <a:pt x="123" y="46"/>
                    </a:lnTo>
                    <a:lnTo>
                      <a:pt x="125" y="46"/>
                    </a:lnTo>
                    <a:lnTo>
                      <a:pt x="127" y="47"/>
                    </a:lnTo>
                    <a:lnTo>
                      <a:pt x="128" y="47"/>
                    </a:lnTo>
                    <a:lnTo>
                      <a:pt x="130" y="47"/>
                    </a:lnTo>
                    <a:lnTo>
                      <a:pt x="132" y="48"/>
                    </a:lnTo>
                    <a:lnTo>
                      <a:pt x="134" y="49"/>
                    </a:lnTo>
                    <a:lnTo>
                      <a:pt x="135" y="50"/>
                    </a:lnTo>
                    <a:lnTo>
                      <a:pt x="136" y="51"/>
                    </a:lnTo>
                    <a:lnTo>
                      <a:pt x="137" y="51"/>
                    </a:lnTo>
                    <a:lnTo>
                      <a:pt x="138" y="51"/>
                    </a:lnTo>
                    <a:lnTo>
                      <a:pt x="139" y="51"/>
                    </a:lnTo>
                    <a:lnTo>
                      <a:pt x="140" y="50"/>
                    </a:lnTo>
                    <a:lnTo>
                      <a:pt x="141" y="49"/>
                    </a:lnTo>
                    <a:lnTo>
                      <a:pt x="142" y="48"/>
                    </a:lnTo>
                    <a:lnTo>
                      <a:pt x="144" y="47"/>
                    </a:lnTo>
                    <a:lnTo>
                      <a:pt x="145" y="46"/>
                    </a:lnTo>
                    <a:lnTo>
                      <a:pt x="145" y="45"/>
                    </a:lnTo>
                    <a:lnTo>
                      <a:pt x="145" y="44"/>
                    </a:lnTo>
                    <a:lnTo>
                      <a:pt x="146" y="44"/>
                    </a:lnTo>
                    <a:lnTo>
                      <a:pt x="146" y="42"/>
                    </a:lnTo>
                    <a:lnTo>
                      <a:pt x="145" y="41"/>
                    </a:lnTo>
                    <a:lnTo>
                      <a:pt x="145" y="40"/>
                    </a:lnTo>
                    <a:lnTo>
                      <a:pt x="144" y="39"/>
                    </a:lnTo>
                    <a:lnTo>
                      <a:pt x="144" y="38"/>
                    </a:lnTo>
                    <a:lnTo>
                      <a:pt x="144" y="37"/>
                    </a:lnTo>
                    <a:lnTo>
                      <a:pt x="144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7"/>
                    </a:lnTo>
                    <a:lnTo>
                      <a:pt x="145" y="36"/>
                    </a:lnTo>
                    <a:lnTo>
                      <a:pt x="144" y="33"/>
                    </a:lnTo>
                    <a:lnTo>
                      <a:pt x="143" y="31"/>
                    </a:lnTo>
                    <a:lnTo>
                      <a:pt x="142" y="28"/>
                    </a:lnTo>
                    <a:lnTo>
                      <a:pt x="142" y="26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1"/>
                    </a:lnTo>
                    <a:lnTo>
                      <a:pt x="140" y="19"/>
                    </a:lnTo>
                    <a:lnTo>
                      <a:pt x="140" y="18"/>
                    </a:lnTo>
                    <a:lnTo>
                      <a:pt x="139" y="17"/>
                    </a:lnTo>
                    <a:lnTo>
                      <a:pt x="139" y="16"/>
                    </a:lnTo>
                    <a:lnTo>
                      <a:pt x="139" y="15"/>
                    </a:lnTo>
                    <a:lnTo>
                      <a:pt x="139" y="14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3" y="11"/>
                    </a:lnTo>
                    <a:lnTo>
                      <a:pt x="144" y="11"/>
                    </a:lnTo>
                    <a:lnTo>
                      <a:pt x="145" y="11"/>
                    </a:lnTo>
                    <a:lnTo>
                      <a:pt x="146" y="10"/>
                    </a:lnTo>
                    <a:lnTo>
                      <a:pt x="147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3" y="12"/>
                    </a:lnTo>
                    <a:lnTo>
                      <a:pt x="155" y="13"/>
                    </a:lnTo>
                    <a:lnTo>
                      <a:pt x="157" y="14"/>
                    </a:lnTo>
                    <a:lnTo>
                      <a:pt x="159" y="16"/>
                    </a:lnTo>
                    <a:lnTo>
                      <a:pt x="161" y="17"/>
                    </a:lnTo>
                    <a:lnTo>
                      <a:pt x="163" y="18"/>
                    </a:lnTo>
                    <a:lnTo>
                      <a:pt x="165" y="19"/>
                    </a:lnTo>
                    <a:lnTo>
                      <a:pt x="167" y="19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70" y="20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70" y="22"/>
                    </a:lnTo>
                    <a:lnTo>
                      <a:pt x="170" y="22"/>
                    </a:lnTo>
                    <a:lnTo>
                      <a:pt x="170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0" y="22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2" y="22"/>
                    </a:lnTo>
                    <a:lnTo>
                      <a:pt x="172" y="21"/>
                    </a:lnTo>
                    <a:lnTo>
                      <a:pt x="172" y="21"/>
                    </a:lnTo>
                    <a:lnTo>
                      <a:pt x="173" y="21"/>
                    </a:lnTo>
                    <a:lnTo>
                      <a:pt x="173" y="20"/>
                    </a:lnTo>
                    <a:lnTo>
                      <a:pt x="173" y="19"/>
                    </a:lnTo>
                    <a:lnTo>
                      <a:pt x="173" y="17"/>
                    </a:lnTo>
                    <a:lnTo>
                      <a:pt x="172" y="15"/>
                    </a:lnTo>
                    <a:lnTo>
                      <a:pt x="172" y="13"/>
                    </a:lnTo>
                    <a:lnTo>
                      <a:pt x="172" y="11"/>
                    </a:lnTo>
                    <a:lnTo>
                      <a:pt x="171" y="11"/>
                    </a:lnTo>
                    <a:lnTo>
                      <a:pt x="171" y="9"/>
                    </a:lnTo>
                    <a:lnTo>
                      <a:pt x="171" y="7"/>
                    </a:lnTo>
                    <a:lnTo>
                      <a:pt x="171" y="6"/>
                    </a:lnTo>
                    <a:lnTo>
                      <a:pt x="170" y="5"/>
                    </a:lnTo>
                    <a:lnTo>
                      <a:pt x="170" y="3"/>
                    </a:lnTo>
                    <a:lnTo>
                      <a:pt x="170" y="2"/>
                    </a:lnTo>
                    <a:lnTo>
                      <a:pt x="169" y="1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2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5"/>
                    </a:lnTo>
                    <a:lnTo>
                      <a:pt x="175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9"/>
                    </a:lnTo>
                    <a:lnTo>
                      <a:pt x="175" y="11"/>
                    </a:lnTo>
                    <a:lnTo>
                      <a:pt x="176" y="13"/>
                    </a:lnTo>
                    <a:lnTo>
                      <a:pt x="176" y="15"/>
                    </a:lnTo>
                    <a:lnTo>
                      <a:pt x="177" y="1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77" y="19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5" y="21"/>
                    </a:lnTo>
                    <a:lnTo>
                      <a:pt x="174" y="21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3" y="25"/>
                    </a:lnTo>
                    <a:lnTo>
                      <a:pt x="174" y="26"/>
                    </a:lnTo>
                    <a:lnTo>
                      <a:pt x="174" y="28"/>
                    </a:lnTo>
                    <a:lnTo>
                      <a:pt x="174" y="29"/>
                    </a:lnTo>
                    <a:lnTo>
                      <a:pt x="173" y="31"/>
                    </a:lnTo>
                    <a:lnTo>
                      <a:pt x="172" y="32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4" y="34"/>
                    </a:lnTo>
                    <a:lnTo>
                      <a:pt x="174" y="33"/>
                    </a:lnTo>
                    <a:lnTo>
                      <a:pt x="175" y="33"/>
                    </a:lnTo>
                    <a:lnTo>
                      <a:pt x="175" y="32"/>
                    </a:lnTo>
                    <a:lnTo>
                      <a:pt x="176" y="32"/>
                    </a:lnTo>
                    <a:lnTo>
                      <a:pt x="177" y="32"/>
                    </a:lnTo>
                    <a:lnTo>
                      <a:pt x="177" y="31"/>
                    </a:lnTo>
                    <a:lnTo>
                      <a:pt x="178" y="31"/>
                    </a:lnTo>
                    <a:lnTo>
                      <a:pt x="179" y="32"/>
                    </a:lnTo>
                    <a:lnTo>
                      <a:pt x="180" y="33"/>
                    </a:lnTo>
                    <a:lnTo>
                      <a:pt x="181" y="34"/>
                    </a:lnTo>
                    <a:lnTo>
                      <a:pt x="181" y="35"/>
                    </a:lnTo>
                    <a:lnTo>
                      <a:pt x="181" y="35"/>
                    </a:lnTo>
                    <a:lnTo>
                      <a:pt x="181" y="37"/>
                    </a:lnTo>
                    <a:lnTo>
                      <a:pt x="180" y="38"/>
                    </a:lnTo>
                    <a:lnTo>
                      <a:pt x="178" y="40"/>
                    </a:lnTo>
                    <a:lnTo>
                      <a:pt x="175" y="42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4" y="44"/>
                    </a:lnTo>
                    <a:lnTo>
                      <a:pt x="175" y="44"/>
                    </a:lnTo>
                    <a:lnTo>
                      <a:pt x="177" y="44"/>
                    </a:lnTo>
                    <a:lnTo>
                      <a:pt x="178" y="44"/>
                    </a:lnTo>
                    <a:lnTo>
                      <a:pt x="179" y="45"/>
                    </a:lnTo>
                    <a:lnTo>
                      <a:pt x="180" y="45"/>
                    </a:lnTo>
                    <a:lnTo>
                      <a:pt x="181" y="46"/>
                    </a:lnTo>
                    <a:lnTo>
                      <a:pt x="180" y="46"/>
                    </a:lnTo>
                    <a:lnTo>
                      <a:pt x="179" y="47"/>
                    </a:lnTo>
                    <a:lnTo>
                      <a:pt x="178" y="47"/>
                    </a:lnTo>
                    <a:lnTo>
                      <a:pt x="177" y="48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1"/>
                    </a:lnTo>
                    <a:lnTo>
                      <a:pt x="175" y="52"/>
                    </a:lnTo>
                    <a:lnTo>
                      <a:pt x="175" y="53"/>
                    </a:lnTo>
                    <a:lnTo>
                      <a:pt x="174" y="54"/>
                    </a:lnTo>
                    <a:lnTo>
                      <a:pt x="174" y="54"/>
                    </a:lnTo>
                    <a:lnTo>
                      <a:pt x="174" y="55"/>
                    </a:lnTo>
                    <a:lnTo>
                      <a:pt x="174" y="56"/>
                    </a:lnTo>
                    <a:lnTo>
                      <a:pt x="176" y="56"/>
                    </a:lnTo>
                    <a:lnTo>
                      <a:pt x="177" y="57"/>
                    </a:lnTo>
                    <a:lnTo>
                      <a:pt x="178" y="57"/>
                    </a:lnTo>
                    <a:lnTo>
                      <a:pt x="180" y="57"/>
                    </a:lnTo>
                    <a:lnTo>
                      <a:pt x="181" y="58"/>
                    </a:lnTo>
                    <a:lnTo>
                      <a:pt x="183" y="58"/>
                    </a:lnTo>
                    <a:lnTo>
                      <a:pt x="185" y="57"/>
                    </a:lnTo>
                    <a:lnTo>
                      <a:pt x="187" y="57"/>
                    </a:lnTo>
                    <a:lnTo>
                      <a:pt x="189" y="56"/>
                    </a:lnTo>
                    <a:lnTo>
                      <a:pt x="190" y="55"/>
                    </a:lnTo>
                    <a:lnTo>
                      <a:pt x="190" y="55"/>
                    </a:lnTo>
                    <a:lnTo>
                      <a:pt x="190" y="54"/>
                    </a:lnTo>
                    <a:lnTo>
                      <a:pt x="191" y="53"/>
                    </a:lnTo>
                    <a:lnTo>
                      <a:pt x="190" y="52"/>
                    </a:lnTo>
                    <a:lnTo>
                      <a:pt x="190" y="51"/>
                    </a:lnTo>
                    <a:lnTo>
                      <a:pt x="190" y="50"/>
                    </a:lnTo>
                    <a:lnTo>
                      <a:pt x="189" y="49"/>
                    </a:lnTo>
                    <a:lnTo>
                      <a:pt x="188" y="48"/>
                    </a:lnTo>
                    <a:lnTo>
                      <a:pt x="186" y="47"/>
                    </a:lnTo>
                    <a:lnTo>
                      <a:pt x="185" y="46"/>
                    </a:lnTo>
                    <a:lnTo>
                      <a:pt x="184" y="44"/>
                    </a:lnTo>
                    <a:lnTo>
                      <a:pt x="184" y="43"/>
                    </a:lnTo>
                    <a:lnTo>
                      <a:pt x="183" y="42"/>
                    </a:lnTo>
                    <a:lnTo>
                      <a:pt x="182" y="40"/>
                    </a:lnTo>
                    <a:lnTo>
                      <a:pt x="182" y="39"/>
                    </a:lnTo>
                    <a:lnTo>
                      <a:pt x="182" y="38"/>
                    </a:lnTo>
                    <a:lnTo>
                      <a:pt x="183" y="37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3" y="34"/>
                    </a:lnTo>
                    <a:lnTo>
                      <a:pt x="183" y="33"/>
                    </a:lnTo>
                    <a:lnTo>
                      <a:pt x="183" y="32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29"/>
                    </a:lnTo>
                    <a:lnTo>
                      <a:pt x="182" y="29"/>
                    </a:lnTo>
                    <a:lnTo>
                      <a:pt x="182" y="28"/>
                    </a:lnTo>
                    <a:lnTo>
                      <a:pt x="182" y="28"/>
                    </a:lnTo>
                    <a:lnTo>
                      <a:pt x="182" y="27"/>
                    </a:lnTo>
                    <a:lnTo>
                      <a:pt x="182" y="27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3" y="25"/>
                    </a:lnTo>
                    <a:lnTo>
                      <a:pt x="184" y="25"/>
                    </a:lnTo>
                    <a:lnTo>
                      <a:pt x="185" y="25"/>
                    </a:lnTo>
                    <a:lnTo>
                      <a:pt x="186" y="24"/>
                    </a:lnTo>
                    <a:lnTo>
                      <a:pt x="187" y="24"/>
                    </a:lnTo>
                    <a:lnTo>
                      <a:pt x="188" y="24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9" y="24"/>
                    </a:lnTo>
                    <a:lnTo>
                      <a:pt x="189" y="24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1" y="23"/>
                    </a:lnTo>
                    <a:lnTo>
                      <a:pt x="192" y="23"/>
                    </a:lnTo>
                    <a:lnTo>
                      <a:pt x="192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5" y="23"/>
                    </a:lnTo>
                    <a:lnTo>
                      <a:pt x="197" y="23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07" y="24"/>
                    </a:lnTo>
                    <a:lnTo>
                      <a:pt x="209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1" y="23"/>
                    </a:lnTo>
                    <a:lnTo>
                      <a:pt x="210" y="21"/>
                    </a:lnTo>
                    <a:lnTo>
                      <a:pt x="209" y="20"/>
                    </a:lnTo>
                    <a:lnTo>
                      <a:pt x="208" y="18"/>
                    </a:lnTo>
                    <a:lnTo>
                      <a:pt x="207" y="16"/>
                    </a:lnTo>
                    <a:lnTo>
                      <a:pt x="206" y="15"/>
                    </a:lnTo>
                    <a:lnTo>
                      <a:pt x="206" y="13"/>
                    </a:lnTo>
                    <a:lnTo>
                      <a:pt x="206" y="13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3"/>
                    </a:lnTo>
                    <a:lnTo>
                      <a:pt x="207" y="12"/>
                    </a:lnTo>
                    <a:lnTo>
                      <a:pt x="206" y="11"/>
                    </a:lnTo>
                    <a:lnTo>
                      <a:pt x="206" y="11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4" y="8"/>
                    </a:lnTo>
                    <a:lnTo>
                      <a:pt x="202" y="8"/>
                    </a:lnTo>
                    <a:lnTo>
                      <a:pt x="200" y="7"/>
                    </a:lnTo>
                    <a:lnTo>
                      <a:pt x="198" y="7"/>
                    </a:lnTo>
                    <a:lnTo>
                      <a:pt x="196" y="6"/>
                    </a:lnTo>
                    <a:lnTo>
                      <a:pt x="194" y="6"/>
                    </a:lnTo>
                    <a:lnTo>
                      <a:pt x="193" y="6"/>
                    </a:lnTo>
                    <a:lnTo>
                      <a:pt x="192" y="5"/>
                    </a:lnTo>
                    <a:lnTo>
                      <a:pt x="192" y="5"/>
                    </a:lnTo>
                    <a:lnTo>
                      <a:pt x="191" y="4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2"/>
                    </a:lnTo>
                    <a:lnTo>
                      <a:pt x="186" y="1"/>
                    </a:lnTo>
                    <a:lnTo>
                      <a:pt x="185" y="0"/>
                    </a:lnTo>
                    <a:lnTo>
                      <a:pt x="220" y="0"/>
                    </a:lnTo>
                    <a:lnTo>
                      <a:pt x="219" y="1"/>
                    </a:lnTo>
                    <a:lnTo>
                      <a:pt x="218" y="2"/>
                    </a:lnTo>
                    <a:lnTo>
                      <a:pt x="216" y="4"/>
                    </a:lnTo>
                    <a:lnTo>
                      <a:pt x="215" y="5"/>
                    </a:lnTo>
                    <a:lnTo>
                      <a:pt x="214" y="5"/>
                    </a:lnTo>
                    <a:lnTo>
                      <a:pt x="213" y="6"/>
                    </a:lnTo>
                    <a:lnTo>
                      <a:pt x="212" y="7"/>
                    </a:lnTo>
                    <a:lnTo>
                      <a:pt x="211" y="7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9"/>
                    </a:lnTo>
                    <a:lnTo>
                      <a:pt x="210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8" y="9"/>
                    </a:lnTo>
                    <a:lnTo>
                      <a:pt x="208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10"/>
                    </a:lnTo>
                    <a:lnTo>
                      <a:pt x="207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1"/>
                    </a:lnTo>
                    <a:lnTo>
                      <a:pt x="207" y="11"/>
                    </a:lnTo>
                    <a:lnTo>
                      <a:pt x="207" y="11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8" y="12"/>
                    </a:lnTo>
                    <a:lnTo>
                      <a:pt x="208" y="12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9" y="15"/>
                    </a:lnTo>
                    <a:lnTo>
                      <a:pt x="209" y="15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8"/>
                    </a:lnTo>
                    <a:lnTo>
                      <a:pt x="211" y="19"/>
                    </a:lnTo>
                    <a:lnTo>
                      <a:pt x="211" y="19"/>
                    </a:lnTo>
                    <a:lnTo>
                      <a:pt x="212" y="20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4" y="22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4"/>
                    </a:lnTo>
                    <a:lnTo>
                      <a:pt x="216" y="25"/>
                    </a:lnTo>
                    <a:lnTo>
                      <a:pt x="216" y="25"/>
                    </a:lnTo>
                    <a:lnTo>
                      <a:pt x="217" y="26"/>
                    </a:lnTo>
                    <a:lnTo>
                      <a:pt x="217" y="28"/>
                    </a:lnTo>
                    <a:lnTo>
                      <a:pt x="218" y="29"/>
                    </a:lnTo>
                    <a:lnTo>
                      <a:pt x="218" y="30"/>
                    </a:lnTo>
                    <a:lnTo>
                      <a:pt x="218" y="31"/>
                    </a:lnTo>
                    <a:lnTo>
                      <a:pt x="218" y="31"/>
                    </a:lnTo>
                    <a:lnTo>
                      <a:pt x="218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20" y="33"/>
                    </a:lnTo>
                    <a:lnTo>
                      <a:pt x="220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2"/>
                    </a:lnTo>
                    <a:lnTo>
                      <a:pt x="221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2"/>
                    </a:lnTo>
                    <a:lnTo>
                      <a:pt x="223" y="32"/>
                    </a:lnTo>
                    <a:lnTo>
                      <a:pt x="223" y="31"/>
                    </a:lnTo>
                    <a:lnTo>
                      <a:pt x="223" y="31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0" y="29"/>
                    </a:lnTo>
                    <a:lnTo>
                      <a:pt x="220" y="29"/>
                    </a:lnTo>
                    <a:lnTo>
                      <a:pt x="219" y="28"/>
                    </a:lnTo>
                    <a:lnTo>
                      <a:pt x="220" y="27"/>
                    </a:lnTo>
                    <a:lnTo>
                      <a:pt x="220" y="25"/>
                    </a:lnTo>
                    <a:lnTo>
                      <a:pt x="221" y="23"/>
                    </a:lnTo>
                    <a:lnTo>
                      <a:pt x="223" y="21"/>
                    </a:lnTo>
                    <a:lnTo>
                      <a:pt x="224" y="19"/>
                    </a:lnTo>
                    <a:lnTo>
                      <a:pt x="225" y="18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7" y="17"/>
                    </a:lnTo>
                    <a:lnTo>
                      <a:pt x="227" y="18"/>
                    </a:lnTo>
                    <a:lnTo>
                      <a:pt x="227" y="18"/>
                    </a:lnTo>
                    <a:lnTo>
                      <a:pt x="226" y="18"/>
                    </a:lnTo>
                    <a:lnTo>
                      <a:pt x="226" y="19"/>
                    </a:lnTo>
                    <a:lnTo>
                      <a:pt x="225" y="19"/>
                    </a:lnTo>
                    <a:lnTo>
                      <a:pt x="225" y="19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3" y="17"/>
                    </a:lnTo>
                    <a:lnTo>
                      <a:pt x="233" y="18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4" y="17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5" y="15"/>
                    </a:lnTo>
                    <a:lnTo>
                      <a:pt x="237" y="15"/>
                    </a:lnTo>
                    <a:lnTo>
                      <a:pt x="238" y="14"/>
                    </a:lnTo>
                    <a:lnTo>
                      <a:pt x="239" y="14"/>
                    </a:lnTo>
                    <a:lnTo>
                      <a:pt x="240" y="14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50" y="12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3" y="10"/>
                    </a:lnTo>
                    <a:lnTo>
                      <a:pt x="254" y="10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5" y="8"/>
                    </a:lnTo>
                    <a:lnTo>
                      <a:pt x="255" y="7"/>
                    </a:lnTo>
                    <a:lnTo>
                      <a:pt x="255" y="7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9" y="3"/>
                    </a:lnTo>
                    <a:lnTo>
                      <a:pt x="259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1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304" y="0"/>
                    </a:lnTo>
                    <a:lnTo>
                      <a:pt x="303" y="1"/>
                    </a:lnTo>
                    <a:lnTo>
                      <a:pt x="303" y="2"/>
                    </a:lnTo>
                    <a:lnTo>
                      <a:pt x="302" y="2"/>
                    </a:lnTo>
                    <a:lnTo>
                      <a:pt x="301" y="3"/>
                    </a:lnTo>
                    <a:lnTo>
                      <a:pt x="301" y="4"/>
                    </a:lnTo>
                    <a:lnTo>
                      <a:pt x="300" y="5"/>
                    </a:lnTo>
                    <a:lnTo>
                      <a:pt x="299" y="5"/>
                    </a:lnTo>
                    <a:lnTo>
                      <a:pt x="299" y="6"/>
                    </a:lnTo>
                    <a:lnTo>
                      <a:pt x="297" y="7"/>
                    </a:lnTo>
                    <a:lnTo>
                      <a:pt x="296" y="8"/>
                    </a:lnTo>
                    <a:lnTo>
                      <a:pt x="295" y="9"/>
                    </a:lnTo>
                    <a:lnTo>
                      <a:pt x="293" y="10"/>
                    </a:lnTo>
                    <a:lnTo>
                      <a:pt x="292" y="11"/>
                    </a:lnTo>
                    <a:lnTo>
                      <a:pt x="291" y="13"/>
                    </a:lnTo>
                    <a:lnTo>
                      <a:pt x="291" y="14"/>
                    </a:lnTo>
                    <a:lnTo>
                      <a:pt x="291" y="15"/>
                    </a:lnTo>
                    <a:lnTo>
                      <a:pt x="291" y="16"/>
                    </a:lnTo>
                    <a:lnTo>
                      <a:pt x="290" y="17"/>
                    </a:lnTo>
                    <a:lnTo>
                      <a:pt x="289" y="18"/>
                    </a:lnTo>
                    <a:lnTo>
                      <a:pt x="288" y="20"/>
                    </a:lnTo>
                    <a:lnTo>
                      <a:pt x="287" y="21"/>
                    </a:lnTo>
                    <a:lnTo>
                      <a:pt x="286" y="22"/>
                    </a:lnTo>
                    <a:lnTo>
                      <a:pt x="285" y="23"/>
                    </a:lnTo>
                    <a:lnTo>
                      <a:pt x="285" y="24"/>
                    </a:lnTo>
                    <a:lnTo>
                      <a:pt x="283" y="24"/>
                    </a:lnTo>
                    <a:lnTo>
                      <a:pt x="282" y="25"/>
                    </a:lnTo>
                    <a:lnTo>
                      <a:pt x="280" y="26"/>
                    </a:lnTo>
                    <a:lnTo>
                      <a:pt x="278" y="28"/>
                    </a:lnTo>
                    <a:lnTo>
                      <a:pt x="277" y="29"/>
                    </a:lnTo>
                    <a:lnTo>
                      <a:pt x="275" y="30"/>
                    </a:lnTo>
                    <a:lnTo>
                      <a:pt x="273" y="32"/>
                    </a:lnTo>
                    <a:lnTo>
                      <a:pt x="272" y="32"/>
                    </a:lnTo>
                    <a:lnTo>
                      <a:pt x="269" y="33"/>
                    </a:lnTo>
                    <a:lnTo>
                      <a:pt x="267" y="33"/>
                    </a:lnTo>
                    <a:lnTo>
                      <a:pt x="265" y="33"/>
                    </a:lnTo>
                    <a:lnTo>
                      <a:pt x="263" y="33"/>
                    </a:lnTo>
                    <a:lnTo>
                      <a:pt x="262" y="33"/>
                    </a:lnTo>
                    <a:lnTo>
                      <a:pt x="262" y="34"/>
                    </a:lnTo>
                    <a:lnTo>
                      <a:pt x="261" y="34"/>
                    </a:lnTo>
                    <a:lnTo>
                      <a:pt x="261" y="35"/>
                    </a:lnTo>
                    <a:lnTo>
                      <a:pt x="260" y="37"/>
                    </a:lnTo>
                    <a:lnTo>
                      <a:pt x="260" y="39"/>
                    </a:lnTo>
                    <a:lnTo>
                      <a:pt x="258" y="41"/>
                    </a:lnTo>
                    <a:lnTo>
                      <a:pt x="256" y="44"/>
                    </a:lnTo>
                    <a:lnTo>
                      <a:pt x="254" y="46"/>
                    </a:lnTo>
                    <a:lnTo>
                      <a:pt x="251" y="48"/>
                    </a:lnTo>
                    <a:lnTo>
                      <a:pt x="248" y="50"/>
                    </a:lnTo>
                    <a:lnTo>
                      <a:pt x="244" y="51"/>
                    </a:lnTo>
                    <a:lnTo>
                      <a:pt x="243" y="51"/>
                    </a:lnTo>
                    <a:lnTo>
                      <a:pt x="242" y="52"/>
                    </a:lnTo>
                    <a:lnTo>
                      <a:pt x="240" y="52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3"/>
                    </a:lnTo>
                    <a:lnTo>
                      <a:pt x="237" y="53"/>
                    </a:lnTo>
                    <a:lnTo>
                      <a:pt x="236" y="53"/>
                    </a:lnTo>
                    <a:lnTo>
                      <a:pt x="236" y="54"/>
                    </a:lnTo>
                    <a:lnTo>
                      <a:pt x="236" y="54"/>
                    </a:lnTo>
                    <a:lnTo>
                      <a:pt x="236" y="55"/>
                    </a:lnTo>
                    <a:lnTo>
                      <a:pt x="236" y="55"/>
                    </a:lnTo>
                    <a:lnTo>
                      <a:pt x="237" y="56"/>
                    </a:lnTo>
                    <a:lnTo>
                      <a:pt x="239" y="56"/>
                    </a:lnTo>
                    <a:lnTo>
                      <a:pt x="241" y="57"/>
                    </a:lnTo>
                    <a:lnTo>
                      <a:pt x="246" y="58"/>
                    </a:lnTo>
                    <a:lnTo>
                      <a:pt x="252" y="60"/>
                    </a:lnTo>
                    <a:lnTo>
                      <a:pt x="258" y="61"/>
                    </a:lnTo>
                    <a:lnTo>
                      <a:pt x="264" y="63"/>
                    </a:lnTo>
                    <a:lnTo>
                      <a:pt x="269" y="64"/>
                    </a:lnTo>
                    <a:lnTo>
                      <a:pt x="272" y="64"/>
                    </a:lnTo>
                    <a:lnTo>
                      <a:pt x="275" y="66"/>
                    </a:lnTo>
                    <a:lnTo>
                      <a:pt x="278" y="67"/>
                    </a:lnTo>
                    <a:lnTo>
                      <a:pt x="282" y="69"/>
                    </a:lnTo>
                    <a:lnTo>
                      <a:pt x="285" y="71"/>
                    </a:lnTo>
                    <a:lnTo>
                      <a:pt x="289" y="72"/>
                    </a:lnTo>
                    <a:lnTo>
                      <a:pt x="292" y="74"/>
                    </a:lnTo>
                    <a:lnTo>
                      <a:pt x="295" y="75"/>
                    </a:lnTo>
                    <a:lnTo>
                      <a:pt x="299" y="77"/>
                    </a:lnTo>
                    <a:lnTo>
                      <a:pt x="283" y="77"/>
                    </a:lnTo>
                    <a:lnTo>
                      <a:pt x="281" y="76"/>
                    </a:lnTo>
                    <a:lnTo>
                      <a:pt x="279" y="75"/>
                    </a:lnTo>
                    <a:lnTo>
                      <a:pt x="278" y="74"/>
                    </a:lnTo>
                    <a:lnTo>
                      <a:pt x="276" y="73"/>
                    </a:lnTo>
                    <a:lnTo>
                      <a:pt x="274" y="72"/>
                    </a:lnTo>
                    <a:lnTo>
                      <a:pt x="273" y="71"/>
                    </a:lnTo>
                    <a:lnTo>
                      <a:pt x="271" y="70"/>
                    </a:lnTo>
                    <a:lnTo>
                      <a:pt x="269" y="69"/>
                    </a:lnTo>
                    <a:lnTo>
                      <a:pt x="266" y="68"/>
                    </a:lnTo>
                    <a:lnTo>
                      <a:pt x="263" y="67"/>
                    </a:lnTo>
                    <a:lnTo>
                      <a:pt x="260" y="67"/>
                    </a:lnTo>
                    <a:lnTo>
                      <a:pt x="257" y="66"/>
                    </a:lnTo>
                    <a:lnTo>
                      <a:pt x="254" y="66"/>
                    </a:lnTo>
                    <a:lnTo>
                      <a:pt x="250" y="65"/>
                    </a:lnTo>
                    <a:lnTo>
                      <a:pt x="248" y="64"/>
                    </a:lnTo>
                    <a:lnTo>
                      <a:pt x="245" y="63"/>
                    </a:lnTo>
                    <a:lnTo>
                      <a:pt x="243" y="63"/>
                    </a:lnTo>
                    <a:lnTo>
                      <a:pt x="241" y="63"/>
                    </a:lnTo>
                    <a:lnTo>
                      <a:pt x="239" y="62"/>
                    </a:lnTo>
                    <a:lnTo>
                      <a:pt x="237" y="61"/>
                    </a:lnTo>
                    <a:lnTo>
                      <a:pt x="235" y="61"/>
                    </a:lnTo>
                    <a:lnTo>
                      <a:pt x="233" y="60"/>
                    </a:lnTo>
                    <a:lnTo>
                      <a:pt x="232" y="60"/>
                    </a:lnTo>
                    <a:lnTo>
                      <a:pt x="230" y="59"/>
                    </a:lnTo>
                    <a:lnTo>
                      <a:pt x="228" y="60"/>
                    </a:lnTo>
                    <a:lnTo>
                      <a:pt x="227" y="60"/>
                    </a:lnTo>
                    <a:lnTo>
                      <a:pt x="225" y="60"/>
                    </a:lnTo>
                    <a:lnTo>
                      <a:pt x="223" y="59"/>
                    </a:lnTo>
                    <a:lnTo>
                      <a:pt x="221" y="59"/>
                    </a:lnTo>
                    <a:lnTo>
                      <a:pt x="219" y="59"/>
                    </a:lnTo>
                    <a:lnTo>
                      <a:pt x="218" y="59"/>
                    </a:lnTo>
                    <a:lnTo>
                      <a:pt x="217" y="59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2" y="64"/>
                    </a:lnTo>
                    <a:lnTo>
                      <a:pt x="211" y="65"/>
                    </a:lnTo>
                    <a:lnTo>
                      <a:pt x="209" y="65"/>
                    </a:lnTo>
                    <a:lnTo>
                      <a:pt x="208" y="65"/>
                    </a:lnTo>
                    <a:lnTo>
                      <a:pt x="205" y="64"/>
                    </a:lnTo>
                    <a:lnTo>
                      <a:pt x="202" y="63"/>
                    </a:lnTo>
                    <a:lnTo>
                      <a:pt x="199" y="62"/>
                    </a:lnTo>
                    <a:lnTo>
                      <a:pt x="196" y="62"/>
                    </a:lnTo>
                    <a:lnTo>
                      <a:pt x="194" y="63"/>
                    </a:lnTo>
                    <a:lnTo>
                      <a:pt x="192" y="63"/>
                    </a:lnTo>
                    <a:lnTo>
                      <a:pt x="190" y="64"/>
                    </a:lnTo>
                    <a:lnTo>
                      <a:pt x="188" y="64"/>
                    </a:lnTo>
                    <a:lnTo>
                      <a:pt x="185" y="65"/>
                    </a:lnTo>
                    <a:lnTo>
                      <a:pt x="182" y="65"/>
                    </a:lnTo>
                    <a:lnTo>
                      <a:pt x="181" y="65"/>
                    </a:lnTo>
                    <a:lnTo>
                      <a:pt x="179" y="64"/>
                    </a:lnTo>
                    <a:lnTo>
                      <a:pt x="178" y="63"/>
                    </a:lnTo>
                    <a:lnTo>
                      <a:pt x="177" y="63"/>
                    </a:lnTo>
                    <a:lnTo>
                      <a:pt x="176" y="62"/>
                    </a:lnTo>
                    <a:lnTo>
                      <a:pt x="174" y="62"/>
                    </a:lnTo>
                    <a:lnTo>
                      <a:pt x="173" y="61"/>
                    </a:lnTo>
                    <a:lnTo>
                      <a:pt x="172" y="61"/>
                    </a:lnTo>
                    <a:lnTo>
                      <a:pt x="169" y="62"/>
                    </a:lnTo>
                    <a:lnTo>
                      <a:pt x="167" y="63"/>
                    </a:lnTo>
                    <a:lnTo>
                      <a:pt x="165" y="63"/>
                    </a:lnTo>
                    <a:lnTo>
                      <a:pt x="163" y="63"/>
                    </a:lnTo>
                    <a:lnTo>
                      <a:pt x="161" y="63"/>
                    </a:lnTo>
                    <a:lnTo>
                      <a:pt x="159" y="63"/>
                    </a:lnTo>
                    <a:lnTo>
                      <a:pt x="157" y="62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3" y="59"/>
                    </a:lnTo>
                    <a:lnTo>
                      <a:pt x="151" y="58"/>
                    </a:lnTo>
                    <a:lnTo>
                      <a:pt x="150" y="57"/>
                    </a:lnTo>
                    <a:lnTo>
                      <a:pt x="148" y="53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5" y="52"/>
                    </a:lnTo>
                    <a:lnTo>
                      <a:pt x="144" y="54"/>
                    </a:lnTo>
                    <a:lnTo>
                      <a:pt x="143" y="56"/>
                    </a:lnTo>
                    <a:lnTo>
                      <a:pt x="142" y="57"/>
                    </a:lnTo>
                    <a:lnTo>
                      <a:pt x="141" y="57"/>
                    </a:lnTo>
                    <a:lnTo>
                      <a:pt x="140" y="58"/>
                    </a:lnTo>
                    <a:lnTo>
                      <a:pt x="139" y="58"/>
                    </a:lnTo>
                    <a:lnTo>
                      <a:pt x="138" y="58"/>
                    </a:lnTo>
                    <a:lnTo>
                      <a:pt x="135" y="57"/>
                    </a:lnTo>
                    <a:lnTo>
                      <a:pt x="132" y="56"/>
                    </a:lnTo>
                    <a:lnTo>
                      <a:pt x="131" y="55"/>
                    </a:lnTo>
                    <a:lnTo>
                      <a:pt x="129" y="54"/>
                    </a:lnTo>
                    <a:lnTo>
                      <a:pt x="128" y="54"/>
                    </a:lnTo>
                    <a:lnTo>
                      <a:pt x="126" y="53"/>
                    </a:lnTo>
                    <a:lnTo>
                      <a:pt x="123" y="53"/>
                    </a:lnTo>
                    <a:lnTo>
                      <a:pt x="120" y="53"/>
                    </a:lnTo>
                    <a:lnTo>
                      <a:pt x="118" y="53"/>
                    </a:lnTo>
                    <a:lnTo>
                      <a:pt x="115" y="52"/>
                    </a:lnTo>
                    <a:lnTo>
                      <a:pt x="114" y="52"/>
                    </a:lnTo>
                    <a:lnTo>
                      <a:pt x="113" y="51"/>
                    </a:lnTo>
                    <a:lnTo>
                      <a:pt x="112" y="50"/>
                    </a:lnTo>
                    <a:lnTo>
                      <a:pt x="110" y="49"/>
                    </a:lnTo>
                    <a:lnTo>
                      <a:pt x="110" y="48"/>
                    </a:lnTo>
                    <a:lnTo>
                      <a:pt x="109" y="47"/>
                    </a:lnTo>
                    <a:lnTo>
                      <a:pt x="108" y="46"/>
                    </a:lnTo>
                    <a:lnTo>
                      <a:pt x="108" y="44"/>
                    </a:lnTo>
                    <a:lnTo>
                      <a:pt x="107" y="42"/>
                    </a:lnTo>
                    <a:lnTo>
                      <a:pt x="107" y="41"/>
                    </a:lnTo>
                    <a:lnTo>
                      <a:pt x="107" y="40"/>
                    </a:lnTo>
                    <a:lnTo>
                      <a:pt x="106" y="39"/>
                    </a:lnTo>
                    <a:lnTo>
                      <a:pt x="106" y="39"/>
                    </a:lnTo>
                    <a:lnTo>
                      <a:pt x="105" y="39"/>
                    </a:lnTo>
                    <a:lnTo>
                      <a:pt x="104" y="40"/>
                    </a:lnTo>
                    <a:lnTo>
                      <a:pt x="103" y="40"/>
                    </a:lnTo>
                    <a:lnTo>
                      <a:pt x="102" y="40"/>
                    </a:lnTo>
                    <a:lnTo>
                      <a:pt x="100" y="41"/>
                    </a:lnTo>
                    <a:lnTo>
                      <a:pt x="99" y="41"/>
                    </a:lnTo>
                    <a:lnTo>
                      <a:pt x="98" y="41"/>
                    </a:lnTo>
                    <a:lnTo>
                      <a:pt x="96" y="41"/>
                    </a:lnTo>
                    <a:lnTo>
                      <a:pt x="94" y="41"/>
                    </a:lnTo>
                    <a:lnTo>
                      <a:pt x="92" y="41"/>
                    </a:lnTo>
                    <a:lnTo>
                      <a:pt x="90" y="40"/>
                    </a:lnTo>
                    <a:lnTo>
                      <a:pt x="88" y="39"/>
                    </a:lnTo>
                    <a:lnTo>
                      <a:pt x="86" y="39"/>
                    </a:lnTo>
                    <a:lnTo>
                      <a:pt x="84" y="38"/>
                    </a:lnTo>
                    <a:lnTo>
                      <a:pt x="82" y="37"/>
                    </a:lnTo>
                    <a:lnTo>
                      <a:pt x="79" y="34"/>
                    </a:lnTo>
                    <a:lnTo>
                      <a:pt x="76" y="32"/>
                    </a:lnTo>
                    <a:lnTo>
                      <a:pt x="75" y="30"/>
                    </a:lnTo>
                    <a:lnTo>
                      <a:pt x="73" y="29"/>
                    </a:lnTo>
                    <a:lnTo>
                      <a:pt x="73" y="28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1" y="25"/>
                    </a:lnTo>
                    <a:lnTo>
                      <a:pt x="71" y="24"/>
                    </a:lnTo>
                    <a:lnTo>
                      <a:pt x="71" y="23"/>
                    </a:lnTo>
                    <a:lnTo>
                      <a:pt x="71" y="23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9" y="22"/>
                    </a:lnTo>
                    <a:lnTo>
                      <a:pt x="69" y="22"/>
                    </a:lnTo>
                    <a:lnTo>
                      <a:pt x="70" y="22"/>
                    </a:lnTo>
                    <a:lnTo>
                      <a:pt x="70" y="23"/>
                    </a:lnTo>
                    <a:lnTo>
                      <a:pt x="70" y="23"/>
                    </a:lnTo>
                    <a:lnTo>
                      <a:pt x="71" y="24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8" y="21"/>
                    </a:lnTo>
                    <a:lnTo>
                      <a:pt x="67" y="21"/>
                    </a:lnTo>
                    <a:lnTo>
                      <a:pt x="67" y="20"/>
                    </a:lnTo>
                    <a:lnTo>
                      <a:pt x="66" y="19"/>
                    </a:lnTo>
                    <a:lnTo>
                      <a:pt x="65" y="19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59" y="16"/>
                    </a:lnTo>
                    <a:lnTo>
                      <a:pt x="59" y="15"/>
                    </a:lnTo>
                    <a:lnTo>
                      <a:pt x="59" y="14"/>
                    </a:lnTo>
                    <a:lnTo>
                      <a:pt x="59" y="14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3" y="12"/>
                    </a:lnTo>
                    <a:lnTo>
                      <a:pt x="51" y="11"/>
                    </a:lnTo>
                    <a:lnTo>
                      <a:pt x="49" y="10"/>
                    </a:lnTo>
                    <a:lnTo>
                      <a:pt x="48" y="8"/>
                    </a:lnTo>
                    <a:lnTo>
                      <a:pt x="46" y="7"/>
                    </a:lnTo>
                    <a:lnTo>
                      <a:pt x="45" y="5"/>
                    </a:lnTo>
                    <a:lnTo>
                      <a:pt x="44" y="4"/>
                    </a:lnTo>
                    <a:lnTo>
                      <a:pt x="42" y="2"/>
                    </a:lnTo>
                    <a:lnTo>
                      <a:pt x="42" y="2"/>
                    </a:lnTo>
                    <a:lnTo>
                      <a:pt x="41" y="2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9" y="1"/>
                    </a:lnTo>
                    <a:lnTo>
                      <a:pt x="38" y="0"/>
                    </a:lnTo>
                    <a:close/>
                    <a:moveTo>
                      <a:pt x="64" y="0"/>
                    </a:moveTo>
                    <a:lnTo>
                      <a:pt x="71" y="0"/>
                    </a:lnTo>
                    <a:lnTo>
                      <a:pt x="71" y="1"/>
                    </a:lnTo>
                    <a:lnTo>
                      <a:pt x="72" y="1"/>
                    </a:lnTo>
                    <a:lnTo>
                      <a:pt x="72" y="2"/>
                    </a:lnTo>
                    <a:lnTo>
                      <a:pt x="72" y="2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4"/>
                    </a:lnTo>
                    <a:lnTo>
                      <a:pt x="73" y="4"/>
                    </a:lnTo>
                    <a:lnTo>
                      <a:pt x="74" y="3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6" y="1"/>
                    </a:lnTo>
                    <a:lnTo>
                      <a:pt x="76" y="0"/>
                    </a:lnTo>
                    <a:lnTo>
                      <a:pt x="87" y="0"/>
                    </a:lnTo>
                    <a:lnTo>
                      <a:pt x="87" y="1"/>
                    </a:lnTo>
                    <a:lnTo>
                      <a:pt x="87" y="1"/>
                    </a:lnTo>
                    <a:lnTo>
                      <a:pt x="86" y="1"/>
                    </a:lnTo>
                    <a:lnTo>
                      <a:pt x="86" y="2"/>
                    </a:lnTo>
                    <a:lnTo>
                      <a:pt x="85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4" y="4"/>
                    </a:lnTo>
                    <a:lnTo>
                      <a:pt x="82" y="6"/>
                    </a:lnTo>
                    <a:lnTo>
                      <a:pt x="81" y="6"/>
                    </a:lnTo>
                    <a:lnTo>
                      <a:pt x="80" y="6"/>
                    </a:lnTo>
                    <a:lnTo>
                      <a:pt x="79" y="6"/>
                    </a:lnTo>
                    <a:lnTo>
                      <a:pt x="77" y="6"/>
                    </a:lnTo>
                    <a:lnTo>
                      <a:pt x="76" y="6"/>
                    </a:lnTo>
                    <a:lnTo>
                      <a:pt x="75" y="6"/>
                    </a:lnTo>
                    <a:lnTo>
                      <a:pt x="73" y="5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1" y="7"/>
                    </a:lnTo>
                    <a:lnTo>
                      <a:pt x="71" y="8"/>
                    </a:lnTo>
                    <a:lnTo>
                      <a:pt x="70" y="8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8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9"/>
                    </a:lnTo>
                    <a:lnTo>
                      <a:pt x="64" y="9"/>
                    </a:lnTo>
                    <a:lnTo>
                      <a:pt x="63" y="9"/>
                    </a:lnTo>
                    <a:lnTo>
                      <a:pt x="62" y="9"/>
                    </a:lnTo>
                    <a:lnTo>
                      <a:pt x="61" y="9"/>
                    </a:lnTo>
                    <a:lnTo>
                      <a:pt x="60" y="9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7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1" y="6"/>
                    </a:lnTo>
                    <a:lnTo>
                      <a:pt x="62" y="5"/>
                    </a:lnTo>
                    <a:lnTo>
                      <a:pt x="62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1"/>
                    </a:lnTo>
                    <a:lnTo>
                      <a:pt x="64" y="1"/>
                    </a:lnTo>
                    <a:lnTo>
                      <a:pt x="64" y="0"/>
                    </a:lnTo>
                    <a:close/>
                    <a:moveTo>
                      <a:pt x="141" y="0"/>
                    </a:moveTo>
                    <a:lnTo>
                      <a:pt x="142" y="0"/>
                    </a:lnTo>
                    <a:lnTo>
                      <a:pt x="142" y="1"/>
                    </a:lnTo>
                    <a:lnTo>
                      <a:pt x="142" y="2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6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1" y="4"/>
                    </a:lnTo>
                    <a:lnTo>
                      <a:pt x="141" y="4"/>
                    </a:lnTo>
                    <a:lnTo>
                      <a:pt x="141" y="3"/>
                    </a:lnTo>
                    <a:lnTo>
                      <a:pt x="141" y="2"/>
                    </a:lnTo>
                    <a:lnTo>
                      <a:pt x="141" y="1"/>
                    </a:lnTo>
                    <a:lnTo>
                      <a:pt x="141" y="1"/>
                    </a:lnTo>
                    <a:lnTo>
                      <a:pt x="141" y="0"/>
                    </a:lnTo>
                    <a:close/>
                    <a:moveTo>
                      <a:pt x="143" y="0"/>
                    </a:moveTo>
                    <a:lnTo>
                      <a:pt x="144" y="0"/>
                    </a:lnTo>
                    <a:lnTo>
                      <a:pt x="144" y="1"/>
                    </a:lnTo>
                    <a:lnTo>
                      <a:pt x="144" y="2"/>
                    </a:lnTo>
                    <a:lnTo>
                      <a:pt x="144" y="4"/>
                    </a:lnTo>
                    <a:lnTo>
                      <a:pt x="144" y="5"/>
                    </a:lnTo>
                    <a:lnTo>
                      <a:pt x="144" y="6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9"/>
                    </a:lnTo>
                    <a:lnTo>
                      <a:pt x="143" y="9"/>
                    </a:lnTo>
                    <a:lnTo>
                      <a:pt x="143" y="8"/>
                    </a:lnTo>
                    <a:lnTo>
                      <a:pt x="143" y="7"/>
                    </a:lnTo>
                    <a:lnTo>
                      <a:pt x="143" y="6"/>
                    </a:lnTo>
                    <a:lnTo>
                      <a:pt x="143" y="5"/>
                    </a:lnTo>
                    <a:lnTo>
                      <a:pt x="143" y="4"/>
                    </a:lnTo>
                    <a:lnTo>
                      <a:pt x="143" y="3"/>
                    </a:lnTo>
                    <a:lnTo>
                      <a:pt x="143" y="2"/>
                    </a:lnTo>
                    <a:lnTo>
                      <a:pt x="143" y="0"/>
                    </a:lnTo>
                    <a:close/>
                    <a:moveTo>
                      <a:pt x="357" y="77"/>
                    </a:moveTo>
                    <a:lnTo>
                      <a:pt x="353" y="77"/>
                    </a:lnTo>
                    <a:lnTo>
                      <a:pt x="355" y="74"/>
                    </a:lnTo>
                    <a:lnTo>
                      <a:pt x="356" y="72"/>
                    </a:lnTo>
                    <a:lnTo>
                      <a:pt x="357" y="69"/>
                    </a:lnTo>
                    <a:lnTo>
                      <a:pt x="358" y="67"/>
                    </a:lnTo>
                    <a:lnTo>
                      <a:pt x="358" y="64"/>
                    </a:lnTo>
                    <a:lnTo>
                      <a:pt x="358" y="61"/>
                    </a:lnTo>
                    <a:lnTo>
                      <a:pt x="358" y="58"/>
                    </a:lnTo>
                    <a:lnTo>
                      <a:pt x="357" y="54"/>
                    </a:lnTo>
                    <a:lnTo>
                      <a:pt x="357" y="54"/>
                    </a:lnTo>
                    <a:lnTo>
                      <a:pt x="355" y="53"/>
                    </a:lnTo>
                    <a:lnTo>
                      <a:pt x="354" y="54"/>
                    </a:lnTo>
                    <a:lnTo>
                      <a:pt x="353" y="54"/>
                    </a:lnTo>
                    <a:lnTo>
                      <a:pt x="352" y="54"/>
                    </a:lnTo>
                    <a:lnTo>
                      <a:pt x="350" y="54"/>
                    </a:lnTo>
                    <a:lnTo>
                      <a:pt x="349" y="55"/>
                    </a:lnTo>
                    <a:lnTo>
                      <a:pt x="349" y="56"/>
                    </a:lnTo>
                    <a:lnTo>
                      <a:pt x="346" y="59"/>
                    </a:lnTo>
                    <a:lnTo>
                      <a:pt x="344" y="62"/>
                    </a:lnTo>
                    <a:lnTo>
                      <a:pt x="341" y="65"/>
                    </a:lnTo>
                    <a:lnTo>
                      <a:pt x="338" y="67"/>
                    </a:lnTo>
                    <a:lnTo>
                      <a:pt x="335" y="70"/>
                    </a:lnTo>
                    <a:lnTo>
                      <a:pt x="332" y="72"/>
                    </a:lnTo>
                    <a:lnTo>
                      <a:pt x="329" y="75"/>
                    </a:lnTo>
                    <a:lnTo>
                      <a:pt x="326" y="77"/>
                    </a:lnTo>
                    <a:lnTo>
                      <a:pt x="318" y="77"/>
                    </a:lnTo>
                    <a:lnTo>
                      <a:pt x="319" y="76"/>
                    </a:lnTo>
                    <a:lnTo>
                      <a:pt x="319" y="76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4"/>
                    </a:lnTo>
                    <a:lnTo>
                      <a:pt x="321" y="74"/>
                    </a:lnTo>
                    <a:lnTo>
                      <a:pt x="321" y="74"/>
                    </a:lnTo>
                    <a:lnTo>
                      <a:pt x="322" y="73"/>
                    </a:lnTo>
                    <a:lnTo>
                      <a:pt x="324" y="72"/>
                    </a:lnTo>
                    <a:lnTo>
                      <a:pt x="326" y="71"/>
                    </a:lnTo>
                    <a:lnTo>
                      <a:pt x="329" y="68"/>
                    </a:lnTo>
                    <a:lnTo>
                      <a:pt x="332" y="66"/>
                    </a:lnTo>
                    <a:lnTo>
                      <a:pt x="334" y="65"/>
                    </a:lnTo>
                    <a:lnTo>
                      <a:pt x="336" y="63"/>
                    </a:lnTo>
                    <a:lnTo>
                      <a:pt x="337" y="62"/>
                    </a:lnTo>
                    <a:lnTo>
                      <a:pt x="337" y="62"/>
                    </a:lnTo>
                    <a:lnTo>
                      <a:pt x="338" y="61"/>
                    </a:lnTo>
                    <a:lnTo>
                      <a:pt x="340" y="59"/>
                    </a:lnTo>
                    <a:lnTo>
                      <a:pt x="341" y="57"/>
                    </a:lnTo>
                    <a:lnTo>
                      <a:pt x="343" y="56"/>
                    </a:lnTo>
                    <a:lnTo>
                      <a:pt x="344" y="54"/>
                    </a:lnTo>
                    <a:lnTo>
                      <a:pt x="345" y="52"/>
                    </a:lnTo>
                    <a:lnTo>
                      <a:pt x="346" y="51"/>
                    </a:lnTo>
                    <a:lnTo>
                      <a:pt x="348" y="51"/>
                    </a:lnTo>
                    <a:lnTo>
                      <a:pt x="350" y="50"/>
                    </a:lnTo>
                    <a:lnTo>
                      <a:pt x="353" y="49"/>
                    </a:lnTo>
                    <a:lnTo>
                      <a:pt x="355" y="48"/>
                    </a:lnTo>
                    <a:lnTo>
                      <a:pt x="356" y="48"/>
                    </a:lnTo>
                    <a:lnTo>
                      <a:pt x="357" y="48"/>
                    </a:lnTo>
                    <a:lnTo>
                      <a:pt x="358" y="48"/>
                    </a:lnTo>
                    <a:lnTo>
                      <a:pt x="359" y="49"/>
                    </a:lnTo>
                    <a:lnTo>
                      <a:pt x="360" y="50"/>
                    </a:lnTo>
                    <a:lnTo>
                      <a:pt x="361" y="51"/>
                    </a:lnTo>
                    <a:lnTo>
                      <a:pt x="361" y="52"/>
                    </a:lnTo>
                    <a:lnTo>
                      <a:pt x="361" y="54"/>
                    </a:lnTo>
                    <a:lnTo>
                      <a:pt x="362" y="57"/>
                    </a:lnTo>
                    <a:lnTo>
                      <a:pt x="362" y="60"/>
                    </a:lnTo>
                    <a:lnTo>
                      <a:pt x="362" y="63"/>
                    </a:lnTo>
                    <a:lnTo>
                      <a:pt x="361" y="66"/>
                    </a:lnTo>
                    <a:lnTo>
                      <a:pt x="361" y="69"/>
                    </a:lnTo>
                    <a:lnTo>
                      <a:pt x="360" y="71"/>
                    </a:lnTo>
                    <a:lnTo>
                      <a:pt x="359" y="74"/>
                    </a:lnTo>
                    <a:lnTo>
                      <a:pt x="357" y="77"/>
                    </a:lnTo>
                    <a:close/>
                    <a:moveTo>
                      <a:pt x="148" y="47"/>
                    </a:moveTo>
                    <a:lnTo>
                      <a:pt x="148" y="47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8" y="45"/>
                    </a:lnTo>
                    <a:lnTo>
                      <a:pt x="148" y="45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2"/>
                    </a:lnTo>
                    <a:lnTo>
                      <a:pt x="150" y="42"/>
                    </a:lnTo>
                    <a:lnTo>
                      <a:pt x="151" y="41"/>
                    </a:lnTo>
                    <a:lnTo>
                      <a:pt x="151" y="39"/>
                    </a:lnTo>
                    <a:lnTo>
                      <a:pt x="151" y="38"/>
                    </a:lnTo>
                    <a:lnTo>
                      <a:pt x="150" y="36"/>
                    </a:lnTo>
                    <a:lnTo>
                      <a:pt x="149" y="33"/>
                    </a:lnTo>
                    <a:lnTo>
                      <a:pt x="147" y="30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7" y="25"/>
                    </a:lnTo>
                    <a:lnTo>
                      <a:pt x="147" y="24"/>
                    </a:lnTo>
                    <a:lnTo>
                      <a:pt x="148" y="24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2"/>
                    </a:lnTo>
                    <a:lnTo>
                      <a:pt x="154" y="23"/>
                    </a:lnTo>
                    <a:lnTo>
                      <a:pt x="155" y="24"/>
                    </a:lnTo>
                    <a:lnTo>
                      <a:pt x="156" y="25"/>
                    </a:lnTo>
                    <a:lnTo>
                      <a:pt x="157" y="26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59" y="31"/>
                    </a:lnTo>
                    <a:lnTo>
                      <a:pt x="158" y="32"/>
                    </a:lnTo>
                    <a:lnTo>
                      <a:pt x="157" y="33"/>
                    </a:lnTo>
                    <a:lnTo>
                      <a:pt x="156" y="34"/>
                    </a:lnTo>
                    <a:lnTo>
                      <a:pt x="155" y="35"/>
                    </a:lnTo>
                    <a:lnTo>
                      <a:pt x="155" y="36"/>
                    </a:lnTo>
                    <a:lnTo>
                      <a:pt x="155" y="37"/>
                    </a:lnTo>
                    <a:lnTo>
                      <a:pt x="156" y="37"/>
                    </a:lnTo>
                    <a:lnTo>
                      <a:pt x="157" y="37"/>
                    </a:lnTo>
                    <a:lnTo>
                      <a:pt x="159" y="37"/>
                    </a:lnTo>
                    <a:lnTo>
                      <a:pt x="160" y="37"/>
                    </a:lnTo>
                    <a:lnTo>
                      <a:pt x="162" y="36"/>
                    </a:lnTo>
                    <a:lnTo>
                      <a:pt x="163" y="36"/>
                    </a:lnTo>
                    <a:lnTo>
                      <a:pt x="165" y="35"/>
                    </a:lnTo>
                    <a:lnTo>
                      <a:pt x="166" y="35"/>
                    </a:lnTo>
                    <a:lnTo>
                      <a:pt x="166" y="35"/>
                    </a:lnTo>
                    <a:lnTo>
                      <a:pt x="165" y="36"/>
                    </a:lnTo>
                    <a:lnTo>
                      <a:pt x="164" y="36"/>
                    </a:lnTo>
                    <a:lnTo>
                      <a:pt x="163" y="37"/>
                    </a:lnTo>
                    <a:lnTo>
                      <a:pt x="163" y="37"/>
                    </a:lnTo>
                    <a:lnTo>
                      <a:pt x="162" y="37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58" y="38"/>
                    </a:lnTo>
                    <a:lnTo>
                      <a:pt x="157" y="39"/>
                    </a:lnTo>
                    <a:lnTo>
                      <a:pt x="155" y="41"/>
                    </a:lnTo>
                    <a:lnTo>
                      <a:pt x="153" y="42"/>
                    </a:lnTo>
                    <a:lnTo>
                      <a:pt x="151" y="44"/>
                    </a:lnTo>
                    <a:lnTo>
                      <a:pt x="150" y="45"/>
                    </a:lnTo>
                    <a:lnTo>
                      <a:pt x="149" y="46"/>
                    </a:lnTo>
                    <a:lnTo>
                      <a:pt x="148" y="47"/>
                    </a:lnTo>
                    <a:close/>
                    <a:moveTo>
                      <a:pt x="200" y="58"/>
                    </a:moveTo>
                    <a:lnTo>
                      <a:pt x="200" y="58"/>
                    </a:lnTo>
                    <a:lnTo>
                      <a:pt x="199" y="57"/>
                    </a:lnTo>
                    <a:lnTo>
                      <a:pt x="199" y="57"/>
                    </a:lnTo>
                    <a:lnTo>
                      <a:pt x="198" y="57"/>
                    </a:lnTo>
                    <a:lnTo>
                      <a:pt x="198" y="57"/>
                    </a:lnTo>
                    <a:lnTo>
                      <a:pt x="197" y="57"/>
                    </a:lnTo>
                    <a:lnTo>
                      <a:pt x="197" y="57"/>
                    </a:lnTo>
                    <a:lnTo>
                      <a:pt x="196" y="57"/>
                    </a:lnTo>
                    <a:lnTo>
                      <a:pt x="196" y="56"/>
                    </a:lnTo>
                    <a:lnTo>
                      <a:pt x="196" y="56"/>
                    </a:lnTo>
                    <a:lnTo>
                      <a:pt x="196" y="55"/>
                    </a:lnTo>
                    <a:lnTo>
                      <a:pt x="196" y="55"/>
                    </a:lnTo>
                    <a:lnTo>
                      <a:pt x="196" y="54"/>
                    </a:lnTo>
                    <a:lnTo>
                      <a:pt x="196" y="54"/>
                    </a:lnTo>
                    <a:lnTo>
                      <a:pt x="196" y="53"/>
                    </a:lnTo>
                    <a:lnTo>
                      <a:pt x="195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5" y="49"/>
                    </a:lnTo>
                    <a:lnTo>
                      <a:pt x="194" y="47"/>
                    </a:lnTo>
                    <a:lnTo>
                      <a:pt x="192" y="45"/>
                    </a:lnTo>
                    <a:lnTo>
                      <a:pt x="190" y="43"/>
                    </a:lnTo>
                    <a:lnTo>
                      <a:pt x="189" y="41"/>
                    </a:lnTo>
                    <a:lnTo>
                      <a:pt x="187" y="39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7" y="36"/>
                    </a:lnTo>
                    <a:lnTo>
                      <a:pt x="189" y="36"/>
                    </a:lnTo>
                    <a:lnTo>
                      <a:pt x="190" y="36"/>
                    </a:lnTo>
                    <a:lnTo>
                      <a:pt x="192" y="35"/>
                    </a:lnTo>
                    <a:lnTo>
                      <a:pt x="194" y="35"/>
                    </a:lnTo>
                    <a:lnTo>
                      <a:pt x="196" y="35"/>
                    </a:lnTo>
                    <a:lnTo>
                      <a:pt x="197" y="35"/>
                    </a:lnTo>
                    <a:lnTo>
                      <a:pt x="198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1" y="35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8"/>
                    </a:lnTo>
                    <a:lnTo>
                      <a:pt x="199" y="38"/>
                    </a:lnTo>
                    <a:lnTo>
                      <a:pt x="198" y="39"/>
                    </a:lnTo>
                    <a:lnTo>
                      <a:pt x="198" y="40"/>
                    </a:lnTo>
                    <a:lnTo>
                      <a:pt x="197" y="42"/>
                    </a:lnTo>
                    <a:lnTo>
                      <a:pt x="197" y="43"/>
                    </a:lnTo>
                    <a:lnTo>
                      <a:pt x="196" y="44"/>
                    </a:lnTo>
                    <a:lnTo>
                      <a:pt x="196" y="45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8" y="47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51"/>
                    </a:lnTo>
                    <a:lnTo>
                      <a:pt x="199" y="53"/>
                    </a:lnTo>
                    <a:lnTo>
                      <a:pt x="199" y="54"/>
                    </a:lnTo>
                    <a:lnTo>
                      <a:pt x="200" y="55"/>
                    </a:lnTo>
                    <a:lnTo>
                      <a:pt x="201" y="56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0" y="58"/>
                    </a:lnTo>
                    <a:close/>
                    <a:moveTo>
                      <a:pt x="261" y="36"/>
                    </a:move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close/>
                    <a:moveTo>
                      <a:pt x="176" y="30"/>
                    </a:move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1"/>
                    </a:lnTo>
                    <a:lnTo>
                      <a:pt x="176" y="30"/>
                    </a:lnTo>
                    <a:close/>
                    <a:moveTo>
                      <a:pt x="180" y="27"/>
                    </a:move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close/>
                    <a:moveTo>
                      <a:pt x="213" y="21"/>
                    </a:move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1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3" y="21"/>
                    </a:lnTo>
                    <a:close/>
                    <a:moveTo>
                      <a:pt x="390" y="19"/>
                    </a:move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close/>
                    <a:moveTo>
                      <a:pt x="212" y="18"/>
                    </a:move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close/>
                    <a:moveTo>
                      <a:pt x="230" y="16"/>
                    </a:move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5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close/>
                    <a:moveTo>
                      <a:pt x="232" y="16"/>
                    </a:move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1" y="16"/>
                    </a:lnTo>
                    <a:lnTo>
                      <a:pt x="231" y="16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close/>
                    <a:moveTo>
                      <a:pt x="62" y="12"/>
                    </a:move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close/>
                    <a:moveTo>
                      <a:pt x="253" y="9"/>
                    </a:moveTo>
                    <a:lnTo>
                      <a:pt x="253" y="8"/>
                    </a:lnTo>
                    <a:lnTo>
                      <a:pt x="253" y="8"/>
                    </a:lnTo>
                    <a:lnTo>
                      <a:pt x="253" y="8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8"/>
                    </a:lnTo>
                    <a:lnTo>
                      <a:pt x="255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9"/>
                    </a:lnTo>
                    <a:lnTo>
                      <a:pt x="253" y="9"/>
                    </a:lnTo>
                    <a:lnTo>
                      <a:pt x="253" y="9"/>
                    </a:lnTo>
                    <a:close/>
                    <a:moveTo>
                      <a:pt x="142" y="8"/>
                    </a:moveTo>
                    <a:lnTo>
                      <a:pt x="142" y="8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2" y="8"/>
                    </a:lnTo>
                    <a:lnTo>
                      <a:pt x="142" y="8"/>
                    </a:lnTo>
                    <a:lnTo>
                      <a:pt x="142" y="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reeform 23"/>
              <p:cNvSpPr>
                <a:spLocks/>
              </p:cNvSpPr>
              <p:nvPr/>
            </p:nvSpPr>
            <p:spPr bwMode="auto">
              <a:xfrm>
                <a:off x="1331" y="385"/>
                <a:ext cx="55" cy="76"/>
              </a:xfrm>
              <a:custGeom>
                <a:avLst/>
                <a:gdLst>
                  <a:gd name="T0" fmla="*/ 4 w 55"/>
                  <a:gd name="T1" fmla="*/ 75 h 76"/>
                  <a:gd name="T2" fmla="*/ 8 w 55"/>
                  <a:gd name="T3" fmla="*/ 75 h 76"/>
                  <a:gd name="T4" fmla="*/ 8 w 55"/>
                  <a:gd name="T5" fmla="*/ 73 h 76"/>
                  <a:gd name="T6" fmla="*/ 8 w 55"/>
                  <a:gd name="T7" fmla="*/ 73 h 76"/>
                  <a:gd name="T8" fmla="*/ 8 w 55"/>
                  <a:gd name="T9" fmla="*/ 73 h 76"/>
                  <a:gd name="T10" fmla="*/ 9 w 55"/>
                  <a:gd name="T11" fmla="*/ 70 h 76"/>
                  <a:gd name="T12" fmla="*/ 10 w 55"/>
                  <a:gd name="T13" fmla="*/ 68 h 76"/>
                  <a:gd name="T14" fmla="*/ 11 w 55"/>
                  <a:gd name="T15" fmla="*/ 66 h 76"/>
                  <a:gd name="T16" fmla="*/ 11 w 55"/>
                  <a:gd name="T17" fmla="*/ 65 h 76"/>
                  <a:gd name="T18" fmla="*/ 12 w 55"/>
                  <a:gd name="T19" fmla="*/ 64 h 76"/>
                  <a:gd name="T20" fmla="*/ 13 w 55"/>
                  <a:gd name="T21" fmla="*/ 63 h 76"/>
                  <a:gd name="T22" fmla="*/ 14 w 55"/>
                  <a:gd name="T23" fmla="*/ 62 h 76"/>
                  <a:gd name="T24" fmla="*/ 14 w 55"/>
                  <a:gd name="T25" fmla="*/ 62 h 76"/>
                  <a:gd name="T26" fmla="*/ 14 w 55"/>
                  <a:gd name="T27" fmla="*/ 62 h 76"/>
                  <a:gd name="T28" fmla="*/ 15 w 55"/>
                  <a:gd name="T29" fmla="*/ 62 h 76"/>
                  <a:gd name="T30" fmla="*/ 15 w 55"/>
                  <a:gd name="T31" fmla="*/ 61 h 76"/>
                  <a:gd name="T32" fmla="*/ 16 w 55"/>
                  <a:gd name="T33" fmla="*/ 60 h 76"/>
                  <a:gd name="T34" fmla="*/ 17 w 55"/>
                  <a:gd name="T35" fmla="*/ 58 h 76"/>
                  <a:gd name="T36" fmla="*/ 18 w 55"/>
                  <a:gd name="T37" fmla="*/ 59 h 76"/>
                  <a:gd name="T38" fmla="*/ 18 w 55"/>
                  <a:gd name="T39" fmla="*/ 58 h 76"/>
                  <a:gd name="T40" fmla="*/ 18 w 55"/>
                  <a:gd name="T41" fmla="*/ 58 h 76"/>
                  <a:gd name="T42" fmla="*/ 19 w 55"/>
                  <a:gd name="T43" fmla="*/ 58 h 76"/>
                  <a:gd name="T44" fmla="*/ 19 w 55"/>
                  <a:gd name="T45" fmla="*/ 57 h 76"/>
                  <a:gd name="T46" fmla="*/ 21 w 55"/>
                  <a:gd name="T47" fmla="*/ 56 h 76"/>
                  <a:gd name="T48" fmla="*/ 22 w 55"/>
                  <a:gd name="T49" fmla="*/ 56 h 76"/>
                  <a:gd name="T50" fmla="*/ 23 w 55"/>
                  <a:gd name="T51" fmla="*/ 56 h 76"/>
                  <a:gd name="T52" fmla="*/ 23 w 55"/>
                  <a:gd name="T53" fmla="*/ 55 h 76"/>
                  <a:gd name="T54" fmla="*/ 25 w 55"/>
                  <a:gd name="T55" fmla="*/ 55 h 76"/>
                  <a:gd name="T56" fmla="*/ 27 w 55"/>
                  <a:gd name="T57" fmla="*/ 49 h 76"/>
                  <a:gd name="T58" fmla="*/ 27 w 55"/>
                  <a:gd name="T59" fmla="*/ 44 h 76"/>
                  <a:gd name="T60" fmla="*/ 28 w 55"/>
                  <a:gd name="T61" fmla="*/ 44 h 76"/>
                  <a:gd name="T62" fmla="*/ 28 w 55"/>
                  <a:gd name="T63" fmla="*/ 43 h 76"/>
                  <a:gd name="T64" fmla="*/ 28 w 55"/>
                  <a:gd name="T65" fmla="*/ 43 h 76"/>
                  <a:gd name="T66" fmla="*/ 28 w 55"/>
                  <a:gd name="T67" fmla="*/ 43 h 76"/>
                  <a:gd name="T68" fmla="*/ 28 w 55"/>
                  <a:gd name="T69" fmla="*/ 42 h 76"/>
                  <a:gd name="T70" fmla="*/ 28 w 55"/>
                  <a:gd name="T71" fmla="*/ 42 h 76"/>
                  <a:gd name="T72" fmla="*/ 29 w 55"/>
                  <a:gd name="T73" fmla="*/ 42 h 76"/>
                  <a:gd name="T74" fmla="*/ 29 w 55"/>
                  <a:gd name="T75" fmla="*/ 42 h 76"/>
                  <a:gd name="T76" fmla="*/ 29 w 55"/>
                  <a:gd name="T77" fmla="*/ 42 h 76"/>
                  <a:gd name="T78" fmla="*/ 29 w 55"/>
                  <a:gd name="T79" fmla="*/ 42 h 76"/>
                  <a:gd name="T80" fmla="*/ 29 w 55"/>
                  <a:gd name="T81" fmla="*/ 42 h 76"/>
                  <a:gd name="T82" fmla="*/ 29 w 55"/>
                  <a:gd name="T83" fmla="*/ 42 h 76"/>
                  <a:gd name="T84" fmla="*/ 30 w 55"/>
                  <a:gd name="T85" fmla="*/ 41 h 76"/>
                  <a:gd name="T86" fmla="*/ 30 w 55"/>
                  <a:gd name="T87" fmla="*/ 39 h 76"/>
                  <a:gd name="T88" fmla="*/ 30 w 55"/>
                  <a:gd name="T89" fmla="*/ 40 h 76"/>
                  <a:gd name="T90" fmla="*/ 31 w 55"/>
                  <a:gd name="T91" fmla="*/ 40 h 76"/>
                  <a:gd name="T92" fmla="*/ 32 w 55"/>
                  <a:gd name="T93" fmla="*/ 38 h 76"/>
                  <a:gd name="T94" fmla="*/ 35 w 55"/>
                  <a:gd name="T95" fmla="*/ 34 h 76"/>
                  <a:gd name="T96" fmla="*/ 36 w 55"/>
                  <a:gd name="T97" fmla="*/ 21 h 76"/>
                  <a:gd name="T98" fmla="*/ 42 w 55"/>
                  <a:gd name="T99" fmla="*/ 13 h 76"/>
                  <a:gd name="T100" fmla="*/ 43 w 55"/>
                  <a:gd name="T101" fmla="*/ 8 h 76"/>
                  <a:gd name="T102" fmla="*/ 43 w 55"/>
                  <a:gd name="T103" fmla="*/ 4 h 76"/>
                  <a:gd name="T104" fmla="*/ 43 w 55"/>
                  <a:gd name="T105" fmla="*/ 1 h 76"/>
                  <a:gd name="T106" fmla="*/ 55 w 55"/>
                  <a:gd name="T107" fmla="*/ 4 h 76"/>
                  <a:gd name="T108" fmla="*/ 54 w 55"/>
                  <a:gd name="T109" fmla="*/ 10 h 76"/>
                  <a:gd name="T110" fmla="*/ 54 w 55"/>
                  <a:gd name="T111" fmla="*/ 38 h 76"/>
                  <a:gd name="T112" fmla="*/ 50 w 55"/>
                  <a:gd name="T113" fmla="*/ 52 h 76"/>
                  <a:gd name="T114" fmla="*/ 46 w 55"/>
                  <a:gd name="T115" fmla="*/ 64 h 76"/>
                  <a:gd name="T116" fmla="*/ 42 w 55"/>
                  <a:gd name="T117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" h="76">
                    <a:moveTo>
                      <a:pt x="42" y="76"/>
                    </a:moveTo>
                    <a:lnTo>
                      <a:pt x="0" y="76"/>
                    </a:lnTo>
                    <a:lnTo>
                      <a:pt x="2" y="76"/>
                    </a:lnTo>
                    <a:lnTo>
                      <a:pt x="2" y="75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9" y="70"/>
                    </a:lnTo>
                    <a:lnTo>
                      <a:pt x="9" y="70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1" y="67"/>
                    </a:lnTo>
                    <a:lnTo>
                      <a:pt x="11" y="66"/>
                    </a:lnTo>
                    <a:lnTo>
                      <a:pt x="11" y="66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2" y="65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3" y="64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7" y="60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6"/>
                    </a:lnTo>
                    <a:lnTo>
                      <a:pt x="21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4" y="55"/>
                    </a:lnTo>
                    <a:lnTo>
                      <a:pt x="25" y="55"/>
                    </a:lnTo>
                    <a:lnTo>
                      <a:pt x="25" y="54"/>
                    </a:lnTo>
                    <a:lnTo>
                      <a:pt x="26" y="54"/>
                    </a:lnTo>
                    <a:lnTo>
                      <a:pt x="26" y="52"/>
                    </a:lnTo>
                    <a:lnTo>
                      <a:pt x="27" y="51"/>
                    </a:lnTo>
                    <a:lnTo>
                      <a:pt x="27" y="49"/>
                    </a:lnTo>
                    <a:lnTo>
                      <a:pt x="27" y="47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3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39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1" y="40"/>
                    </a:lnTo>
                    <a:lnTo>
                      <a:pt x="31" y="40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2" y="39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3" y="37"/>
                    </a:lnTo>
                    <a:lnTo>
                      <a:pt x="34" y="36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5" y="30"/>
                    </a:lnTo>
                    <a:lnTo>
                      <a:pt x="35" y="27"/>
                    </a:lnTo>
                    <a:lnTo>
                      <a:pt x="36" y="25"/>
                    </a:lnTo>
                    <a:lnTo>
                      <a:pt x="36" y="23"/>
                    </a:lnTo>
                    <a:lnTo>
                      <a:pt x="36" y="21"/>
                    </a:lnTo>
                    <a:lnTo>
                      <a:pt x="37" y="19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40" y="15"/>
                    </a:lnTo>
                    <a:lnTo>
                      <a:pt x="42" y="13"/>
                    </a:lnTo>
                    <a:lnTo>
                      <a:pt x="42" y="12"/>
                    </a:lnTo>
                    <a:lnTo>
                      <a:pt x="42" y="11"/>
                    </a:lnTo>
                    <a:lnTo>
                      <a:pt x="43" y="10"/>
                    </a:lnTo>
                    <a:lnTo>
                      <a:pt x="43" y="9"/>
                    </a:lnTo>
                    <a:lnTo>
                      <a:pt x="43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5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3" y="3"/>
                    </a:lnTo>
                    <a:lnTo>
                      <a:pt x="43" y="2"/>
                    </a:lnTo>
                    <a:lnTo>
                      <a:pt x="43" y="2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43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5" y="5"/>
                    </a:lnTo>
                    <a:lnTo>
                      <a:pt x="55" y="6"/>
                    </a:lnTo>
                    <a:lnTo>
                      <a:pt x="55" y="7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5"/>
                    </a:lnTo>
                    <a:lnTo>
                      <a:pt x="54" y="22"/>
                    </a:lnTo>
                    <a:lnTo>
                      <a:pt x="54" y="28"/>
                    </a:lnTo>
                    <a:lnTo>
                      <a:pt x="54" y="34"/>
                    </a:lnTo>
                    <a:lnTo>
                      <a:pt x="54" y="38"/>
                    </a:lnTo>
                    <a:lnTo>
                      <a:pt x="54" y="41"/>
                    </a:lnTo>
                    <a:lnTo>
                      <a:pt x="53" y="44"/>
                    </a:lnTo>
                    <a:lnTo>
                      <a:pt x="52" y="47"/>
                    </a:lnTo>
                    <a:lnTo>
                      <a:pt x="52" y="49"/>
                    </a:lnTo>
                    <a:lnTo>
                      <a:pt x="50" y="52"/>
                    </a:lnTo>
                    <a:lnTo>
                      <a:pt x="49" y="55"/>
                    </a:lnTo>
                    <a:lnTo>
                      <a:pt x="47" y="57"/>
                    </a:lnTo>
                    <a:lnTo>
                      <a:pt x="47" y="60"/>
                    </a:lnTo>
                    <a:lnTo>
                      <a:pt x="46" y="62"/>
                    </a:lnTo>
                    <a:lnTo>
                      <a:pt x="46" y="64"/>
                    </a:lnTo>
                    <a:lnTo>
                      <a:pt x="46" y="67"/>
                    </a:lnTo>
                    <a:lnTo>
                      <a:pt x="45" y="69"/>
                    </a:lnTo>
                    <a:lnTo>
                      <a:pt x="44" y="72"/>
                    </a:lnTo>
                    <a:lnTo>
                      <a:pt x="43" y="74"/>
                    </a:lnTo>
                    <a:lnTo>
                      <a:pt x="42" y="76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reeform 24"/>
              <p:cNvSpPr>
                <a:spLocks noEditPoints="1"/>
              </p:cNvSpPr>
              <p:nvPr/>
            </p:nvSpPr>
            <p:spPr bwMode="auto">
              <a:xfrm>
                <a:off x="1074" y="423"/>
                <a:ext cx="311" cy="38"/>
              </a:xfrm>
              <a:custGeom>
                <a:avLst/>
                <a:gdLst>
                  <a:gd name="T0" fmla="*/ 267 w 311"/>
                  <a:gd name="T1" fmla="*/ 30 h 38"/>
                  <a:gd name="T2" fmla="*/ 271 w 311"/>
                  <a:gd name="T3" fmla="*/ 24 h 38"/>
                  <a:gd name="T4" fmla="*/ 275 w 311"/>
                  <a:gd name="T5" fmla="*/ 20 h 38"/>
                  <a:gd name="T6" fmla="*/ 282 w 311"/>
                  <a:gd name="T7" fmla="*/ 17 h 38"/>
                  <a:gd name="T8" fmla="*/ 285 w 311"/>
                  <a:gd name="T9" fmla="*/ 4 h 38"/>
                  <a:gd name="T10" fmla="*/ 286 w 311"/>
                  <a:gd name="T11" fmla="*/ 4 h 38"/>
                  <a:gd name="T12" fmla="*/ 304 w 311"/>
                  <a:gd name="T13" fmla="*/ 19 h 38"/>
                  <a:gd name="T14" fmla="*/ 8 w 311"/>
                  <a:gd name="T15" fmla="*/ 10 h 38"/>
                  <a:gd name="T16" fmla="*/ 11 w 311"/>
                  <a:gd name="T17" fmla="*/ 14 h 38"/>
                  <a:gd name="T18" fmla="*/ 15 w 311"/>
                  <a:gd name="T19" fmla="*/ 16 h 38"/>
                  <a:gd name="T20" fmla="*/ 16 w 311"/>
                  <a:gd name="T21" fmla="*/ 16 h 38"/>
                  <a:gd name="T22" fmla="*/ 25 w 311"/>
                  <a:gd name="T23" fmla="*/ 15 h 38"/>
                  <a:gd name="T24" fmla="*/ 59 w 311"/>
                  <a:gd name="T25" fmla="*/ 1 h 38"/>
                  <a:gd name="T26" fmla="*/ 66 w 311"/>
                  <a:gd name="T27" fmla="*/ 7 h 38"/>
                  <a:gd name="T28" fmla="*/ 68 w 311"/>
                  <a:gd name="T29" fmla="*/ 6 h 38"/>
                  <a:gd name="T30" fmla="*/ 68 w 311"/>
                  <a:gd name="T31" fmla="*/ 6 h 38"/>
                  <a:gd name="T32" fmla="*/ 72 w 311"/>
                  <a:gd name="T33" fmla="*/ 4 h 38"/>
                  <a:gd name="T34" fmla="*/ 66 w 311"/>
                  <a:gd name="T35" fmla="*/ 13 h 38"/>
                  <a:gd name="T36" fmla="*/ 94 w 311"/>
                  <a:gd name="T37" fmla="*/ 26 h 38"/>
                  <a:gd name="T38" fmla="*/ 103 w 311"/>
                  <a:gd name="T39" fmla="*/ 31 h 38"/>
                  <a:gd name="T40" fmla="*/ 116 w 311"/>
                  <a:gd name="T41" fmla="*/ 33 h 38"/>
                  <a:gd name="T42" fmla="*/ 73 w 311"/>
                  <a:gd name="T43" fmla="*/ 32 h 38"/>
                  <a:gd name="T44" fmla="*/ 62 w 311"/>
                  <a:gd name="T45" fmla="*/ 19 h 38"/>
                  <a:gd name="T46" fmla="*/ 38 w 311"/>
                  <a:gd name="T47" fmla="*/ 37 h 38"/>
                  <a:gd name="T48" fmla="*/ 30 w 311"/>
                  <a:gd name="T49" fmla="*/ 27 h 38"/>
                  <a:gd name="T50" fmla="*/ 31 w 311"/>
                  <a:gd name="T51" fmla="*/ 23 h 38"/>
                  <a:gd name="T52" fmla="*/ 51 w 311"/>
                  <a:gd name="T53" fmla="*/ 15 h 38"/>
                  <a:gd name="T54" fmla="*/ 49 w 311"/>
                  <a:gd name="T55" fmla="*/ 11 h 38"/>
                  <a:gd name="T56" fmla="*/ 25 w 311"/>
                  <a:gd name="T57" fmla="*/ 23 h 38"/>
                  <a:gd name="T58" fmla="*/ 22 w 311"/>
                  <a:gd name="T59" fmla="*/ 23 h 38"/>
                  <a:gd name="T60" fmla="*/ 98 w 311"/>
                  <a:gd name="T61" fmla="*/ 1 h 38"/>
                  <a:gd name="T62" fmla="*/ 109 w 311"/>
                  <a:gd name="T63" fmla="*/ 9 h 38"/>
                  <a:gd name="T64" fmla="*/ 127 w 311"/>
                  <a:gd name="T65" fmla="*/ 13 h 38"/>
                  <a:gd name="T66" fmla="*/ 111 w 311"/>
                  <a:gd name="T67" fmla="*/ 12 h 38"/>
                  <a:gd name="T68" fmla="*/ 105 w 311"/>
                  <a:gd name="T69" fmla="*/ 9 h 38"/>
                  <a:gd name="T70" fmla="*/ 143 w 311"/>
                  <a:gd name="T71" fmla="*/ 1 h 38"/>
                  <a:gd name="T72" fmla="*/ 156 w 311"/>
                  <a:gd name="T73" fmla="*/ 5 h 38"/>
                  <a:gd name="T74" fmla="*/ 158 w 311"/>
                  <a:gd name="T75" fmla="*/ 5 h 38"/>
                  <a:gd name="T76" fmla="*/ 165 w 311"/>
                  <a:gd name="T77" fmla="*/ 2 h 38"/>
                  <a:gd name="T78" fmla="*/ 166 w 311"/>
                  <a:gd name="T79" fmla="*/ 2 h 38"/>
                  <a:gd name="T80" fmla="*/ 165 w 311"/>
                  <a:gd name="T81" fmla="*/ 5 h 38"/>
                  <a:gd name="T82" fmla="*/ 163 w 311"/>
                  <a:gd name="T83" fmla="*/ 7 h 38"/>
                  <a:gd name="T84" fmla="*/ 171 w 311"/>
                  <a:gd name="T85" fmla="*/ 4 h 38"/>
                  <a:gd name="T86" fmla="*/ 174 w 311"/>
                  <a:gd name="T87" fmla="*/ 4 h 38"/>
                  <a:gd name="T88" fmla="*/ 175 w 311"/>
                  <a:gd name="T89" fmla="*/ 1 h 38"/>
                  <a:gd name="T90" fmla="*/ 231 w 311"/>
                  <a:gd name="T91" fmla="*/ 2 h 38"/>
                  <a:gd name="T92" fmla="*/ 226 w 311"/>
                  <a:gd name="T93" fmla="*/ 16 h 38"/>
                  <a:gd name="T94" fmla="*/ 163 w 311"/>
                  <a:gd name="T95" fmla="*/ 25 h 38"/>
                  <a:gd name="T96" fmla="*/ 160 w 311"/>
                  <a:gd name="T97" fmla="*/ 23 h 38"/>
                  <a:gd name="T98" fmla="*/ 151 w 311"/>
                  <a:gd name="T99" fmla="*/ 29 h 38"/>
                  <a:gd name="T100" fmla="*/ 138 w 311"/>
                  <a:gd name="T101" fmla="*/ 29 h 38"/>
                  <a:gd name="T102" fmla="*/ 136 w 311"/>
                  <a:gd name="T103" fmla="*/ 34 h 38"/>
                  <a:gd name="T104" fmla="*/ 60 w 311"/>
                  <a:gd name="T105" fmla="*/ 25 h 38"/>
                  <a:gd name="T106" fmla="*/ 99 w 311"/>
                  <a:gd name="T107" fmla="*/ 28 h 38"/>
                  <a:gd name="T108" fmla="*/ 100 w 311"/>
                  <a:gd name="T109" fmla="*/ 27 h 38"/>
                  <a:gd name="T110" fmla="*/ 102 w 311"/>
                  <a:gd name="T111" fmla="*/ 23 h 38"/>
                  <a:gd name="T112" fmla="*/ 101 w 311"/>
                  <a:gd name="T113" fmla="*/ 29 h 38"/>
                  <a:gd name="T114" fmla="*/ 101 w 311"/>
                  <a:gd name="T115" fmla="*/ 25 h 38"/>
                  <a:gd name="T116" fmla="*/ 101 w 311"/>
                  <a:gd name="T117" fmla="*/ 23 h 38"/>
                  <a:gd name="T118" fmla="*/ 108 w 311"/>
                  <a:gd name="T119" fmla="*/ 9 h 38"/>
                  <a:gd name="T120" fmla="*/ 109 w 311"/>
                  <a:gd name="T121" fmla="*/ 8 h 38"/>
                  <a:gd name="T122" fmla="*/ 171 w 311"/>
                  <a:gd name="T12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11" h="38">
                    <a:moveTo>
                      <a:pt x="299" y="38"/>
                    </a:moveTo>
                    <a:lnTo>
                      <a:pt x="257" y="38"/>
                    </a:lnTo>
                    <a:lnTo>
                      <a:pt x="259" y="38"/>
                    </a:lnTo>
                    <a:lnTo>
                      <a:pt x="259" y="37"/>
                    </a:lnTo>
                    <a:lnTo>
                      <a:pt x="261" y="37"/>
                    </a:lnTo>
                    <a:lnTo>
                      <a:pt x="262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4" y="37"/>
                    </a:lnTo>
                    <a:lnTo>
                      <a:pt x="265" y="37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4"/>
                    </a:lnTo>
                    <a:lnTo>
                      <a:pt x="265" y="33"/>
                    </a:lnTo>
                    <a:lnTo>
                      <a:pt x="265" y="33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29"/>
                    </a:lnTo>
                    <a:lnTo>
                      <a:pt x="267" y="29"/>
                    </a:lnTo>
                    <a:lnTo>
                      <a:pt x="268" y="29"/>
                    </a:lnTo>
                    <a:lnTo>
                      <a:pt x="268" y="28"/>
                    </a:lnTo>
                    <a:lnTo>
                      <a:pt x="268" y="28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9" y="27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70" y="26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3" y="22"/>
                    </a:lnTo>
                    <a:lnTo>
                      <a:pt x="273" y="22"/>
                    </a:lnTo>
                    <a:lnTo>
                      <a:pt x="274" y="22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8" y="18"/>
                    </a:lnTo>
                    <a:lnTo>
                      <a:pt x="278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1" y="17"/>
                    </a:lnTo>
                    <a:lnTo>
                      <a:pt x="282" y="17"/>
                    </a:lnTo>
                    <a:lnTo>
                      <a:pt x="282" y="16"/>
                    </a:lnTo>
                    <a:lnTo>
                      <a:pt x="283" y="16"/>
                    </a:lnTo>
                    <a:lnTo>
                      <a:pt x="283" y="14"/>
                    </a:lnTo>
                    <a:lnTo>
                      <a:pt x="284" y="13"/>
                    </a:lnTo>
                    <a:lnTo>
                      <a:pt x="284" y="11"/>
                    </a:lnTo>
                    <a:lnTo>
                      <a:pt x="284" y="9"/>
                    </a:lnTo>
                    <a:lnTo>
                      <a:pt x="284" y="7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5"/>
                    </a:lnTo>
                    <a:lnTo>
                      <a:pt x="286" y="5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7" y="4"/>
                    </a:lnTo>
                    <a:lnTo>
                      <a:pt x="287" y="4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1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8" y="2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9" y="1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311" y="0"/>
                    </a:lnTo>
                    <a:lnTo>
                      <a:pt x="311" y="3"/>
                    </a:lnTo>
                    <a:lnTo>
                      <a:pt x="310" y="5"/>
                    </a:lnTo>
                    <a:lnTo>
                      <a:pt x="310" y="8"/>
                    </a:lnTo>
                    <a:lnTo>
                      <a:pt x="309" y="10"/>
                    </a:lnTo>
                    <a:lnTo>
                      <a:pt x="308" y="13"/>
                    </a:lnTo>
                    <a:lnTo>
                      <a:pt x="307" y="15"/>
                    </a:lnTo>
                    <a:lnTo>
                      <a:pt x="305" y="17"/>
                    </a:lnTo>
                    <a:lnTo>
                      <a:pt x="304" y="19"/>
                    </a:lnTo>
                    <a:lnTo>
                      <a:pt x="304" y="22"/>
                    </a:lnTo>
                    <a:lnTo>
                      <a:pt x="303" y="24"/>
                    </a:lnTo>
                    <a:lnTo>
                      <a:pt x="303" y="26"/>
                    </a:lnTo>
                    <a:lnTo>
                      <a:pt x="303" y="29"/>
                    </a:lnTo>
                    <a:lnTo>
                      <a:pt x="302" y="31"/>
                    </a:lnTo>
                    <a:lnTo>
                      <a:pt x="301" y="34"/>
                    </a:lnTo>
                    <a:lnTo>
                      <a:pt x="300" y="36"/>
                    </a:lnTo>
                    <a:lnTo>
                      <a:pt x="299" y="38"/>
                    </a:lnTo>
                    <a:close/>
                    <a:moveTo>
                      <a:pt x="0" y="0"/>
                    </a:moveTo>
                    <a:lnTo>
                      <a:pt x="15" y="0"/>
                    </a:lnTo>
                    <a:lnTo>
                      <a:pt x="15" y="1"/>
                    </a:lnTo>
                    <a:lnTo>
                      <a:pt x="14" y="1"/>
                    </a:lnTo>
                    <a:lnTo>
                      <a:pt x="14" y="1"/>
                    </a:lnTo>
                    <a:lnTo>
                      <a:pt x="14" y="2"/>
                    </a:lnTo>
                    <a:lnTo>
                      <a:pt x="14" y="2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2" y="9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6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8" y="11"/>
                    </a:lnTo>
                    <a:lnTo>
                      <a:pt x="29" y="10"/>
                    </a:lnTo>
                    <a:lnTo>
                      <a:pt x="31" y="8"/>
                    </a:lnTo>
                    <a:lnTo>
                      <a:pt x="32" y="7"/>
                    </a:lnTo>
                    <a:lnTo>
                      <a:pt x="33" y="5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1"/>
                    </a:lnTo>
                    <a:lnTo>
                      <a:pt x="59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2" y="8"/>
                    </a:lnTo>
                    <a:lnTo>
                      <a:pt x="62" y="9"/>
                    </a:lnTo>
                    <a:lnTo>
                      <a:pt x="63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4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3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1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76" y="1"/>
                    </a:lnTo>
                    <a:lnTo>
                      <a:pt x="74" y="3"/>
                    </a:lnTo>
                    <a:lnTo>
                      <a:pt x="72" y="4"/>
                    </a:lnTo>
                    <a:lnTo>
                      <a:pt x="69" y="6"/>
                    </a:lnTo>
                    <a:lnTo>
                      <a:pt x="67" y="7"/>
                    </a:lnTo>
                    <a:lnTo>
                      <a:pt x="65" y="9"/>
                    </a:lnTo>
                    <a:lnTo>
                      <a:pt x="64" y="10"/>
                    </a:lnTo>
                    <a:lnTo>
                      <a:pt x="64" y="11"/>
                    </a:lnTo>
                    <a:lnTo>
                      <a:pt x="64" y="13"/>
                    </a:lnTo>
                    <a:lnTo>
                      <a:pt x="65" y="14"/>
                    </a:lnTo>
                    <a:lnTo>
                      <a:pt x="66" y="14"/>
                    </a:lnTo>
                    <a:lnTo>
                      <a:pt x="66" y="13"/>
                    </a:lnTo>
                    <a:lnTo>
                      <a:pt x="67" y="13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70" y="11"/>
                    </a:lnTo>
                    <a:lnTo>
                      <a:pt x="70" y="11"/>
                    </a:lnTo>
                    <a:lnTo>
                      <a:pt x="71" y="11"/>
                    </a:lnTo>
                    <a:lnTo>
                      <a:pt x="72" y="11"/>
                    </a:lnTo>
                    <a:lnTo>
                      <a:pt x="73" y="11"/>
                    </a:lnTo>
                    <a:lnTo>
                      <a:pt x="74" y="11"/>
                    </a:lnTo>
                    <a:lnTo>
                      <a:pt x="74" y="11"/>
                    </a:lnTo>
                    <a:lnTo>
                      <a:pt x="75" y="11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81" y="13"/>
                    </a:lnTo>
                    <a:lnTo>
                      <a:pt x="82" y="14"/>
                    </a:lnTo>
                    <a:lnTo>
                      <a:pt x="84" y="15"/>
                    </a:lnTo>
                    <a:lnTo>
                      <a:pt x="86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90" y="19"/>
                    </a:lnTo>
                    <a:lnTo>
                      <a:pt x="92" y="20"/>
                    </a:lnTo>
                    <a:lnTo>
                      <a:pt x="93" y="22"/>
                    </a:lnTo>
                    <a:lnTo>
                      <a:pt x="94" y="24"/>
                    </a:lnTo>
                    <a:lnTo>
                      <a:pt x="94" y="26"/>
                    </a:lnTo>
                    <a:lnTo>
                      <a:pt x="95" y="29"/>
                    </a:lnTo>
                    <a:lnTo>
                      <a:pt x="95" y="31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5"/>
                    </a:lnTo>
                    <a:lnTo>
                      <a:pt x="97" y="34"/>
                    </a:lnTo>
                    <a:lnTo>
                      <a:pt x="98" y="34"/>
                    </a:lnTo>
                    <a:lnTo>
                      <a:pt x="99" y="34"/>
                    </a:lnTo>
                    <a:lnTo>
                      <a:pt x="99" y="33"/>
                    </a:lnTo>
                    <a:lnTo>
                      <a:pt x="100" y="33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4" y="31"/>
                    </a:lnTo>
                    <a:lnTo>
                      <a:pt x="104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6" y="31"/>
                    </a:lnTo>
                    <a:lnTo>
                      <a:pt x="107" y="31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2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4" y="32"/>
                    </a:lnTo>
                    <a:lnTo>
                      <a:pt x="114" y="31"/>
                    </a:lnTo>
                    <a:lnTo>
                      <a:pt x="114" y="32"/>
                    </a:lnTo>
                    <a:lnTo>
                      <a:pt x="114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7" y="33"/>
                    </a:lnTo>
                    <a:lnTo>
                      <a:pt x="117" y="33"/>
                    </a:lnTo>
                    <a:lnTo>
                      <a:pt x="117" y="34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1" y="35"/>
                    </a:lnTo>
                    <a:lnTo>
                      <a:pt x="123" y="35"/>
                    </a:lnTo>
                    <a:lnTo>
                      <a:pt x="124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7" y="38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85" y="37"/>
                    </a:lnTo>
                    <a:lnTo>
                      <a:pt x="85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3" y="38"/>
                    </a:lnTo>
                    <a:lnTo>
                      <a:pt x="82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2" y="38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3" y="35"/>
                    </a:lnTo>
                    <a:lnTo>
                      <a:pt x="74" y="34"/>
                    </a:lnTo>
                    <a:lnTo>
                      <a:pt x="74" y="33"/>
                    </a:lnTo>
                    <a:lnTo>
                      <a:pt x="73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0" y="29"/>
                    </a:lnTo>
                    <a:lnTo>
                      <a:pt x="68" y="27"/>
                    </a:lnTo>
                    <a:lnTo>
                      <a:pt x="65" y="25"/>
                    </a:lnTo>
                    <a:lnTo>
                      <a:pt x="64" y="24"/>
                    </a:lnTo>
                    <a:lnTo>
                      <a:pt x="64" y="23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0" y="20"/>
                    </a:lnTo>
                    <a:lnTo>
                      <a:pt x="60" y="21"/>
                    </a:lnTo>
                    <a:lnTo>
                      <a:pt x="60" y="21"/>
                    </a:lnTo>
                    <a:lnTo>
                      <a:pt x="59" y="21"/>
                    </a:lnTo>
                    <a:lnTo>
                      <a:pt x="59" y="22"/>
                    </a:lnTo>
                    <a:lnTo>
                      <a:pt x="58" y="23"/>
                    </a:lnTo>
                    <a:lnTo>
                      <a:pt x="57" y="24"/>
                    </a:lnTo>
                    <a:lnTo>
                      <a:pt x="56" y="24"/>
                    </a:lnTo>
                    <a:lnTo>
                      <a:pt x="53" y="25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5" y="25"/>
                    </a:lnTo>
                    <a:lnTo>
                      <a:pt x="43" y="25"/>
                    </a:lnTo>
                    <a:lnTo>
                      <a:pt x="41" y="25"/>
                    </a:lnTo>
                    <a:lnTo>
                      <a:pt x="41" y="26"/>
                    </a:lnTo>
                    <a:lnTo>
                      <a:pt x="40" y="26"/>
                    </a:lnTo>
                    <a:lnTo>
                      <a:pt x="39" y="26"/>
                    </a:lnTo>
                    <a:lnTo>
                      <a:pt x="38" y="26"/>
                    </a:lnTo>
                    <a:lnTo>
                      <a:pt x="37" y="25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4" y="25"/>
                    </a:lnTo>
                    <a:lnTo>
                      <a:pt x="34" y="26"/>
                    </a:lnTo>
                    <a:lnTo>
                      <a:pt x="34" y="28"/>
                    </a:lnTo>
                    <a:lnTo>
                      <a:pt x="34" y="30"/>
                    </a:lnTo>
                    <a:lnTo>
                      <a:pt x="34" y="32"/>
                    </a:lnTo>
                    <a:lnTo>
                      <a:pt x="35" y="34"/>
                    </a:lnTo>
                    <a:lnTo>
                      <a:pt x="35" y="36"/>
                    </a:lnTo>
                    <a:lnTo>
                      <a:pt x="36" y="36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3" y="38"/>
                    </a:lnTo>
                    <a:lnTo>
                      <a:pt x="33" y="37"/>
                    </a:lnTo>
                    <a:lnTo>
                      <a:pt x="32" y="36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30" y="33"/>
                    </a:lnTo>
                    <a:lnTo>
                      <a:pt x="30" y="31"/>
                    </a:lnTo>
                    <a:lnTo>
                      <a:pt x="29" y="30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8"/>
                    </a:lnTo>
                    <a:lnTo>
                      <a:pt x="30" y="27"/>
                    </a:lnTo>
                    <a:lnTo>
                      <a:pt x="29" y="26"/>
                    </a:lnTo>
                    <a:lnTo>
                      <a:pt x="29" y="26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2" y="22"/>
                    </a:lnTo>
                    <a:lnTo>
                      <a:pt x="33" y="21"/>
                    </a:lnTo>
                    <a:lnTo>
                      <a:pt x="33" y="21"/>
                    </a:lnTo>
                    <a:lnTo>
                      <a:pt x="34" y="20"/>
                    </a:lnTo>
                    <a:lnTo>
                      <a:pt x="34" y="20"/>
                    </a:lnTo>
                    <a:lnTo>
                      <a:pt x="35" y="19"/>
                    </a:lnTo>
                    <a:lnTo>
                      <a:pt x="36" y="19"/>
                    </a:lnTo>
                    <a:lnTo>
                      <a:pt x="38" y="19"/>
                    </a:lnTo>
                    <a:lnTo>
                      <a:pt x="40" y="17"/>
                    </a:lnTo>
                    <a:lnTo>
                      <a:pt x="41" y="17"/>
                    </a:lnTo>
                    <a:lnTo>
                      <a:pt x="43" y="16"/>
                    </a:lnTo>
                    <a:lnTo>
                      <a:pt x="44" y="16"/>
                    </a:lnTo>
                    <a:lnTo>
                      <a:pt x="46" y="16"/>
                    </a:lnTo>
                    <a:lnTo>
                      <a:pt x="47" y="16"/>
                    </a:lnTo>
                    <a:lnTo>
                      <a:pt x="49" y="16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2" y="12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8" y="10"/>
                    </a:lnTo>
                    <a:lnTo>
                      <a:pt x="46" y="10"/>
                    </a:lnTo>
                    <a:lnTo>
                      <a:pt x="45" y="9"/>
                    </a:lnTo>
                    <a:lnTo>
                      <a:pt x="44" y="9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2" y="11"/>
                    </a:lnTo>
                    <a:lnTo>
                      <a:pt x="41" y="12"/>
                    </a:lnTo>
                    <a:lnTo>
                      <a:pt x="39" y="13"/>
                    </a:lnTo>
                    <a:lnTo>
                      <a:pt x="38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5"/>
                    </a:lnTo>
                    <a:lnTo>
                      <a:pt x="34" y="15"/>
                    </a:lnTo>
                    <a:lnTo>
                      <a:pt x="33" y="15"/>
                    </a:lnTo>
                    <a:lnTo>
                      <a:pt x="32" y="15"/>
                    </a:lnTo>
                    <a:lnTo>
                      <a:pt x="31" y="16"/>
                    </a:lnTo>
                    <a:lnTo>
                      <a:pt x="30" y="16"/>
                    </a:lnTo>
                    <a:lnTo>
                      <a:pt x="30" y="16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29" y="20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29" y="22"/>
                    </a:lnTo>
                    <a:lnTo>
                      <a:pt x="28" y="23"/>
                    </a:lnTo>
                    <a:lnTo>
                      <a:pt x="28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5" y="26"/>
                    </a:lnTo>
                    <a:lnTo>
                      <a:pt x="25" y="28"/>
                    </a:lnTo>
                    <a:lnTo>
                      <a:pt x="25" y="29"/>
                    </a:lnTo>
                    <a:lnTo>
                      <a:pt x="25" y="30"/>
                    </a:lnTo>
                    <a:lnTo>
                      <a:pt x="26" y="31"/>
                    </a:lnTo>
                    <a:lnTo>
                      <a:pt x="26" y="32"/>
                    </a:lnTo>
                    <a:lnTo>
                      <a:pt x="26" y="33"/>
                    </a:lnTo>
                    <a:lnTo>
                      <a:pt x="26" y="33"/>
                    </a:lnTo>
                    <a:lnTo>
                      <a:pt x="26" y="34"/>
                    </a:lnTo>
                    <a:lnTo>
                      <a:pt x="26" y="35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8"/>
                    </a:lnTo>
                    <a:lnTo>
                      <a:pt x="22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2" y="28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2"/>
                    </a:lnTo>
                    <a:lnTo>
                      <a:pt x="21" y="22"/>
                    </a:lnTo>
                    <a:lnTo>
                      <a:pt x="21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7" y="20"/>
                    </a:lnTo>
                    <a:lnTo>
                      <a:pt x="15" y="18"/>
                    </a:lnTo>
                    <a:lnTo>
                      <a:pt x="13" y="17"/>
                    </a:lnTo>
                    <a:lnTo>
                      <a:pt x="11" y="16"/>
                    </a:lnTo>
                    <a:lnTo>
                      <a:pt x="9" y="15"/>
                    </a:lnTo>
                    <a:lnTo>
                      <a:pt x="7" y="14"/>
                    </a:lnTo>
                    <a:lnTo>
                      <a:pt x="6" y="12"/>
                    </a:lnTo>
                    <a:lnTo>
                      <a:pt x="4" y="12"/>
                    </a:lnTo>
                    <a:lnTo>
                      <a:pt x="4" y="11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2" y="6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  <a:moveTo>
                      <a:pt x="92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9" y="2"/>
                    </a:lnTo>
                    <a:lnTo>
                      <a:pt x="101" y="3"/>
                    </a:lnTo>
                    <a:lnTo>
                      <a:pt x="103" y="4"/>
                    </a:lnTo>
                    <a:lnTo>
                      <a:pt x="104" y="5"/>
                    </a:lnTo>
                    <a:lnTo>
                      <a:pt x="105" y="6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8" y="9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10" y="9"/>
                    </a:lnTo>
                    <a:lnTo>
                      <a:pt x="111" y="9"/>
                    </a:lnTo>
                    <a:lnTo>
                      <a:pt x="112" y="10"/>
                    </a:lnTo>
                    <a:lnTo>
                      <a:pt x="113" y="10"/>
                    </a:lnTo>
                    <a:lnTo>
                      <a:pt x="114" y="10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9" y="10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3"/>
                    </a:lnTo>
                    <a:lnTo>
                      <a:pt x="126" y="13"/>
                    </a:lnTo>
                    <a:lnTo>
                      <a:pt x="127" y="13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29" y="15"/>
                    </a:lnTo>
                    <a:lnTo>
                      <a:pt x="130" y="15"/>
                    </a:lnTo>
                    <a:lnTo>
                      <a:pt x="131" y="16"/>
                    </a:lnTo>
                    <a:lnTo>
                      <a:pt x="132" y="17"/>
                    </a:lnTo>
                    <a:lnTo>
                      <a:pt x="133" y="18"/>
                    </a:lnTo>
                    <a:lnTo>
                      <a:pt x="134" y="18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7" y="21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7" y="22"/>
                    </a:lnTo>
                    <a:lnTo>
                      <a:pt x="136" y="21"/>
                    </a:lnTo>
                    <a:lnTo>
                      <a:pt x="135" y="21"/>
                    </a:lnTo>
                    <a:lnTo>
                      <a:pt x="134" y="21"/>
                    </a:lnTo>
                    <a:lnTo>
                      <a:pt x="133" y="21"/>
                    </a:lnTo>
                    <a:lnTo>
                      <a:pt x="132" y="20"/>
                    </a:lnTo>
                    <a:lnTo>
                      <a:pt x="131" y="20"/>
                    </a:lnTo>
                    <a:lnTo>
                      <a:pt x="130" y="20"/>
                    </a:lnTo>
                    <a:lnTo>
                      <a:pt x="129" y="18"/>
                    </a:lnTo>
                    <a:lnTo>
                      <a:pt x="128" y="17"/>
                    </a:lnTo>
                    <a:lnTo>
                      <a:pt x="127" y="16"/>
                    </a:lnTo>
                    <a:lnTo>
                      <a:pt x="125" y="16"/>
                    </a:lnTo>
                    <a:lnTo>
                      <a:pt x="122" y="15"/>
                    </a:lnTo>
                    <a:lnTo>
                      <a:pt x="119" y="14"/>
                    </a:lnTo>
                    <a:lnTo>
                      <a:pt x="115" y="13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11" y="12"/>
                    </a:lnTo>
                    <a:lnTo>
                      <a:pt x="110" y="11"/>
                    </a:lnTo>
                    <a:lnTo>
                      <a:pt x="109" y="11"/>
                    </a:lnTo>
                    <a:lnTo>
                      <a:pt x="109" y="11"/>
                    </a:lnTo>
                    <a:lnTo>
                      <a:pt x="109" y="10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1"/>
                    </a:lnTo>
                    <a:lnTo>
                      <a:pt x="106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9"/>
                    </a:lnTo>
                    <a:lnTo>
                      <a:pt x="106" y="9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2" y="8"/>
                    </a:lnTo>
                    <a:lnTo>
                      <a:pt x="102" y="7"/>
                    </a:lnTo>
                    <a:lnTo>
                      <a:pt x="100" y="6"/>
                    </a:lnTo>
                    <a:lnTo>
                      <a:pt x="99" y="5"/>
                    </a:lnTo>
                    <a:lnTo>
                      <a:pt x="98" y="4"/>
                    </a:lnTo>
                    <a:lnTo>
                      <a:pt x="97" y="3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3" y="1"/>
                    </a:lnTo>
                    <a:lnTo>
                      <a:pt x="92" y="0"/>
                    </a:lnTo>
                    <a:close/>
                    <a:moveTo>
                      <a:pt x="132" y="0"/>
                    </a:move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1"/>
                    </a:lnTo>
                    <a:lnTo>
                      <a:pt x="148" y="2"/>
                    </a:lnTo>
                    <a:lnTo>
                      <a:pt x="149" y="3"/>
                    </a:lnTo>
                    <a:lnTo>
                      <a:pt x="151" y="3"/>
                    </a:lnTo>
                    <a:lnTo>
                      <a:pt x="152" y="4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7" y="5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2" y="4"/>
                    </a:lnTo>
                    <a:lnTo>
                      <a:pt x="161" y="4"/>
                    </a:lnTo>
                    <a:lnTo>
                      <a:pt x="161" y="4"/>
                    </a:lnTo>
                    <a:lnTo>
                      <a:pt x="161" y="3"/>
                    </a:lnTo>
                    <a:lnTo>
                      <a:pt x="161" y="3"/>
                    </a:lnTo>
                    <a:lnTo>
                      <a:pt x="162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4" y="2"/>
                    </a:lnTo>
                    <a:lnTo>
                      <a:pt x="165" y="2"/>
                    </a:lnTo>
                    <a:lnTo>
                      <a:pt x="165" y="2"/>
                    </a:lnTo>
                    <a:lnTo>
                      <a:pt x="166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8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4"/>
                    </a:lnTo>
                    <a:lnTo>
                      <a:pt x="165" y="4"/>
                    </a:lnTo>
                    <a:lnTo>
                      <a:pt x="164" y="4"/>
                    </a:lnTo>
                    <a:lnTo>
                      <a:pt x="164" y="4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4" y="5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3" y="6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4"/>
                    </a:lnTo>
                    <a:lnTo>
                      <a:pt x="168" y="4"/>
                    </a:lnTo>
                    <a:lnTo>
                      <a:pt x="169" y="4"/>
                    </a:lnTo>
                    <a:lnTo>
                      <a:pt x="170" y="4"/>
                    </a:lnTo>
                    <a:lnTo>
                      <a:pt x="171" y="4"/>
                    </a:lnTo>
                    <a:lnTo>
                      <a:pt x="171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6" y="4"/>
                    </a:lnTo>
                    <a:lnTo>
                      <a:pt x="176" y="4"/>
                    </a:lnTo>
                    <a:lnTo>
                      <a:pt x="177" y="3"/>
                    </a:lnTo>
                    <a:lnTo>
                      <a:pt x="177" y="3"/>
                    </a:lnTo>
                    <a:lnTo>
                      <a:pt x="178" y="3"/>
                    </a:lnTo>
                    <a:lnTo>
                      <a:pt x="178" y="3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3" y="2"/>
                    </a:lnTo>
                    <a:lnTo>
                      <a:pt x="172" y="1"/>
                    </a:lnTo>
                    <a:lnTo>
                      <a:pt x="171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173" y="1"/>
                    </a:lnTo>
                    <a:lnTo>
                      <a:pt x="175" y="1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3" y="1"/>
                    </a:lnTo>
                    <a:lnTo>
                      <a:pt x="184" y="1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0" y="2"/>
                    </a:lnTo>
                    <a:lnTo>
                      <a:pt x="230" y="2"/>
                    </a:lnTo>
                    <a:lnTo>
                      <a:pt x="230" y="3"/>
                    </a:lnTo>
                    <a:lnTo>
                      <a:pt x="230" y="4"/>
                    </a:lnTo>
                    <a:lnTo>
                      <a:pt x="230" y="4"/>
                    </a:lnTo>
                    <a:lnTo>
                      <a:pt x="230" y="5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8"/>
                    </a:lnTo>
                    <a:lnTo>
                      <a:pt x="230" y="9"/>
                    </a:lnTo>
                    <a:lnTo>
                      <a:pt x="230" y="10"/>
                    </a:lnTo>
                    <a:lnTo>
                      <a:pt x="230" y="11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4"/>
                    </a:lnTo>
                    <a:lnTo>
                      <a:pt x="228" y="15"/>
                    </a:lnTo>
                    <a:lnTo>
                      <a:pt x="226" y="16"/>
                    </a:lnTo>
                    <a:lnTo>
                      <a:pt x="225" y="17"/>
                    </a:lnTo>
                    <a:lnTo>
                      <a:pt x="223" y="20"/>
                    </a:lnTo>
                    <a:lnTo>
                      <a:pt x="222" y="22"/>
                    </a:lnTo>
                    <a:lnTo>
                      <a:pt x="221" y="25"/>
                    </a:lnTo>
                    <a:lnTo>
                      <a:pt x="220" y="27"/>
                    </a:lnTo>
                    <a:lnTo>
                      <a:pt x="219" y="29"/>
                    </a:lnTo>
                    <a:lnTo>
                      <a:pt x="218" y="32"/>
                    </a:lnTo>
                    <a:lnTo>
                      <a:pt x="218" y="33"/>
                    </a:lnTo>
                    <a:lnTo>
                      <a:pt x="218" y="33"/>
                    </a:lnTo>
                    <a:lnTo>
                      <a:pt x="218" y="34"/>
                    </a:lnTo>
                    <a:lnTo>
                      <a:pt x="217" y="35"/>
                    </a:lnTo>
                    <a:lnTo>
                      <a:pt x="217" y="36"/>
                    </a:lnTo>
                    <a:lnTo>
                      <a:pt x="216" y="37"/>
                    </a:lnTo>
                    <a:lnTo>
                      <a:pt x="216" y="38"/>
                    </a:lnTo>
                    <a:lnTo>
                      <a:pt x="215" y="38"/>
                    </a:lnTo>
                    <a:lnTo>
                      <a:pt x="180" y="38"/>
                    </a:lnTo>
                    <a:lnTo>
                      <a:pt x="177" y="36"/>
                    </a:lnTo>
                    <a:lnTo>
                      <a:pt x="174" y="34"/>
                    </a:lnTo>
                    <a:lnTo>
                      <a:pt x="171" y="32"/>
                    </a:lnTo>
                    <a:lnTo>
                      <a:pt x="169" y="30"/>
                    </a:lnTo>
                    <a:lnTo>
                      <a:pt x="166" y="28"/>
                    </a:lnTo>
                    <a:lnTo>
                      <a:pt x="165" y="27"/>
                    </a:lnTo>
                    <a:lnTo>
                      <a:pt x="164" y="26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1" y="24"/>
                    </a:lnTo>
                    <a:lnTo>
                      <a:pt x="161" y="24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59" y="22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7" y="20"/>
                    </a:lnTo>
                    <a:lnTo>
                      <a:pt x="156" y="20"/>
                    </a:lnTo>
                    <a:lnTo>
                      <a:pt x="156" y="18"/>
                    </a:lnTo>
                    <a:lnTo>
                      <a:pt x="154" y="17"/>
                    </a:lnTo>
                    <a:lnTo>
                      <a:pt x="152" y="16"/>
                    </a:lnTo>
                    <a:lnTo>
                      <a:pt x="149" y="14"/>
                    </a:lnTo>
                    <a:lnTo>
                      <a:pt x="147" y="13"/>
                    </a:lnTo>
                    <a:lnTo>
                      <a:pt x="144" y="11"/>
                    </a:lnTo>
                    <a:lnTo>
                      <a:pt x="142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39" y="8"/>
                    </a:lnTo>
                    <a:lnTo>
                      <a:pt x="138" y="7"/>
                    </a:lnTo>
                    <a:lnTo>
                      <a:pt x="137" y="6"/>
                    </a:lnTo>
                    <a:lnTo>
                      <a:pt x="135" y="4"/>
                    </a:lnTo>
                    <a:lnTo>
                      <a:pt x="134" y="3"/>
                    </a:lnTo>
                    <a:lnTo>
                      <a:pt x="133" y="1"/>
                    </a:lnTo>
                    <a:lnTo>
                      <a:pt x="132" y="0"/>
                    </a:lnTo>
                    <a:close/>
                    <a:moveTo>
                      <a:pt x="168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1" y="35"/>
                    </a:lnTo>
                    <a:lnTo>
                      <a:pt x="160" y="34"/>
                    </a:lnTo>
                    <a:lnTo>
                      <a:pt x="158" y="33"/>
                    </a:lnTo>
                    <a:lnTo>
                      <a:pt x="156" y="31"/>
                    </a:lnTo>
                    <a:lnTo>
                      <a:pt x="154" y="30"/>
                    </a:lnTo>
                    <a:lnTo>
                      <a:pt x="151" y="29"/>
                    </a:lnTo>
                    <a:lnTo>
                      <a:pt x="147" y="28"/>
                    </a:lnTo>
                    <a:lnTo>
                      <a:pt x="146" y="27"/>
                    </a:lnTo>
                    <a:lnTo>
                      <a:pt x="145" y="27"/>
                    </a:lnTo>
                    <a:lnTo>
                      <a:pt x="143" y="27"/>
                    </a:lnTo>
                    <a:lnTo>
                      <a:pt x="142" y="26"/>
                    </a:lnTo>
                    <a:lnTo>
                      <a:pt x="141" y="26"/>
                    </a:lnTo>
                    <a:lnTo>
                      <a:pt x="141" y="25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3" y="24"/>
                    </a:lnTo>
                    <a:lnTo>
                      <a:pt x="146" y="24"/>
                    </a:lnTo>
                    <a:lnTo>
                      <a:pt x="149" y="25"/>
                    </a:lnTo>
                    <a:lnTo>
                      <a:pt x="152" y="26"/>
                    </a:lnTo>
                    <a:lnTo>
                      <a:pt x="156" y="27"/>
                    </a:lnTo>
                    <a:lnTo>
                      <a:pt x="158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1"/>
                    </a:lnTo>
                    <a:lnTo>
                      <a:pt x="162" y="31"/>
                    </a:lnTo>
                    <a:lnTo>
                      <a:pt x="163" y="31"/>
                    </a:lnTo>
                    <a:lnTo>
                      <a:pt x="164" y="32"/>
                    </a:lnTo>
                    <a:lnTo>
                      <a:pt x="165" y="33"/>
                    </a:lnTo>
                    <a:lnTo>
                      <a:pt x="166" y="34"/>
                    </a:lnTo>
                    <a:lnTo>
                      <a:pt x="166" y="35"/>
                    </a:lnTo>
                    <a:lnTo>
                      <a:pt x="167" y="36"/>
                    </a:lnTo>
                    <a:lnTo>
                      <a:pt x="167" y="37"/>
                    </a:lnTo>
                    <a:lnTo>
                      <a:pt x="168" y="38"/>
                    </a:lnTo>
                    <a:close/>
                    <a:moveTo>
                      <a:pt x="139" y="38"/>
                    </a:moveTo>
                    <a:lnTo>
                      <a:pt x="138" y="38"/>
                    </a:lnTo>
                    <a:lnTo>
                      <a:pt x="138" y="37"/>
                    </a:lnTo>
                    <a:lnTo>
                      <a:pt x="138" y="35"/>
                    </a:lnTo>
                    <a:lnTo>
                      <a:pt x="138" y="33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38" y="29"/>
                    </a:lnTo>
                    <a:lnTo>
                      <a:pt x="138" y="28"/>
                    </a:lnTo>
                    <a:lnTo>
                      <a:pt x="138" y="27"/>
                    </a:lnTo>
                    <a:lnTo>
                      <a:pt x="139" y="28"/>
                    </a:lnTo>
                    <a:lnTo>
                      <a:pt x="139" y="29"/>
                    </a:lnTo>
                    <a:lnTo>
                      <a:pt x="139" y="30"/>
                    </a:lnTo>
                    <a:lnTo>
                      <a:pt x="139" y="31"/>
                    </a:lnTo>
                    <a:lnTo>
                      <a:pt x="139" y="33"/>
                    </a:lnTo>
                    <a:lnTo>
                      <a:pt x="139" y="35"/>
                    </a:lnTo>
                    <a:lnTo>
                      <a:pt x="139" y="37"/>
                    </a:lnTo>
                    <a:lnTo>
                      <a:pt x="139" y="38"/>
                    </a:lnTo>
                    <a:close/>
                    <a:moveTo>
                      <a:pt x="137" y="38"/>
                    </a:moveTo>
                    <a:lnTo>
                      <a:pt x="136" y="38"/>
                    </a:lnTo>
                    <a:lnTo>
                      <a:pt x="136" y="38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6" y="36"/>
                    </a:lnTo>
                    <a:lnTo>
                      <a:pt x="136" y="35"/>
                    </a:lnTo>
                    <a:lnTo>
                      <a:pt x="136" y="35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6"/>
                    </a:lnTo>
                    <a:lnTo>
                      <a:pt x="137" y="36"/>
                    </a:lnTo>
                    <a:lnTo>
                      <a:pt x="137" y="37"/>
                    </a:lnTo>
                    <a:lnTo>
                      <a:pt x="137" y="37"/>
                    </a:lnTo>
                    <a:lnTo>
                      <a:pt x="137" y="38"/>
                    </a:lnTo>
                    <a:lnTo>
                      <a:pt x="137" y="38"/>
                    </a:lnTo>
                    <a:close/>
                    <a:moveTo>
                      <a:pt x="66" y="38"/>
                    </a:moveTo>
                    <a:lnTo>
                      <a:pt x="59" y="38"/>
                    </a:lnTo>
                    <a:lnTo>
                      <a:pt x="59" y="37"/>
                    </a:lnTo>
                    <a:lnTo>
                      <a:pt x="59" y="35"/>
                    </a:lnTo>
                    <a:lnTo>
                      <a:pt x="59" y="33"/>
                    </a:lnTo>
                    <a:lnTo>
                      <a:pt x="58" y="30"/>
                    </a:lnTo>
                    <a:lnTo>
                      <a:pt x="58" y="29"/>
                    </a:lnTo>
                    <a:lnTo>
                      <a:pt x="59" y="27"/>
                    </a:lnTo>
                    <a:lnTo>
                      <a:pt x="59" y="26"/>
                    </a:lnTo>
                    <a:lnTo>
                      <a:pt x="59" y="26"/>
                    </a:lnTo>
                    <a:lnTo>
                      <a:pt x="60" y="26"/>
                    </a:lnTo>
                    <a:lnTo>
                      <a:pt x="60" y="26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2" y="26"/>
                    </a:lnTo>
                    <a:lnTo>
                      <a:pt x="63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3"/>
                    </a:lnTo>
                    <a:lnTo>
                      <a:pt x="66" y="34"/>
                    </a:lnTo>
                    <a:lnTo>
                      <a:pt x="66" y="37"/>
                    </a:lnTo>
                    <a:lnTo>
                      <a:pt x="66" y="38"/>
                    </a:lnTo>
                    <a:close/>
                    <a:moveTo>
                      <a:pt x="136" y="33"/>
                    </a:move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7" y="33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close/>
                    <a:moveTo>
                      <a:pt x="98" y="30"/>
                    </a:moveTo>
                    <a:lnTo>
                      <a:pt x="98" y="30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0" y="26"/>
                    </a:lnTo>
                    <a:lnTo>
                      <a:pt x="100" y="27"/>
                    </a:lnTo>
                    <a:lnTo>
                      <a:pt x="100" y="28"/>
                    </a:lnTo>
                    <a:lnTo>
                      <a:pt x="99" y="28"/>
                    </a:lnTo>
                    <a:lnTo>
                      <a:pt x="99" y="29"/>
                    </a:lnTo>
                    <a:lnTo>
                      <a:pt x="99" y="29"/>
                    </a:lnTo>
                    <a:lnTo>
                      <a:pt x="99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close/>
                    <a:moveTo>
                      <a:pt x="101" y="29"/>
                    </a:move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2" y="25"/>
                    </a:lnTo>
                    <a:lnTo>
                      <a:pt x="102" y="23"/>
                    </a:lnTo>
                    <a:lnTo>
                      <a:pt x="103" y="22"/>
                    </a:lnTo>
                    <a:lnTo>
                      <a:pt x="103" y="20"/>
                    </a:lnTo>
                    <a:lnTo>
                      <a:pt x="103" y="19"/>
                    </a:lnTo>
                    <a:lnTo>
                      <a:pt x="104" y="19"/>
                    </a:lnTo>
                    <a:lnTo>
                      <a:pt x="104" y="18"/>
                    </a:lnTo>
                    <a:lnTo>
                      <a:pt x="104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6" y="16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5" y="17"/>
                    </a:lnTo>
                    <a:lnTo>
                      <a:pt x="105" y="19"/>
                    </a:lnTo>
                    <a:lnTo>
                      <a:pt x="104" y="21"/>
                    </a:lnTo>
                    <a:lnTo>
                      <a:pt x="103" y="23"/>
                    </a:lnTo>
                    <a:lnTo>
                      <a:pt x="103" y="24"/>
                    </a:lnTo>
                    <a:lnTo>
                      <a:pt x="102" y="26"/>
                    </a:lnTo>
                    <a:lnTo>
                      <a:pt x="102" y="28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close/>
                    <a:moveTo>
                      <a:pt x="100" y="25"/>
                    </a:move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99" y="24"/>
                    </a:lnTo>
                    <a:lnTo>
                      <a:pt x="99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close/>
                    <a:moveTo>
                      <a:pt x="138" y="24"/>
                    </a:move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close/>
                    <a:moveTo>
                      <a:pt x="101" y="23"/>
                    </a:move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2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close/>
                    <a:moveTo>
                      <a:pt x="108" y="9"/>
                    </a:move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close/>
                    <a:moveTo>
                      <a:pt x="170" y="1"/>
                    </a:move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7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reeform 25"/>
              <p:cNvSpPr>
                <a:spLocks noEditPoints="1"/>
              </p:cNvSpPr>
              <p:nvPr/>
            </p:nvSpPr>
            <p:spPr bwMode="auto">
              <a:xfrm>
                <a:off x="1042" y="385"/>
                <a:ext cx="344" cy="38"/>
              </a:xfrm>
              <a:custGeom>
                <a:avLst/>
                <a:gdLst>
                  <a:gd name="T0" fmla="*/ 332 w 344"/>
                  <a:gd name="T1" fmla="*/ 5 h 38"/>
                  <a:gd name="T2" fmla="*/ 218 w 344"/>
                  <a:gd name="T3" fmla="*/ 38 h 38"/>
                  <a:gd name="T4" fmla="*/ 223 w 344"/>
                  <a:gd name="T5" fmla="*/ 35 h 38"/>
                  <a:gd name="T6" fmla="*/ 225 w 344"/>
                  <a:gd name="T7" fmla="*/ 34 h 38"/>
                  <a:gd name="T8" fmla="*/ 226 w 344"/>
                  <a:gd name="T9" fmla="*/ 34 h 38"/>
                  <a:gd name="T10" fmla="*/ 227 w 344"/>
                  <a:gd name="T11" fmla="*/ 12 h 38"/>
                  <a:gd name="T12" fmla="*/ 232 w 344"/>
                  <a:gd name="T13" fmla="*/ 12 h 38"/>
                  <a:gd name="T14" fmla="*/ 236 w 344"/>
                  <a:gd name="T15" fmla="*/ 12 h 38"/>
                  <a:gd name="T16" fmla="*/ 238 w 344"/>
                  <a:gd name="T17" fmla="*/ 12 h 38"/>
                  <a:gd name="T18" fmla="*/ 242 w 344"/>
                  <a:gd name="T19" fmla="*/ 13 h 38"/>
                  <a:gd name="T20" fmla="*/ 244 w 344"/>
                  <a:gd name="T21" fmla="*/ 13 h 38"/>
                  <a:gd name="T22" fmla="*/ 246 w 344"/>
                  <a:gd name="T23" fmla="*/ 14 h 38"/>
                  <a:gd name="T24" fmla="*/ 247 w 344"/>
                  <a:gd name="T25" fmla="*/ 15 h 38"/>
                  <a:gd name="T26" fmla="*/ 248 w 344"/>
                  <a:gd name="T27" fmla="*/ 14 h 38"/>
                  <a:gd name="T28" fmla="*/ 248 w 344"/>
                  <a:gd name="T29" fmla="*/ 35 h 38"/>
                  <a:gd name="T30" fmla="*/ 258 w 344"/>
                  <a:gd name="T31" fmla="*/ 25 h 38"/>
                  <a:gd name="T32" fmla="*/ 270 w 344"/>
                  <a:gd name="T33" fmla="*/ 21 h 38"/>
                  <a:gd name="T34" fmla="*/ 162 w 344"/>
                  <a:gd name="T35" fmla="*/ 35 h 38"/>
                  <a:gd name="T36" fmla="*/ 115 w 344"/>
                  <a:gd name="T37" fmla="*/ 36 h 38"/>
                  <a:gd name="T38" fmla="*/ 114 w 344"/>
                  <a:gd name="T39" fmla="*/ 34 h 38"/>
                  <a:gd name="T40" fmla="*/ 128 w 344"/>
                  <a:gd name="T41" fmla="*/ 38 h 38"/>
                  <a:gd name="T42" fmla="*/ 92 w 344"/>
                  <a:gd name="T43" fmla="*/ 38 h 38"/>
                  <a:gd name="T44" fmla="*/ 64 w 344"/>
                  <a:gd name="T45" fmla="*/ 32 h 38"/>
                  <a:gd name="T46" fmla="*/ 50 w 344"/>
                  <a:gd name="T47" fmla="*/ 37 h 38"/>
                  <a:gd name="T48" fmla="*/ 14 w 344"/>
                  <a:gd name="T49" fmla="*/ 13 h 38"/>
                  <a:gd name="T50" fmla="*/ 17 w 344"/>
                  <a:gd name="T51" fmla="*/ 12 h 38"/>
                  <a:gd name="T52" fmla="*/ 21 w 344"/>
                  <a:gd name="T53" fmla="*/ 20 h 38"/>
                  <a:gd name="T54" fmla="*/ 31 w 344"/>
                  <a:gd name="T55" fmla="*/ 32 h 38"/>
                  <a:gd name="T56" fmla="*/ 32 w 344"/>
                  <a:gd name="T57" fmla="*/ 34 h 38"/>
                  <a:gd name="T58" fmla="*/ 34 w 344"/>
                  <a:gd name="T59" fmla="*/ 37 h 38"/>
                  <a:gd name="T60" fmla="*/ 44 w 344"/>
                  <a:gd name="T61" fmla="*/ 2 h 38"/>
                  <a:gd name="T62" fmla="*/ 49 w 344"/>
                  <a:gd name="T63" fmla="*/ 0 h 38"/>
                  <a:gd name="T64" fmla="*/ 78 w 344"/>
                  <a:gd name="T65" fmla="*/ 0 h 38"/>
                  <a:gd name="T66" fmla="*/ 63 w 344"/>
                  <a:gd name="T67" fmla="*/ 1 h 38"/>
                  <a:gd name="T68" fmla="*/ 67 w 344"/>
                  <a:gd name="T69" fmla="*/ 10 h 38"/>
                  <a:gd name="T70" fmla="*/ 72 w 344"/>
                  <a:gd name="T71" fmla="*/ 20 h 38"/>
                  <a:gd name="T72" fmla="*/ 74 w 344"/>
                  <a:gd name="T73" fmla="*/ 21 h 38"/>
                  <a:gd name="T74" fmla="*/ 75 w 344"/>
                  <a:gd name="T75" fmla="*/ 21 h 38"/>
                  <a:gd name="T76" fmla="*/ 77 w 344"/>
                  <a:gd name="T77" fmla="*/ 19 h 38"/>
                  <a:gd name="T78" fmla="*/ 81 w 344"/>
                  <a:gd name="T79" fmla="*/ 16 h 38"/>
                  <a:gd name="T80" fmla="*/ 85 w 344"/>
                  <a:gd name="T81" fmla="*/ 14 h 38"/>
                  <a:gd name="T82" fmla="*/ 82 w 344"/>
                  <a:gd name="T83" fmla="*/ 16 h 38"/>
                  <a:gd name="T84" fmla="*/ 81 w 344"/>
                  <a:gd name="T85" fmla="*/ 18 h 38"/>
                  <a:gd name="T86" fmla="*/ 82 w 344"/>
                  <a:gd name="T87" fmla="*/ 17 h 38"/>
                  <a:gd name="T88" fmla="*/ 84 w 344"/>
                  <a:gd name="T89" fmla="*/ 17 h 38"/>
                  <a:gd name="T90" fmla="*/ 73 w 344"/>
                  <a:gd name="T91" fmla="*/ 23 h 38"/>
                  <a:gd name="T92" fmla="*/ 21 w 344"/>
                  <a:gd name="T93" fmla="*/ 7 h 38"/>
                  <a:gd name="T94" fmla="*/ 9 w 344"/>
                  <a:gd name="T95" fmla="*/ 2 h 38"/>
                  <a:gd name="T96" fmla="*/ 93 w 344"/>
                  <a:gd name="T97" fmla="*/ 7 h 38"/>
                  <a:gd name="T98" fmla="*/ 157 w 344"/>
                  <a:gd name="T99" fmla="*/ 8 h 38"/>
                  <a:gd name="T100" fmla="*/ 152 w 344"/>
                  <a:gd name="T101" fmla="*/ 8 h 38"/>
                  <a:gd name="T102" fmla="*/ 174 w 344"/>
                  <a:gd name="T103" fmla="*/ 0 h 38"/>
                  <a:gd name="T104" fmla="*/ 182 w 344"/>
                  <a:gd name="T105" fmla="*/ 1 h 38"/>
                  <a:gd name="T106" fmla="*/ 209 w 344"/>
                  <a:gd name="T107" fmla="*/ 2 h 38"/>
                  <a:gd name="T108" fmla="*/ 197 w 344"/>
                  <a:gd name="T109" fmla="*/ 1 h 38"/>
                  <a:gd name="T110" fmla="*/ 220 w 344"/>
                  <a:gd name="T111" fmla="*/ 0 h 38"/>
                  <a:gd name="T112" fmla="*/ 236 w 344"/>
                  <a:gd name="T113" fmla="*/ 2 h 38"/>
                  <a:gd name="T114" fmla="*/ 95 w 344"/>
                  <a:gd name="T115" fmla="*/ 13 h 38"/>
                  <a:gd name="T116" fmla="*/ 102 w 344"/>
                  <a:gd name="T117" fmla="*/ 16 h 38"/>
                  <a:gd name="T118" fmla="*/ 110 w 344"/>
                  <a:gd name="T119" fmla="*/ 34 h 38"/>
                  <a:gd name="T120" fmla="*/ 88 w 344"/>
                  <a:gd name="T121" fmla="*/ 16 h 38"/>
                  <a:gd name="T122" fmla="*/ 92 w 344"/>
                  <a:gd name="T123" fmla="*/ 14 h 38"/>
                  <a:gd name="T124" fmla="*/ 88 w 344"/>
                  <a:gd name="T12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4" h="38">
                    <a:moveTo>
                      <a:pt x="321" y="38"/>
                    </a:move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2" y="37"/>
                    </a:lnTo>
                    <a:lnTo>
                      <a:pt x="323" y="36"/>
                    </a:lnTo>
                    <a:lnTo>
                      <a:pt x="324" y="35"/>
                    </a:lnTo>
                    <a:lnTo>
                      <a:pt x="324" y="34"/>
                    </a:lnTo>
                    <a:lnTo>
                      <a:pt x="324" y="30"/>
                    </a:lnTo>
                    <a:lnTo>
                      <a:pt x="324" y="27"/>
                    </a:lnTo>
                    <a:lnTo>
                      <a:pt x="325" y="25"/>
                    </a:lnTo>
                    <a:lnTo>
                      <a:pt x="325" y="23"/>
                    </a:lnTo>
                    <a:lnTo>
                      <a:pt x="325" y="21"/>
                    </a:lnTo>
                    <a:lnTo>
                      <a:pt x="326" y="19"/>
                    </a:lnTo>
                    <a:lnTo>
                      <a:pt x="327" y="17"/>
                    </a:lnTo>
                    <a:lnTo>
                      <a:pt x="328" y="16"/>
                    </a:lnTo>
                    <a:lnTo>
                      <a:pt x="329" y="15"/>
                    </a:lnTo>
                    <a:lnTo>
                      <a:pt x="331" y="13"/>
                    </a:lnTo>
                    <a:lnTo>
                      <a:pt x="331" y="12"/>
                    </a:lnTo>
                    <a:lnTo>
                      <a:pt x="331" y="11"/>
                    </a:lnTo>
                    <a:lnTo>
                      <a:pt x="332" y="10"/>
                    </a:lnTo>
                    <a:lnTo>
                      <a:pt x="332" y="9"/>
                    </a:lnTo>
                    <a:lnTo>
                      <a:pt x="332" y="8"/>
                    </a:lnTo>
                    <a:lnTo>
                      <a:pt x="332" y="7"/>
                    </a:lnTo>
                    <a:lnTo>
                      <a:pt x="332" y="6"/>
                    </a:lnTo>
                    <a:lnTo>
                      <a:pt x="332" y="5"/>
                    </a:lnTo>
                    <a:lnTo>
                      <a:pt x="332" y="5"/>
                    </a:lnTo>
                    <a:lnTo>
                      <a:pt x="332" y="4"/>
                    </a:lnTo>
                    <a:lnTo>
                      <a:pt x="332" y="3"/>
                    </a:lnTo>
                    <a:lnTo>
                      <a:pt x="332" y="2"/>
                    </a:lnTo>
                    <a:lnTo>
                      <a:pt x="332" y="2"/>
                    </a:lnTo>
                    <a:lnTo>
                      <a:pt x="332" y="1"/>
                    </a:lnTo>
                    <a:lnTo>
                      <a:pt x="332" y="1"/>
                    </a:lnTo>
                    <a:lnTo>
                      <a:pt x="332" y="0"/>
                    </a:lnTo>
                    <a:lnTo>
                      <a:pt x="344" y="0"/>
                    </a:lnTo>
                    <a:lnTo>
                      <a:pt x="344" y="1"/>
                    </a:lnTo>
                    <a:lnTo>
                      <a:pt x="344" y="2"/>
                    </a:lnTo>
                    <a:lnTo>
                      <a:pt x="344" y="4"/>
                    </a:lnTo>
                    <a:lnTo>
                      <a:pt x="344" y="5"/>
                    </a:lnTo>
                    <a:lnTo>
                      <a:pt x="344" y="6"/>
                    </a:lnTo>
                    <a:lnTo>
                      <a:pt x="344" y="7"/>
                    </a:lnTo>
                    <a:lnTo>
                      <a:pt x="343" y="8"/>
                    </a:lnTo>
                    <a:lnTo>
                      <a:pt x="343" y="10"/>
                    </a:lnTo>
                    <a:lnTo>
                      <a:pt x="343" y="13"/>
                    </a:lnTo>
                    <a:lnTo>
                      <a:pt x="343" y="16"/>
                    </a:lnTo>
                    <a:lnTo>
                      <a:pt x="343" y="20"/>
                    </a:lnTo>
                    <a:lnTo>
                      <a:pt x="343" y="24"/>
                    </a:lnTo>
                    <a:lnTo>
                      <a:pt x="343" y="27"/>
                    </a:lnTo>
                    <a:lnTo>
                      <a:pt x="343" y="31"/>
                    </a:lnTo>
                    <a:lnTo>
                      <a:pt x="343" y="34"/>
                    </a:lnTo>
                    <a:lnTo>
                      <a:pt x="343" y="38"/>
                    </a:lnTo>
                    <a:lnTo>
                      <a:pt x="321" y="38"/>
                    </a:lnTo>
                    <a:close/>
                    <a:moveTo>
                      <a:pt x="264" y="38"/>
                    </a:moveTo>
                    <a:lnTo>
                      <a:pt x="217" y="38"/>
                    </a:lnTo>
                    <a:lnTo>
                      <a:pt x="217" y="38"/>
                    </a:lnTo>
                    <a:lnTo>
                      <a:pt x="217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7"/>
                    </a:lnTo>
                    <a:lnTo>
                      <a:pt x="219" y="37"/>
                    </a:lnTo>
                    <a:lnTo>
                      <a:pt x="220" y="37"/>
                    </a:lnTo>
                    <a:lnTo>
                      <a:pt x="220" y="36"/>
                    </a:lnTo>
                    <a:lnTo>
                      <a:pt x="220" y="36"/>
                    </a:lnTo>
                    <a:lnTo>
                      <a:pt x="221" y="36"/>
                    </a:lnTo>
                    <a:lnTo>
                      <a:pt x="221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3"/>
                    </a:lnTo>
                    <a:lnTo>
                      <a:pt x="226" y="33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7" y="34"/>
                    </a:lnTo>
                    <a:lnTo>
                      <a:pt x="227" y="33"/>
                    </a:lnTo>
                    <a:lnTo>
                      <a:pt x="228" y="32"/>
                    </a:lnTo>
                    <a:lnTo>
                      <a:pt x="227" y="31"/>
                    </a:lnTo>
                    <a:lnTo>
                      <a:pt x="227" y="30"/>
                    </a:lnTo>
                    <a:lnTo>
                      <a:pt x="227" y="30"/>
                    </a:lnTo>
                    <a:lnTo>
                      <a:pt x="227" y="29"/>
                    </a:lnTo>
                    <a:lnTo>
                      <a:pt x="226" y="28"/>
                    </a:lnTo>
                    <a:lnTo>
                      <a:pt x="226" y="26"/>
                    </a:lnTo>
                    <a:lnTo>
                      <a:pt x="226" y="24"/>
                    </a:lnTo>
                    <a:lnTo>
                      <a:pt x="226" y="22"/>
                    </a:lnTo>
                    <a:lnTo>
                      <a:pt x="226" y="20"/>
                    </a:lnTo>
                    <a:lnTo>
                      <a:pt x="226" y="19"/>
                    </a:lnTo>
                    <a:lnTo>
                      <a:pt x="225" y="17"/>
                    </a:lnTo>
                    <a:lnTo>
                      <a:pt x="225" y="15"/>
                    </a:lnTo>
                    <a:lnTo>
                      <a:pt x="223" y="14"/>
                    </a:lnTo>
                    <a:lnTo>
                      <a:pt x="223" y="14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6" y="12"/>
                    </a:lnTo>
                    <a:lnTo>
                      <a:pt x="227" y="12"/>
                    </a:lnTo>
                    <a:lnTo>
                      <a:pt x="228" y="12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1" y="11"/>
                    </a:lnTo>
                    <a:lnTo>
                      <a:pt x="231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1"/>
                    </a:lnTo>
                    <a:lnTo>
                      <a:pt x="234" y="11"/>
                    </a:lnTo>
                    <a:lnTo>
                      <a:pt x="235" y="11"/>
                    </a:lnTo>
                    <a:lnTo>
                      <a:pt x="235" y="11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7" y="12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7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9" y="13"/>
                    </a:lnTo>
                    <a:lnTo>
                      <a:pt x="239" y="13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1" y="12"/>
                    </a:lnTo>
                    <a:lnTo>
                      <a:pt x="241" y="12"/>
                    </a:lnTo>
                    <a:lnTo>
                      <a:pt x="242" y="13"/>
                    </a:lnTo>
                    <a:lnTo>
                      <a:pt x="242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4"/>
                    </a:lnTo>
                    <a:lnTo>
                      <a:pt x="243" y="14"/>
                    </a:lnTo>
                    <a:lnTo>
                      <a:pt x="243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8" y="17"/>
                    </a:lnTo>
                    <a:lnTo>
                      <a:pt x="247" y="19"/>
                    </a:lnTo>
                    <a:lnTo>
                      <a:pt x="246" y="21"/>
                    </a:lnTo>
                    <a:lnTo>
                      <a:pt x="245" y="23"/>
                    </a:lnTo>
                    <a:lnTo>
                      <a:pt x="244" y="24"/>
                    </a:lnTo>
                    <a:lnTo>
                      <a:pt x="244" y="25"/>
                    </a:lnTo>
                    <a:lnTo>
                      <a:pt x="244" y="26"/>
                    </a:lnTo>
                    <a:lnTo>
                      <a:pt x="244" y="27"/>
                    </a:lnTo>
                    <a:lnTo>
                      <a:pt x="244" y="28"/>
                    </a:lnTo>
                    <a:lnTo>
                      <a:pt x="244" y="29"/>
                    </a:lnTo>
                    <a:lnTo>
                      <a:pt x="245" y="30"/>
                    </a:lnTo>
                    <a:lnTo>
                      <a:pt x="246" y="31"/>
                    </a:lnTo>
                    <a:lnTo>
                      <a:pt x="246" y="31"/>
                    </a:lnTo>
                    <a:lnTo>
                      <a:pt x="246" y="32"/>
                    </a:lnTo>
                    <a:lnTo>
                      <a:pt x="246" y="32"/>
                    </a:lnTo>
                    <a:lnTo>
                      <a:pt x="246" y="33"/>
                    </a:lnTo>
                    <a:lnTo>
                      <a:pt x="246" y="33"/>
                    </a:lnTo>
                    <a:lnTo>
                      <a:pt x="247" y="33"/>
                    </a:lnTo>
                    <a:lnTo>
                      <a:pt x="247" y="33"/>
                    </a:lnTo>
                    <a:lnTo>
                      <a:pt x="248" y="33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1" y="35"/>
                    </a:lnTo>
                    <a:lnTo>
                      <a:pt x="252" y="34"/>
                    </a:lnTo>
                    <a:lnTo>
                      <a:pt x="252" y="33"/>
                    </a:lnTo>
                    <a:lnTo>
                      <a:pt x="253" y="31"/>
                    </a:lnTo>
                    <a:lnTo>
                      <a:pt x="254" y="30"/>
                    </a:lnTo>
                    <a:lnTo>
                      <a:pt x="254" y="29"/>
                    </a:lnTo>
                    <a:lnTo>
                      <a:pt x="255" y="27"/>
                    </a:lnTo>
                    <a:lnTo>
                      <a:pt x="256" y="26"/>
                    </a:lnTo>
                    <a:lnTo>
                      <a:pt x="258" y="25"/>
                    </a:lnTo>
                    <a:lnTo>
                      <a:pt x="260" y="23"/>
                    </a:lnTo>
                    <a:lnTo>
                      <a:pt x="262" y="21"/>
                    </a:lnTo>
                    <a:lnTo>
                      <a:pt x="265" y="19"/>
                    </a:lnTo>
                    <a:lnTo>
                      <a:pt x="267" y="16"/>
                    </a:lnTo>
                    <a:lnTo>
                      <a:pt x="269" y="14"/>
                    </a:lnTo>
                    <a:lnTo>
                      <a:pt x="271" y="12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4" y="9"/>
                    </a:lnTo>
                    <a:lnTo>
                      <a:pt x="274" y="8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3" y="4"/>
                    </a:lnTo>
                    <a:lnTo>
                      <a:pt x="272" y="3"/>
                    </a:lnTo>
                    <a:lnTo>
                      <a:pt x="271" y="1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282" y="1"/>
                    </a:lnTo>
                    <a:lnTo>
                      <a:pt x="282" y="3"/>
                    </a:lnTo>
                    <a:lnTo>
                      <a:pt x="281" y="4"/>
                    </a:lnTo>
                    <a:lnTo>
                      <a:pt x="281" y="6"/>
                    </a:lnTo>
                    <a:lnTo>
                      <a:pt x="280" y="7"/>
                    </a:lnTo>
                    <a:lnTo>
                      <a:pt x="279" y="9"/>
                    </a:lnTo>
                    <a:lnTo>
                      <a:pt x="279" y="10"/>
                    </a:lnTo>
                    <a:lnTo>
                      <a:pt x="278" y="12"/>
                    </a:lnTo>
                    <a:lnTo>
                      <a:pt x="277" y="13"/>
                    </a:lnTo>
                    <a:lnTo>
                      <a:pt x="275" y="14"/>
                    </a:lnTo>
                    <a:lnTo>
                      <a:pt x="274" y="16"/>
                    </a:lnTo>
                    <a:lnTo>
                      <a:pt x="273" y="17"/>
                    </a:lnTo>
                    <a:lnTo>
                      <a:pt x="271" y="19"/>
                    </a:lnTo>
                    <a:lnTo>
                      <a:pt x="270" y="21"/>
                    </a:lnTo>
                    <a:lnTo>
                      <a:pt x="269" y="22"/>
                    </a:lnTo>
                    <a:lnTo>
                      <a:pt x="269" y="23"/>
                    </a:lnTo>
                    <a:lnTo>
                      <a:pt x="267" y="25"/>
                    </a:lnTo>
                    <a:lnTo>
                      <a:pt x="266" y="26"/>
                    </a:lnTo>
                    <a:lnTo>
                      <a:pt x="265" y="28"/>
                    </a:lnTo>
                    <a:lnTo>
                      <a:pt x="265" y="30"/>
                    </a:lnTo>
                    <a:lnTo>
                      <a:pt x="264" y="32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8"/>
                    </a:lnTo>
                    <a:close/>
                    <a:moveTo>
                      <a:pt x="174" y="38"/>
                    </a:move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close/>
                    <a:moveTo>
                      <a:pt x="174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2" y="35"/>
                    </a:lnTo>
                    <a:lnTo>
                      <a:pt x="161" y="34"/>
                    </a:lnTo>
                    <a:lnTo>
                      <a:pt x="161" y="33"/>
                    </a:lnTo>
                    <a:lnTo>
                      <a:pt x="161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4" y="33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8" y="34"/>
                    </a:lnTo>
                    <a:lnTo>
                      <a:pt x="168" y="35"/>
                    </a:lnTo>
                    <a:lnTo>
                      <a:pt x="169" y="35"/>
                    </a:lnTo>
                    <a:lnTo>
                      <a:pt x="170" y="36"/>
                    </a:lnTo>
                    <a:lnTo>
                      <a:pt x="171" y="36"/>
                    </a:lnTo>
                    <a:lnTo>
                      <a:pt x="172" y="37"/>
                    </a:lnTo>
                    <a:lnTo>
                      <a:pt x="173" y="38"/>
                    </a:lnTo>
                    <a:lnTo>
                      <a:pt x="174" y="38"/>
                    </a:lnTo>
                    <a:close/>
                    <a:moveTo>
                      <a:pt x="129" y="38"/>
                    </a:moveTo>
                    <a:lnTo>
                      <a:pt x="124" y="38"/>
                    </a:lnTo>
                    <a:lnTo>
                      <a:pt x="122" y="38"/>
                    </a:lnTo>
                    <a:lnTo>
                      <a:pt x="121" y="37"/>
                    </a:lnTo>
                    <a:lnTo>
                      <a:pt x="120" y="37"/>
                    </a:lnTo>
                    <a:lnTo>
                      <a:pt x="118" y="37"/>
                    </a:lnTo>
                    <a:lnTo>
                      <a:pt x="117" y="37"/>
                    </a:lnTo>
                    <a:lnTo>
                      <a:pt x="115" y="36"/>
                    </a:lnTo>
                    <a:lnTo>
                      <a:pt x="113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6" y="34"/>
                    </a:lnTo>
                    <a:lnTo>
                      <a:pt x="117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5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7"/>
                    </a:lnTo>
                    <a:lnTo>
                      <a:pt x="127" y="37"/>
                    </a:lnTo>
                    <a:lnTo>
                      <a:pt x="128" y="37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29" y="38"/>
                    </a:lnTo>
                    <a:close/>
                    <a:moveTo>
                      <a:pt x="110" y="38"/>
                    </a:move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7"/>
                    </a:lnTo>
                    <a:lnTo>
                      <a:pt x="109" y="37"/>
                    </a:lnTo>
                    <a:lnTo>
                      <a:pt x="109" y="37"/>
                    </a:lnTo>
                    <a:lnTo>
                      <a:pt x="110" y="37"/>
                    </a:lnTo>
                    <a:lnTo>
                      <a:pt x="110" y="36"/>
                    </a:lnTo>
                    <a:lnTo>
                      <a:pt x="110" y="36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close/>
                    <a:moveTo>
                      <a:pt x="92" y="38"/>
                    </a:move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close/>
                    <a:moveTo>
                      <a:pt x="91" y="38"/>
                    </a:moveTo>
                    <a:lnTo>
                      <a:pt x="65" y="38"/>
                    </a:lnTo>
                    <a:lnTo>
                      <a:pt x="65" y="37"/>
                    </a:lnTo>
                    <a:lnTo>
                      <a:pt x="65" y="36"/>
                    </a:lnTo>
                    <a:lnTo>
                      <a:pt x="65" y="35"/>
                    </a:lnTo>
                    <a:lnTo>
                      <a:pt x="64" y="35"/>
                    </a:lnTo>
                    <a:lnTo>
                      <a:pt x="64" y="34"/>
                    </a:lnTo>
                    <a:lnTo>
                      <a:pt x="64" y="33"/>
                    </a:lnTo>
                    <a:lnTo>
                      <a:pt x="63" y="33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2" y="30"/>
                    </a:lnTo>
                    <a:lnTo>
                      <a:pt x="61" y="30"/>
                    </a:lnTo>
                    <a:lnTo>
                      <a:pt x="61" y="31"/>
                    </a:lnTo>
                    <a:lnTo>
                      <a:pt x="60" y="32"/>
                    </a:lnTo>
                    <a:lnTo>
                      <a:pt x="59" y="33"/>
                    </a:lnTo>
                    <a:lnTo>
                      <a:pt x="58" y="33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5" y="34"/>
                    </a:lnTo>
                    <a:lnTo>
                      <a:pt x="54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1" y="36"/>
                    </a:lnTo>
                    <a:lnTo>
                      <a:pt x="50" y="37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7" y="38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2" y="37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5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8"/>
                    </a:lnTo>
                    <a:lnTo>
                      <a:pt x="20" y="26"/>
                    </a:lnTo>
                    <a:lnTo>
                      <a:pt x="19" y="25"/>
                    </a:lnTo>
                    <a:lnTo>
                      <a:pt x="18" y="23"/>
                    </a:lnTo>
                    <a:lnTo>
                      <a:pt x="17" y="21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5" y="16"/>
                    </a:lnTo>
                    <a:lnTo>
                      <a:pt x="15" y="15"/>
                    </a:lnTo>
                    <a:lnTo>
                      <a:pt x="14" y="13"/>
                    </a:lnTo>
                    <a:lnTo>
                      <a:pt x="13" y="12"/>
                    </a:lnTo>
                    <a:lnTo>
                      <a:pt x="11" y="11"/>
                    </a:lnTo>
                    <a:lnTo>
                      <a:pt x="9" y="10"/>
                    </a:lnTo>
                    <a:lnTo>
                      <a:pt x="7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2" y="8"/>
                    </a:lnTo>
                    <a:lnTo>
                      <a:pt x="13" y="9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5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1" y="16"/>
                    </a:lnTo>
                    <a:lnTo>
                      <a:pt x="21" y="17"/>
                    </a:lnTo>
                    <a:lnTo>
                      <a:pt x="21" y="18"/>
                    </a:lnTo>
                    <a:lnTo>
                      <a:pt x="21" y="20"/>
                    </a:lnTo>
                    <a:lnTo>
                      <a:pt x="21" y="22"/>
                    </a:lnTo>
                    <a:lnTo>
                      <a:pt x="22" y="24"/>
                    </a:lnTo>
                    <a:lnTo>
                      <a:pt x="23" y="25"/>
                    </a:lnTo>
                    <a:lnTo>
                      <a:pt x="24" y="26"/>
                    </a:lnTo>
                    <a:lnTo>
                      <a:pt x="25" y="27"/>
                    </a:lnTo>
                    <a:lnTo>
                      <a:pt x="27" y="28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29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7"/>
                    </a:lnTo>
                    <a:lnTo>
                      <a:pt x="33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6"/>
                    </a:lnTo>
                    <a:lnTo>
                      <a:pt x="34" y="35"/>
                    </a:lnTo>
                    <a:lnTo>
                      <a:pt x="33" y="34"/>
                    </a:lnTo>
                    <a:lnTo>
                      <a:pt x="33" y="33"/>
                    </a:lnTo>
                    <a:lnTo>
                      <a:pt x="33" y="31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4" y="28"/>
                    </a:lnTo>
                    <a:lnTo>
                      <a:pt x="35" y="27"/>
                    </a:lnTo>
                    <a:lnTo>
                      <a:pt x="37" y="26"/>
                    </a:lnTo>
                    <a:lnTo>
                      <a:pt x="38" y="24"/>
                    </a:lnTo>
                    <a:lnTo>
                      <a:pt x="40" y="23"/>
                    </a:lnTo>
                    <a:lnTo>
                      <a:pt x="41" y="22"/>
                    </a:lnTo>
                    <a:lnTo>
                      <a:pt x="42" y="21"/>
                    </a:lnTo>
                    <a:lnTo>
                      <a:pt x="43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12"/>
                    </a:lnTo>
                    <a:lnTo>
                      <a:pt x="42" y="10"/>
                    </a:lnTo>
                    <a:lnTo>
                      <a:pt x="44" y="7"/>
                    </a:lnTo>
                    <a:lnTo>
                      <a:pt x="45" y="6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46" y="2"/>
                    </a:lnTo>
                    <a:lnTo>
                      <a:pt x="44" y="2"/>
                    </a:lnTo>
                    <a:lnTo>
                      <a:pt x="41" y="3"/>
                    </a:lnTo>
                    <a:lnTo>
                      <a:pt x="39" y="4"/>
                    </a:lnTo>
                    <a:lnTo>
                      <a:pt x="36" y="6"/>
                    </a:lnTo>
                    <a:lnTo>
                      <a:pt x="34" y="7"/>
                    </a:lnTo>
                    <a:lnTo>
                      <a:pt x="32" y="8"/>
                    </a:lnTo>
                    <a:lnTo>
                      <a:pt x="30" y="9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5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8" y="1"/>
                    </a:lnTo>
                    <a:lnTo>
                      <a:pt x="28" y="1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8" y="1"/>
                    </a:lnTo>
                    <a:lnTo>
                      <a:pt x="48" y="1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1" y="1"/>
                    </a:lnTo>
                    <a:lnTo>
                      <a:pt x="52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7" y="2"/>
                    </a:lnTo>
                    <a:lnTo>
                      <a:pt x="73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3" y="1"/>
                    </a:lnTo>
                    <a:lnTo>
                      <a:pt x="62" y="1"/>
                    </a:lnTo>
                    <a:lnTo>
                      <a:pt x="61" y="1"/>
                    </a:lnTo>
                    <a:lnTo>
                      <a:pt x="60" y="1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3"/>
                    </a:lnTo>
                    <a:lnTo>
                      <a:pt x="61" y="4"/>
                    </a:lnTo>
                    <a:lnTo>
                      <a:pt x="62" y="5"/>
                    </a:lnTo>
                    <a:lnTo>
                      <a:pt x="63" y="6"/>
                    </a:lnTo>
                    <a:lnTo>
                      <a:pt x="64" y="8"/>
                    </a:lnTo>
                    <a:lnTo>
                      <a:pt x="65" y="9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68" y="12"/>
                    </a:lnTo>
                    <a:lnTo>
                      <a:pt x="68" y="13"/>
                    </a:lnTo>
                    <a:lnTo>
                      <a:pt x="69" y="14"/>
                    </a:lnTo>
                    <a:lnTo>
                      <a:pt x="69" y="14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8"/>
                    </a:lnTo>
                    <a:lnTo>
                      <a:pt x="72" y="18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3" y="21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5" y="19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7" y="18"/>
                    </a:lnTo>
                    <a:lnTo>
                      <a:pt x="77" y="17"/>
                    </a:lnTo>
                    <a:lnTo>
                      <a:pt x="77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78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80" y="16"/>
                    </a:lnTo>
                    <a:lnTo>
                      <a:pt x="81" y="16"/>
                    </a:lnTo>
                    <a:lnTo>
                      <a:pt x="81" y="15"/>
                    </a:lnTo>
                    <a:lnTo>
                      <a:pt x="81" y="15"/>
                    </a:lnTo>
                    <a:lnTo>
                      <a:pt x="82" y="15"/>
                    </a:lnTo>
                    <a:lnTo>
                      <a:pt x="82" y="15"/>
                    </a:lnTo>
                    <a:lnTo>
                      <a:pt x="83" y="15"/>
                    </a:lnTo>
                    <a:lnTo>
                      <a:pt x="83" y="14"/>
                    </a:lnTo>
                    <a:lnTo>
                      <a:pt x="84" y="14"/>
                    </a:lnTo>
                    <a:lnTo>
                      <a:pt x="85" y="14"/>
                    </a:lnTo>
                    <a:lnTo>
                      <a:pt x="85" y="13"/>
                    </a:lnTo>
                    <a:lnTo>
                      <a:pt x="86" y="13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6" y="15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3" y="15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4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8"/>
                    </a:lnTo>
                    <a:lnTo>
                      <a:pt x="80" y="18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9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5" y="18"/>
                    </a:lnTo>
                    <a:lnTo>
                      <a:pt x="83" y="19"/>
                    </a:lnTo>
                    <a:lnTo>
                      <a:pt x="81" y="20"/>
                    </a:lnTo>
                    <a:lnTo>
                      <a:pt x="80" y="20"/>
                    </a:lnTo>
                    <a:lnTo>
                      <a:pt x="78" y="21"/>
                    </a:lnTo>
                    <a:lnTo>
                      <a:pt x="76" y="21"/>
                    </a:lnTo>
                    <a:lnTo>
                      <a:pt x="75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4"/>
                    </a:lnTo>
                    <a:lnTo>
                      <a:pt x="75" y="24"/>
                    </a:lnTo>
                    <a:lnTo>
                      <a:pt x="75" y="25"/>
                    </a:lnTo>
                    <a:lnTo>
                      <a:pt x="75" y="25"/>
                    </a:lnTo>
                    <a:lnTo>
                      <a:pt x="76" y="25"/>
                    </a:lnTo>
                    <a:lnTo>
                      <a:pt x="77" y="25"/>
                    </a:lnTo>
                    <a:lnTo>
                      <a:pt x="78" y="26"/>
                    </a:lnTo>
                    <a:lnTo>
                      <a:pt x="79" y="26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4" y="30"/>
                    </a:lnTo>
                    <a:lnTo>
                      <a:pt x="86" y="32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1" y="38"/>
                    </a:lnTo>
                    <a:close/>
                    <a:moveTo>
                      <a:pt x="22" y="0"/>
                    </a:moveTo>
                    <a:lnTo>
                      <a:pt x="27" y="0"/>
                    </a:lnTo>
                    <a:lnTo>
                      <a:pt x="26" y="1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5" y="4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2" y="6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8" y="6"/>
                    </a:lnTo>
                    <a:lnTo>
                      <a:pt x="17" y="6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  <a:moveTo>
                      <a:pt x="83" y="0"/>
                    </a:moveTo>
                    <a:lnTo>
                      <a:pt x="89" y="0"/>
                    </a:lnTo>
                    <a:lnTo>
                      <a:pt x="91" y="1"/>
                    </a:lnTo>
                    <a:lnTo>
                      <a:pt x="92" y="2"/>
                    </a:lnTo>
                    <a:lnTo>
                      <a:pt x="94" y="4"/>
                    </a:lnTo>
                    <a:lnTo>
                      <a:pt x="95" y="5"/>
                    </a:lnTo>
                    <a:lnTo>
                      <a:pt x="96" y="6"/>
                    </a:lnTo>
                    <a:lnTo>
                      <a:pt x="96" y="7"/>
                    </a:lnTo>
                    <a:lnTo>
                      <a:pt x="96" y="7"/>
                    </a:lnTo>
                    <a:lnTo>
                      <a:pt x="95" y="8"/>
                    </a:lnTo>
                    <a:lnTo>
                      <a:pt x="95" y="8"/>
                    </a:lnTo>
                    <a:lnTo>
                      <a:pt x="94" y="8"/>
                    </a:lnTo>
                    <a:lnTo>
                      <a:pt x="93" y="8"/>
                    </a:lnTo>
                    <a:lnTo>
                      <a:pt x="93" y="8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1" y="5"/>
                    </a:lnTo>
                    <a:lnTo>
                      <a:pt x="90" y="4"/>
                    </a:lnTo>
                    <a:lnTo>
                      <a:pt x="89" y="3"/>
                    </a:lnTo>
                    <a:lnTo>
                      <a:pt x="87" y="3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4" y="1"/>
                    </a:lnTo>
                    <a:lnTo>
                      <a:pt x="83" y="0"/>
                    </a:lnTo>
                    <a:close/>
                    <a:moveTo>
                      <a:pt x="158" y="0"/>
                    </a:moveTo>
                    <a:lnTo>
                      <a:pt x="167" y="0"/>
                    </a:lnTo>
                    <a:lnTo>
                      <a:pt x="166" y="1"/>
                    </a:lnTo>
                    <a:lnTo>
                      <a:pt x="164" y="2"/>
                    </a:lnTo>
                    <a:lnTo>
                      <a:pt x="163" y="3"/>
                    </a:lnTo>
                    <a:lnTo>
                      <a:pt x="162" y="4"/>
                    </a:lnTo>
                    <a:lnTo>
                      <a:pt x="161" y="5"/>
                    </a:lnTo>
                    <a:lnTo>
                      <a:pt x="160" y="6"/>
                    </a:lnTo>
                    <a:lnTo>
                      <a:pt x="159" y="7"/>
                    </a:lnTo>
                    <a:lnTo>
                      <a:pt x="159" y="8"/>
                    </a:lnTo>
                    <a:lnTo>
                      <a:pt x="158" y="8"/>
                    </a:lnTo>
                    <a:lnTo>
                      <a:pt x="157" y="8"/>
                    </a:lnTo>
                    <a:lnTo>
                      <a:pt x="157" y="8"/>
                    </a:lnTo>
                    <a:lnTo>
                      <a:pt x="157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5"/>
                    </a:lnTo>
                    <a:lnTo>
                      <a:pt x="155" y="6"/>
                    </a:lnTo>
                    <a:lnTo>
                      <a:pt x="154" y="6"/>
                    </a:lnTo>
                    <a:lnTo>
                      <a:pt x="154" y="6"/>
                    </a:lnTo>
                    <a:lnTo>
                      <a:pt x="153" y="6"/>
                    </a:lnTo>
                    <a:lnTo>
                      <a:pt x="153" y="7"/>
                    </a:lnTo>
                    <a:lnTo>
                      <a:pt x="153" y="7"/>
                    </a:lnTo>
                    <a:lnTo>
                      <a:pt x="152" y="7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3" y="7"/>
                    </a:lnTo>
                    <a:lnTo>
                      <a:pt x="154" y="6"/>
                    </a:lnTo>
                    <a:lnTo>
                      <a:pt x="155" y="5"/>
                    </a:lnTo>
                    <a:lnTo>
                      <a:pt x="155" y="3"/>
                    </a:lnTo>
                    <a:lnTo>
                      <a:pt x="156" y="2"/>
                    </a:lnTo>
                    <a:lnTo>
                      <a:pt x="157" y="1"/>
                    </a:lnTo>
                    <a:lnTo>
                      <a:pt x="158" y="0"/>
                    </a:lnTo>
                    <a:close/>
                    <a:moveTo>
                      <a:pt x="174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8" y="1"/>
                    </a:lnTo>
                    <a:lnTo>
                      <a:pt x="177" y="1"/>
                    </a:lnTo>
                    <a:lnTo>
                      <a:pt x="176" y="1"/>
                    </a:lnTo>
                    <a:lnTo>
                      <a:pt x="176" y="1"/>
                    </a:lnTo>
                    <a:lnTo>
                      <a:pt x="175" y="1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  <a:moveTo>
                      <a:pt x="184" y="0"/>
                    </a:moveTo>
                    <a:lnTo>
                      <a:pt x="185" y="0"/>
                    </a:lnTo>
                    <a:lnTo>
                      <a:pt x="185" y="0"/>
                    </a:lnTo>
                    <a:lnTo>
                      <a:pt x="184" y="1"/>
                    </a:lnTo>
                    <a:lnTo>
                      <a:pt x="184" y="1"/>
                    </a:lnTo>
                    <a:lnTo>
                      <a:pt x="183" y="1"/>
                    </a:lnTo>
                    <a:lnTo>
                      <a:pt x="183" y="2"/>
                    </a:lnTo>
                    <a:lnTo>
                      <a:pt x="182" y="2"/>
                    </a:lnTo>
                    <a:lnTo>
                      <a:pt x="182" y="2"/>
                    </a:lnTo>
                    <a:lnTo>
                      <a:pt x="181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4" y="0"/>
                    </a:lnTo>
                    <a:close/>
                    <a:moveTo>
                      <a:pt x="192" y="0"/>
                    </a:move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2" y="2"/>
                    </a:lnTo>
                    <a:lnTo>
                      <a:pt x="209" y="2"/>
                    </a:lnTo>
                    <a:lnTo>
                      <a:pt x="206" y="2"/>
                    </a:lnTo>
                    <a:lnTo>
                      <a:pt x="204" y="2"/>
                    </a:lnTo>
                    <a:lnTo>
                      <a:pt x="202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0"/>
                    </a:lnTo>
                    <a:lnTo>
                      <a:pt x="201" y="0"/>
                    </a:lnTo>
                    <a:lnTo>
                      <a:pt x="200" y="0"/>
                    </a:lnTo>
                    <a:lnTo>
                      <a:pt x="199" y="1"/>
                    </a:lnTo>
                    <a:lnTo>
                      <a:pt x="198" y="1"/>
                    </a:lnTo>
                    <a:lnTo>
                      <a:pt x="197" y="1"/>
                    </a:lnTo>
                    <a:lnTo>
                      <a:pt x="197" y="1"/>
                    </a:lnTo>
                    <a:lnTo>
                      <a:pt x="196" y="1"/>
                    </a:lnTo>
                    <a:lnTo>
                      <a:pt x="195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3" y="1"/>
                    </a:lnTo>
                    <a:lnTo>
                      <a:pt x="193" y="1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close/>
                    <a:moveTo>
                      <a:pt x="220" y="0"/>
                    </a:move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close/>
                    <a:moveTo>
                      <a:pt x="223" y="0"/>
                    </a:move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  <a:moveTo>
                      <a:pt x="233" y="0"/>
                    </a:moveTo>
                    <a:lnTo>
                      <a:pt x="244" y="0"/>
                    </a:lnTo>
                    <a:lnTo>
                      <a:pt x="243" y="1"/>
                    </a:lnTo>
                    <a:lnTo>
                      <a:pt x="242" y="2"/>
                    </a:lnTo>
                    <a:lnTo>
                      <a:pt x="240" y="2"/>
                    </a:lnTo>
                    <a:lnTo>
                      <a:pt x="239" y="2"/>
                    </a:lnTo>
                    <a:lnTo>
                      <a:pt x="237" y="2"/>
                    </a:lnTo>
                    <a:lnTo>
                      <a:pt x="236" y="2"/>
                    </a:lnTo>
                    <a:lnTo>
                      <a:pt x="234" y="1"/>
                    </a:lnTo>
                    <a:lnTo>
                      <a:pt x="233" y="0"/>
                    </a:lnTo>
                    <a:close/>
                    <a:moveTo>
                      <a:pt x="109" y="34"/>
                    </a:moveTo>
                    <a:lnTo>
                      <a:pt x="108" y="33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31"/>
                    </a:lnTo>
                    <a:lnTo>
                      <a:pt x="108" y="30"/>
                    </a:lnTo>
                    <a:lnTo>
                      <a:pt x="108" y="29"/>
                    </a:lnTo>
                    <a:lnTo>
                      <a:pt x="109" y="29"/>
                    </a:lnTo>
                    <a:lnTo>
                      <a:pt x="109" y="28"/>
                    </a:lnTo>
                    <a:lnTo>
                      <a:pt x="109" y="27"/>
                    </a:lnTo>
                    <a:lnTo>
                      <a:pt x="108" y="26"/>
                    </a:lnTo>
                    <a:lnTo>
                      <a:pt x="108" y="25"/>
                    </a:lnTo>
                    <a:lnTo>
                      <a:pt x="106" y="24"/>
                    </a:lnTo>
                    <a:lnTo>
                      <a:pt x="104" y="22"/>
                    </a:lnTo>
                    <a:lnTo>
                      <a:pt x="101" y="20"/>
                    </a:lnTo>
                    <a:lnTo>
                      <a:pt x="98" y="19"/>
                    </a:lnTo>
                    <a:lnTo>
                      <a:pt x="96" y="17"/>
                    </a:lnTo>
                    <a:lnTo>
                      <a:pt x="95" y="16"/>
                    </a:lnTo>
                    <a:lnTo>
                      <a:pt x="94" y="15"/>
                    </a:lnTo>
                    <a:lnTo>
                      <a:pt x="94" y="15"/>
                    </a:lnTo>
                    <a:lnTo>
                      <a:pt x="93" y="14"/>
                    </a:lnTo>
                    <a:lnTo>
                      <a:pt x="93" y="14"/>
                    </a:lnTo>
                    <a:lnTo>
                      <a:pt x="94" y="14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6" y="13"/>
                    </a:lnTo>
                    <a:lnTo>
                      <a:pt x="96" y="13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7" y="14"/>
                    </a:lnTo>
                    <a:lnTo>
                      <a:pt x="97" y="14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99" y="14"/>
                    </a:lnTo>
                    <a:lnTo>
                      <a:pt x="99" y="15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1" y="16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2" y="15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3" y="16"/>
                    </a:lnTo>
                    <a:lnTo>
                      <a:pt x="103" y="16"/>
                    </a:lnTo>
                    <a:lnTo>
                      <a:pt x="104" y="17"/>
                    </a:lnTo>
                    <a:lnTo>
                      <a:pt x="104" y="17"/>
                    </a:lnTo>
                    <a:lnTo>
                      <a:pt x="105" y="18"/>
                    </a:lnTo>
                    <a:lnTo>
                      <a:pt x="106" y="19"/>
                    </a:lnTo>
                    <a:lnTo>
                      <a:pt x="107" y="19"/>
                    </a:lnTo>
                    <a:lnTo>
                      <a:pt x="108" y="20"/>
                    </a:lnTo>
                    <a:lnTo>
                      <a:pt x="109" y="21"/>
                    </a:lnTo>
                    <a:lnTo>
                      <a:pt x="110" y="22"/>
                    </a:lnTo>
                    <a:lnTo>
                      <a:pt x="110" y="24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12" y="25"/>
                    </a:lnTo>
                    <a:lnTo>
                      <a:pt x="112" y="25"/>
                    </a:lnTo>
                    <a:lnTo>
                      <a:pt x="112" y="26"/>
                    </a:lnTo>
                    <a:lnTo>
                      <a:pt x="113" y="27"/>
                    </a:lnTo>
                    <a:lnTo>
                      <a:pt x="113" y="28"/>
                    </a:lnTo>
                    <a:lnTo>
                      <a:pt x="112" y="29"/>
                    </a:lnTo>
                    <a:lnTo>
                      <a:pt x="112" y="29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0" y="30"/>
                    </a:lnTo>
                    <a:lnTo>
                      <a:pt x="110" y="31"/>
                    </a:lnTo>
                    <a:lnTo>
                      <a:pt x="110" y="32"/>
                    </a:lnTo>
                    <a:lnTo>
                      <a:pt x="110" y="33"/>
                    </a:lnTo>
                    <a:lnTo>
                      <a:pt x="111" y="33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9" y="34"/>
                    </a:lnTo>
                    <a:lnTo>
                      <a:pt x="109" y="34"/>
                    </a:lnTo>
                    <a:lnTo>
                      <a:pt x="109" y="34"/>
                    </a:lnTo>
                    <a:close/>
                    <a:moveTo>
                      <a:pt x="87" y="16"/>
                    </a:moveTo>
                    <a:lnTo>
                      <a:pt x="87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1" y="15"/>
                    </a:lnTo>
                    <a:lnTo>
                      <a:pt x="90" y="15"/>
                    </a:lnTo>
                    <a:lnTo>
                      <a:pt x="89" y="16"/>
                    </a:lnTo>
                    <a:lnTo>
                      <a:pt x="88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close/>
                    <a:moveTo>
                      <a:pt x="88" y="13"/>
                    </a:move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close/>
                    <a:moveTo>
                      <a:pt x="174" y="2"/>
                    </a:move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reeform 26"/>
              <p:cNvSpPr>
                <a:spLocks noEditPoints="1"/>
              </p:cNvSpPr>
              <p:nvPr/>
            </p:nvSpPr>
            <p:spPr bwMode="auto">
              <a:xfrm>
                <a:off x="1017" y="308"/>
                <a:ext cx="369" cy="77"/>
              </a:xfrm>
              <a:custGeom>
                <a:avLst/>
                <a:gdLst>
                  <a:gd name="T0" fmla="*/ 359 w 369"/>
                  <a:gd name="T1" fmla="*/ 44 h 77"/>
                  <a:gd name="T2" fmla="*/ 308 w 369"/>
                  <a:gd name="T3" fmla="*/ 77 h 77"/>
                  <a:gd name="T4" fmla="*/ 286 w 369"/>
                  <a:gd name="T5" fmla="*/ 74 h 77"/>
                  <a:gd name="T6" fmla="*/ 256 w 369"/>
                  <a:gd name="T7" fmla="*/ 76 h 77"/>
                  <a:gd name="T8" fmla="*/ 254 w 369"/>
                  <a:gd name="T9" fmla="*/ 75 h 77"/>
                  <a:gd name="T10" fmla="*/ 248 w 369"/>
                  <a:gd name="T11" fmla="*/ 77 h 77"/>
                  <a:gd name="T12" fmla="*/ 244 w 369"/>
                  <a:gd name="T13" fmla="*/ 77 h 77"/>
                  <a:gd name="T14" fmla="*/ 211 w 369"/>
                  <a:gd name="T15" fmla="*/ 77 h 77"/>
                  <a:gd name="T16" fmla="*/ 193 w 369"/>
                  <a:gd name="T17" fmla="*/ 76 h 77"/>
                  <a:gd name="T18" fmla="*/ 198 w 369"/>
                  <a:gd name="T19" fmla="*/ 64 h 77"/>
                  <a:gd name="T20" fmla="*/ 211 w 369"/>
                  <a:gd name="T21" fmla="*/ 56 h 77"/>
                  <a:gd name="T22" fmla="*/ 232 w 369"/>
                  <a:gd name="T23" fmla="*/ 51 h 77"/>
                  <a:gd name="T24" fmla="*/ 238 w 369"/>
                  <a:gd name="T25" fmla="*/ 52 h 77"/>
                  <a:gd name="T26" fmla="*/ 254 w 369"/>
                  <a:gd name="T27" fmla="*/ 58 h 77"/>
                  <a:gd name="T28" fmla="*/ 247 w 369"/>
                  <a:gd name="T29" fmla="*/ 66 h 77"/>
                  <a:gd name="T30" fmla="*/ 257 w 369"/>
                  <a:gd name="T31" fmla="*/ 69 h 77"/>
                  <a:gd name="T32" fmla="*/ 272 w 369"/>
                  <a:gd name="T33" fmla="*/ 68 h 77"/>
                  <a:gd name="T34" fmla="*/ 265 w 369"/>
                  <a:gd name="T35" fmla="*/ 59 h 77"/>
                  <a:gd name="T36" fmla="*/ 257 w 369"/>
                  <a:gd name="T37" fmla="*/ 40 h 77"/>
                  <a:gd name="T38" fmla="*/ 236 w 369"/>
                  <a:gd name="T39" fmla="*/ 38 h 77"/>
                  <a:gd name="T40" fmla="*/ 277 w 369"/>
                  <a:gd name="T41" fmla="*/ 40 h 77"/>
                  <a:gd name="T42" fmla="*/ 297 w 369"/>
                  <a:gd name="T43" fmla="*/ 49 h 77"/>
                  <a:gd name="T44" fmla="*/ 285 w 369"/>
                  <a:gd name="T45" fmla="*/ 51 h 77"/>
                  <a:gd name="T46" fmla="*/ 318 w 369"/>
                  <a:gd name="T47" fmla="*/ 3 h 77"/>
                  <a:gd name="T48" fmla="*/ 368 w 369"/>
                  <a:gd name="T49" fmla="*/ 60 h 77"/>
                  <a:gd name="T50" fmla="*/ 76 w 369"/>
                  <a:gd name="T51" fmla="*/ 37 h 77"/>
                  <a:gd name="T52" fmla="*/ 107 w 369"/>
                  <a:gd name="T53" fmla="*/ 72 h 77"/>
                  <a:gd name="T54" fmla="*/ 85 w 369"/>
                  <a:gd name="T55" fmla="*/ 46 h 77"/>
                  <a:gd name="T56" fmla="*/ 46 w 369"/>
                  <a:gd name="T57" fmla="*/ 37 h 77"/>
                  <a:gd name="T58" fmla="*/ 74 w 369"/>
                  <a:gd name="T59" fmla="*/ 75 h 77"/>
                  <a:gd name="T60" fmla="*/ 47 w 369"/>
                  <a:gd name="T61" fmla="*/ 60 h 77"/>
                  <a:gd name="T62" fmla="*/ 15 w 369"/>
                  <a:gd name="T63" fmla="*/ 61 h 77"/>
                  <a:gd name="T64" fmla="*/ 10 w 369"/>
                  <a:gd name="T65" fmla="*/ 11 h 77"/>
                  <a:gd name="T66" fmla="*/ 47 w 369"/>
                  <a:gd name="T67" fmla="*/ 12 h 77"/>
                  <a:gd name="T68" fmla="*/ 64 w 369"/>
                  <a:gd name="T69" fmla="*/ 25 h 77"/>
                  <a:gd name="T70" fmla="*/ 37 w 369"/>
                  <a:gd name="T71" fmla="*/ 7 h 77"/>
                  <a:gd name="T72" fmla="*/ 71 w 369"/>
                  <a:gd name="T73" fmla="*/ 11 h 77"/>
                  <a:gd name="T74" fmla="*/ 58 w 369"/>
                  <a:gd name="T75" fmla="*/ 0 h 77"/>
                  <a:gd name="T76" fmla="*/ 80 w 369"/>
                  <a:gd name="T77" fmla="*/ 76 h 77"/>
                  <a:gd name="T78" fmla="*/ 96 w 369"/>
                  <a:gd name="T79" fmla="*/ 73 h 77"/>
                  <a:gd name="T80" fmla="*/ 100 w 369"/>
                  <a:gd name="T81" fmla="*/ 74 h 77"/>
                  <a:gd name="T82" fmla="*/ 20 w 369"/>
                  <a:gd name="T83" fmla="*/ 45 h 77"/>
                  <a:gd name="T84" fmla="*/ 23 w 369"/>
                  <a:gd name="T85" fmla="*/ 35 h 77"/>
                  <a:gd name="T86" fmla="*/ 226 w 369"/>
                  <a:gd name="T87" fmla="*/ 64 h 77"/>
                  <a:gd name="T88" fmla="*/ 206 w 369"/>
                  <a:gd name="T89" fmla="*/ 72 h 77"/>
                  <a:gd name="T90" fmla="*/ 37 w 369"/>
                  <a:gd name="T91" fmla="*/ 48 h 77"/>
                  <a:gd name="T92" fmla="*/ 60 w 369"/>
                  <a:gd name="T93" fmla="*/ 52 h 77"/>
                  <a:gd name="T94" fmla="*/ 67 w 369"/>
                  <a:gd name="T95" fmla="*/ 52 h 77"/>
                  <a:gd name="T96" fmla="*/ 70 w 369"/>
                  <a:gd name="T97" fmla="*/ 52 h 77"/>
                  <a:gd name="T98" fmla="*/ 72 w 369"/>
                  <a:gd name="T99" fmla="*/ 53 h 77"/>
                  <a:gd name="T100" fmla="*/ 73 w 369"/>
                  <a:gd name="T101" fmla="*/ 54 h 77"/>
                  <a:gd name="T102" fmla="*/ 86 w 369"/>
                  <a:gd name="T103" fmla="*/ 56 h 77"/>
                  <a:gd name="T104" fmla="*/ 84 w 369"/>
                  <a:gd name="T105" fmla="*/ 54 h 77"/>
                  <a:gd name="T106" fmla="*/ 78 w 369"/>
                  <a:gd name="T107" fmla="*/ 54 h 77"/>
                  <a:gd name="T108" fmla="*/ 236 w 369"/>
                  <a:gd name="T109" fmla="*/ 35 h 77"/>
                  <a:gd name="T110" fmla="*/ 216 w 369"/>
                  <a:gd name="T111" fmla="*/ 38 h 77"/>
                  <a:gd name="T112" fmla="*/ 34 w 369"/>
                  <a:gd name="T113" fmla="*/ 25 h 77"/>
                  <a:gd name="T114" fmla="*/ 24 w 369"/>
                  <a:gd name="T115" fmla="*/ 22 h 77"/>
                  <a:gd name="T116" fmla="*/ 32 w 369"/>
                  <a:gd name="T117" fmla="*/ 20 h 77"/>
                  <a:gd name="T118" fmla="*/ 40 w 369"/>
                  <a:gd name="T119" fmla="*/ 36 h 77"/>
                  <a:gd name="T120" fmla="*/ 28 w 369"/>
                  <a:gd name="T121" fmla="*/ 17 h 77"/>
                  <a:gd name="T122" fmla="*/ 23 w 369"/>
                  <a:gd name="T123" fmla="*/ 16 h 77"/>
                  <a:gd name="T124" fmla="*/ 32 w 369"/>
                  <a:gd name="T125" fmla="*/ 1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9" h="77">
                    <a:moveTo>
                      <a:pt x="369" y="77"/>
                    </a:moveTo>
                    <a:lnTo>
                      <a:pt x="357" y="77"/>
                    </a:lnTo>
                    <a:lnTo>
                      <a:pt x="357" y="75"/>
                    </a:lnTo>
                    <a:lnTo>
                      <a:pt x="357" y="74"/>
                    </a:lnTo>
                    <a:lnTo>
                      <a:pt x="358" y="73"/>
                    </a:lnTo>
                    <a:lnTo>
                      <a:pt x="358" y="72"/>
                    </a:lnTo>
                    <a:lnTo>
                      <a:pt x="358" y="70"/>
                    </a:lnTo>
                    <a:lnTo>
                      <a:pt x="359" y="69"/>
                    </a:lnTo>
                    <a:lnTo>
                      <a:pt x="359" y="68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5"/>
                    </a:lnTo>
                    <a:lnTo>
                      <a:pt x="361" y="64"/>
                    </a:lnTo>
                    <a:lnTo>
                      <a:pt x="361" y="63"/>
                    </a:lnTo>
                    <a:lnTo>
                      <a:pt x="361" y="61"/>
                    </a:lnTo>
                    <a:lnTo>
                      <a:pt x="360" y="60"/>
                    </a:lnTo>
                    <a:lnTo>
                      <a:pt x="360" y="59"/>
                    </a:lnTo>
                    <a:lnTo>
                      <a:pt x="360" y="58"/>
                    </a:lnTo>
                    <a:lnTo>
                      <a:pt x="360" y="56"/>
                    </a:lnTo>
                    <a:lnTo>
                      <a:pt x="361" y="54"/>
                    </a:lnTo>
                    <a:lnTo>
                      <a:pt x="361" y="52"/>
                    </a:lnTo>
                    <a:lnTo>
                      <a:pt x="361" y="51"/>
                    </a:lnTo>
                    <a:lnTo>
                      <a:pt x="361" y="49"/>
                    </a:lnTo>
                    <a:lnTo>
                      <a:pt x="361" y="48"/>
                    </a:lnTo>
                    <a:lnTo>
                      <a:pt x="360" y="46"/>
                    </a:lnTo>
                    <a:lnTo>
                      <a:pt x="360" y="45"/>
                    </a:lnTo>
                    <a:lnTo>
                      <a:pt x="359" y="44"/>
                    </a:lnTo>
                    <a:lnTo>
                      <a:pt x="357" y="41"/>
                    </a:lnTo>
                    <a:lnTo>
                      <a:pt x="355" y="38"/>
                    </a:lnTo>
                    <a:lnTo>
                      <a:pt x="352" y="36"/>
                    </a:lnTo>
                    <a:lnTo>
                      <a:pt x="351" y="33"/>
                    </a:lnTo>
                    <a:lnTo>
                      <a:pt x="349" y="29"/>
                    </a:lnTo>
                    <a:lnTo>
                      <a:pt x="347" y="25"/>
                    </a:lnTo>
                    <a:lnTo>
                      <a:pt x="346" y="21"/>
                    </a:lnTo>
                    <a:lnTo>
                      <a:pt x="345" y="17"/>
                    </a:lnTo>
                    <a:lnTo>
                      <a:pt x="344" y="15"/>
                    </a:lnTo>
                    <a:lnTo>
                      <a:pt x="343" y="13"/>
                    </a:lnTo>
                    <a:lnTo>
                      <a:pt x="341" y="12"/>
                    </a:lnTo>
                    <a:lnTo>
                      <a:pt x="340" y="11"/>
                    </a:lnTo>
                    <a:lnTo>
                      <a:pt x="339" y="10"/>
                    </a:lnTo>
                    <a:lnTo>
                      <a:pt x="337" y="9"/>
                    </a:lnTo>
                    <a:lnTo>
                      <a:pt x="335" y="9"/>
                    </a:lnTo>
                    <a:lnTo>
                      <a:pt x="332" y="9"/>
                    </a:lnTo>
                    <a:lnTo>
                      <a:pt x="329" y="9"/>
                    </a:lnTo>
                    <a:lnTo>
                      <a:pt x="327" y="9"/>
                    </a:lnTo>
                    <a:lnTo>
                      <a:pt x="326" y="9"/>
                    </a:lnTo>
                    <a:lnTo>
                      <a:pt x="325" y="9"/>
                    </a:lnTo>
                    <a:lnTo>
                      <a:pt x="323" y="10"/>
                    </a:lnTo>
                    <a:lnTo>
                      <a:pt x="322" y="10"/>
                    </a:lnTo>
                    <a:lnTo>
                      <a:pt x="320" y="11"/>
                    </a:lnTo>
                    <a:lnTo>
                      <a:pt x="318" y="11"/>
                    </a:lnTo>
                    <a:lnTo>
                      <a:pt x="318" y="12"/>
                    </a:lnTo>
                    <a:lnTo>
                      <a:pt x="318" y="13"/>
                    </a:lnTo>
                    <a:lnTo>
                      <a:pt x="317" y="14"/>
                    </a:lnTo>
                    <a:lnTo>
                      <a:pt x="317" y="16"/>
                    </a:lnTo>
                    <a:lnTo>
                      <a:pt x="317" y="17"/>
                    </a:lnTo>
                    <a:lnTo>
                      <a:pt x="317" y="19"/>
                    </a:lnTo>
                    <a:lnTo>
                      <a:pt x="316" y="20"/>
                    </a:lnTo>
                    <a:lnTo>
                      <a:pt x="316" y="21"/>
                    </a:lnTo>
                    <a:lnTo>
                      <a:pt x="315" y="24"/>
                    </a:lnTo>
                    <a:lnTo>
                      <a:pt x="314" y="27"/>
                    </a:lnTo>
                    <a:lnTo>
                      <a:pt x="313" y="30"/>
                    </a:lnTo>
                    <a:lnTo>
                      <a:pt x="312" y="32"/>
                    </a:lnTo>
                    <a:lnTo>
                      <a:pt x="311" y="39"/>
                    </a:lnTo>
                    <a:lnTo>
                      <a:pt x="311" y="45"/>
                    </a:lnTo>
                    <a:lnTo>
                      <a:pt x="310" y="52"/>
                    </a:lnTo>
                    <a:lnTo>
                      <a:pt x="310" y="58"/>
                    </a:lnTo>
                    <a:lnTo>
                      <a:pt x="310" y="65"/>
                    </a:lnTo>
                    <a:lnTo>
                      <a:pt x="310" y="71"/>
                    </a:lnTo>
                    <a:lnTo>
                      <a:pt x="310" y="72"/>
                    </a:lnTo>
                    <a:lnTo>
                      <a:pt x="309" y="72"/>
                    </a:lnTo>
                    <a:lnTo>
                      <a:pt x="309" y="73"/>
                    </a:lnTo>
                    <a:lnTo>
                      <a:pt x="309" y="74"/>
                    </a:lnTo>
                    <a:lnTo>
                      <a:pt x="308" y="75"/>
                    </a:lnTo>
                    <a:lnTo>
                      <a:pt x="308" y="75"/>
                    </a:lnTo>
                    <a:lnTo>
                      <a:pt x="308" y="76"/>
                    </a:lnTo>
                    <a:lnTo>
                      <a:pt x="308" y="77"/>
                    </a:lnTo>
                    <a:lnTo>
                      <a:pt x="295" y="77"/>
                    </a:lnTo>
                    <a:lnTo>
                      <a:pt x="295" y="77"/>
                    </a:lnTo>
                    <a:lnTo>
                      <a:pt x="295" y="76"/>
                    </a:lnTo>
                    <a:lnTo>
                      <a:pt x="294" y="76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3" y="75"/>
                    </a:lnTo>
                    <a:lnTo>
                      <a:pt x="293" y="75"/>
                    </a:lnTo>
                    <a:lnTo>
                      <a:pt x="293" y="74"/>
                    </a:lnTo>
                    <a:lnTo>
                      <a:pt x="292" y="74"/>
                    </a:lnTo>
                    <a:lnTo>
                      <a:pt x="291" y="74"/>
                    </a:lnTo>
                    <a:lnTo>
                      <a:pt x="290" y="73"/>
                    </a:lnTo>
                    <a:lnTo>
                      <a:pt x="289" y="73"/>
                    </a:lnTo>
                    <a:lnTo>
                      <a:pt x="288" y="73"/>
                    </a:lnTo>
                    <a:lnTo>
                      <a:pt x="287" y="73"/>
                    </a:lnTo>
                    <a:lnTo>
                      <a:pt x="287" y="74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5" y="74"/>
                    </a:lnTo>
                    <a:lnTo>
                      <a:pt x="285" y="74"/>
                    </a:lnTo>
                    <a:lnTo>
                      <a:pt x="284" y="74"/>
                    </a:lnTo>
                    <a:lnTo>
                      <a:pt x="283" y="74"/>
                    </a:lnTo>
                    <a:lnTo>
                      <a:pt x="283" y="75"/>
                    </a:lnTo>
                    <a:lnTo>
                      <a:pt x="283" y="75"/>
                    </a:lnTo>
                    <a:lnTo>
                      <a:pt x="282" y="75"/>
                    </a:lnTo>
                    <a:lnTo>
                      <a:pt x="281" y="75"/>
                    </a:lnTo>
                    <a:lnTo>
                      <a:pt x="279" y="75"/>
                    </a:lnTo>
                    <a:lnTo>
                      <a:pt x="278" y="75"/>
                    </a:lnTo>
                    <a:lnTo>
                      <a:pt x="276" y="75"/>
                    </a:lnTo>
                    <a:lnTo>
                      <a:pt x="275" y="75"/>
                    </a:lnTo>
                    <a:lnTo>
                      <a:pt x="273" y="75"/>
                    </a:lnTo>
                    <a:lnTo>
                      <a:pt x="272" y="75"/>
                    </a:lnTo>
                    <a:lnTo>
                      <a:pt x="271" y="75"/>
                    </a:lnTo>
                    <a:lnTo>
                      <a:pt x="271" y="75"/>
                    </a:lnTo>
                    <a:lnTo>
                      <a:pt x="271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69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17" y="77"/>
                    </a:lnTo>
                    <a:lnTo>
                      <a:pt x="216" y="77"/>
                    </a:lnTo>
                    <a:lnTo>
                      <a:pt x="216" y="77"/>
                    </a:lnTo>
                    <a:lnTo>
                      <a:pt x="216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0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8" y="77"/>
                    </a:lnTo>
                    <a:lnTo>
                      <a:pt x="208" y="77"/>
                    </a:lnTo>
                    <a:lnTo>
                      <a:pt x="207" y="77"/>
                    </a:lnTo>
                    <a:lnTo>
                      <a:pt x="207" y="77"/>
                    </a:lnTo>
                    <a:lnTo>
                      <a:pt x="206" y="77"/>
                    </a:lnTo>
                    <a:lnTo>
                      <a:pt x="206" y="77"/>
                    </a:lnTo>
                    <a:lnTo>
                      <a:pt x="205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4"/>
                    </a:lnTo>
                    <a:lnTo>
                      <a:pt x="198" y="74"/>
                    </a:lnTo>
                    <a:lnTo>
                      <a:pt x="197" y="74"/>
                    </a:lnTo>
                    <a:lnTo>
                      <a:pt x="197" y="75"/>
                    </a:lnTo>
                    <a:lnTo>
                      <a:pt x="196" y="75"/>
                    </a:lnTo>
                    <a:lnTo>
                      <a:pt x="195" y="75"/>
                    </a:lnTo>
                    <a:lnTo>
                      <a:pt x="194" y="75"/>
                    </a:lnTo>
                    <a:lnTo>
                      <a:pt x="193" y="76"/>
                    </a:lnTo>
                    <a:lnTo>
                      <a:pt x="193" y="76"/>
                    </a:lnTo>
                    <a:lnTo>
                      <a:pt x="192" y="77"/>
                    </a:lnTo>
                    <a:lnTo>
                      <a:pt x="183" y="77"/>
                    </a:lnTo>
                    <a:lnTo>
                      <a:pt x="183" y="76"/>
                    </a:lnTo>
                    <a:lnTo>
                      <a:pt x="184" y="75"/>
                    </a:lnTo>
                    <a:lnTo>
                      <a:pt x="184" y="75"/>
                    </a:lnTo>
                    <a:lnTo>
                      <a:pt x="184" y="74"/>
                    </a:lnTo>
                    <a:lnTo>
                      <a:pt x="185" y="74"/>
                    </a:lnTo>
                    <a:lnTo>
                      <a:pt x="185" y="73"/>
                    </a:lnTo>
                    <a:lnTo>
                      <a:pt x="185" y="73"/>
                    </a:lnTo>
                    <a:lnTo>
                      <a:pt x="185" y="72"/>
                    </a:lnTo>
                    <a:lnTo>
                      <a:pt x="185" y="72"/>
                    </a:lnTo>
                    <a:lnTo>
                      <a:pt x="186" y="72"/>
                    </a:lnTo>
                    <a:lnTo>
                      <a:pt x="186" y="72"/>
                    </a:lnTo>
                    <a:lnTo>
                      <a:pt x="187" y="71"/>
                    </a:lnTo>
                    <a:lnTo>
                      <a:pt x="187" y="71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90" y="69"/>
                    </a:lnTo>
                    <a:lnTo>
                      <a:pt x="191" y="69"/>
                    </a:lnTo>
                    <a:lnTo>
                      <a:pt x="192" y="68"/>
                    </a:lnTo>
                    <a:lnTo>
                      <a:pt x="193" y="67"/>
                    </a:lnTo>
                    <a:lnTo>
                      <a:pt x="195" y="66"/>
                    </a:lnTo>
                    <a:lnTo>
                      <a:pt x="196" y="66"/>
                    </a:lnTo>
                    <a:lnTo>
                      <a:pt x="197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6" y="64"/>
                    </a:lnTo>
                    <a:lnTo>
                      <a:pt x="197" y="64"/>
                    </a:lnTo>
                    <a:lnTo>
                      <a:pt x="198" y="63"/>
                    </a:lnTo>
                    <a:lnTo>
                      <a:pt x="199" y="63"/>
                    </a:lnTo>
                    <a:lnTo>
                      <a:pt x="201" y="62"/>
                    </a:lnTo>
                    <a:lnTo>
                      <a:pt x="202" y="62"/>
                    </a:lnTo>
                    <a:lnTo>
                      <a:pt x="203" y="61"/>
                    </a:lnTo>
                    <a:lnTo>
                      <a:pt x="204" y="61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8"/>
                    </a:lnTo>
                    <a:lnTo>
                      <a:pt x="209" y="58"/>
                    </a:lnTo>
                    <a:lnTo>
                      <a:pt x="209" y="58"/>
                    </a:lnTo>
                    <a:lnTo>
                      <a:pt x="210" y="57"/>
                    </a:lnTo>
                    <a:lnTo>
                      <a:pt x="210" y="57"/>
                    </a:lnTo>
                    <a:lnTo>
                      <a:pt x="211" y="57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3" y="54"/>
                    </a:lnTo>
                    <a:lnTo>
                      <a:pt x="215" y="53"/>
                    </a:lnTo>
                    <a:lnTo>
                      <a:pt x="217" y="52"/>
                    </a:lnTo>
                    <a:lnTo>
                      <a:pt x="218" y="52"/>
                    </a:lnTo>
                    <a:lnTo>
                      <a:pt x="220" y="51"/>
                    </a:lnTo>
                    <a:lnTo>
                      <a:pt x="222" y="51"/>
                    </a:lnTo>
                    <a:lnTo>
                      <a:pt x="224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2"/>
                    </a:lnTo>
                    <a:lnTo>
                      <a:pt x="226" y="52"/>
                    </a:lnTo>
                    <a:lnTo>
                      <a:pt x="227" y="52"/>
                    </a:lnTo>
                    <a:lnTo>
                      <a:pt x="227" y="52"/>
                    </a:lnTo>
                    <a:lnTo>
                      <a:pt x="228" y="52"/>
                    </a:lnTo>
                    <a:lnTo>
                      <a:pt x="229" y="52"/>
                    </a:lnTo>
                    <a:lnTo>
                      <a:pt x="229" y="52"/>
                    </a:lnTo>
                    <a:lnTo>
                      <a:pt x="230" y="52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40" y="51"/>
                    </a:lnTo>
                    <a:lnTo>
                      <a:pt x="241" y="50"/>
                    </a:lnTo>
                    <a:lnTo>
                      <a:pt x="242" y="50"/>
                    </a:lnTo>
                    <a:lnTo>
                      <a:pt x="243" y="50"/>
                    </a:lnTo>
                    <a:lnTo>
                      <a:pt x="245" y="51"/>
                    </a:lnTo>
                    <a:lnTo>
                      <a:pt x="247" y="52"/>
                    </a:lnTo>
                    <a:lnTo>
                      <a:pt x="248" y="53"/>
                    </a:lnTo>
                    <a:lnTo>
                      <a:pt x="250" y="54"/>
                    </a:lnTo>
                    <a:lnTo>
                      <a:pt x="252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7"/>
                    </a:lnTo>
                    <a:lnTo>
                      <a:pt x="254" y="58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60"/>
                    </a:lnTo>
                    <a:lnTo>
                      <a:pt x="254" y="60"/>
                    </a:lnTo>
                    <a:lnTo>
                      <a:pt x="255" y="60"/>
                    </a:lnTo>
                    <a:lnTo>
                      <a:pt x="254" y="60"/>
                    </a:lnTo>
                    <a:lnTo>
                      <a:pt x="254" y="61"/>
                    </a:lnTo>
                    <a:lnTo>
                      <a:pt x="253" y="63"/>
                    </a:lnTo>
                    <a:lnTo>
                      <a:pt x="252" y="64"/>
                    </a:lnTo>
                    <a:lnTo>
                      <a:pt x="252" y="65"/>
                    </a:lnTo>
                    <a:lnTo>
                      <a:pt x="252" y="66"/>
                    </a:lnTo>
                    <a:lnTo>
                      <a:pt x="252" y="66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7"/>
                    </a:lnTo>
                    <a:lnTo>
                      <a:pt x="246" y="67"/>
                    </a:lnTo>
                    <a:lnTo>
                      <a:pt x="246" y="67"/>
                    </a:lnTo>
                    <a:lnTo>
                      <a:pt x="246" y="68"/>
                    </a:lnTo>
                    <a:lnTo>
                      <a:pt x="246" y="68"/>
                    </a:lnTo>
                    <a:lnTo>
                      <a:pt x="245" y="68"/>
                    </a:lnTo>
                    <a:lnTo>
                      <a:pt x="245" y="68"/>
                    </a:lnTo>
                    <a:lnTo>
                      <a:pt x="244" y="69"/>
                    </a:lnTo>
                    <a:lnTo>
                      <a:pt x="243" y="70"/>
                    </a:lnTo>
                    <a:lnTo>
                      <a:pt x="241" y="70"/>
                    </a:lnTo>
                    <a:lnTo>
                      <a:pt x="239" y="71"/>
                    </a:lnTo>
                    <a:lnTo>
                      <a:pt x="237" y="71"/>
                    </a:lnTo>
                    <a:lnTo>
                      <a:pt x="236" y="72"/>
                    </a:lnTo>
                    <a:lnTo>
                      <a:pt x="235" y="72"/>
                    </a:lnTo>
                    <a:lnTo>
                      <a:pt x="235" y="73"/>
                    </a:lnTo>
                    <a:lnTo>
                      <a:pt x="235" y="73"/>
                    </a:lnTo>
                    <a:lnTo>
                      <a:pt x="235" y="74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7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9" y="72"/>
                    </a:lnTo>
                    <a:lnTo>
                      <a:pt x="239" y="72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40" y="72"/>
                    </a:lnTo>
                    <a:lnTo>
                      <a:pt x="241" y="72"/>
                    </a:lnTo>
                    <a:lnTo>
                      <a:pt x="242" y="71"/>
                    </a:lnTo>
                    <a:lnTo>
                      <a:pt x="244" y="71"/>
                    </a:lnTo>
                    <a:lnTo>
                      <a:pt x="246" y="70"/>
                    </a:lnTo>
                    <a:lnTo>
                      <a:pt x="248" y="70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51" y="69"/>
                    </a:lnTo>
                    <a:lnTo>
                      <a:pt x="252" y="68"/>
                    </a:lnTo>
                    <a:lnTo>
                      <a:pt x="253" y="68"/>
                    </a:lnTo>
                    <a:lnTo>
                      <a:pt x="254" y="68"/>
                    </a:lnTo>
                    <a:lnTo>
                      <a:pt x="255" y="68"/>
                    </a:lnTo>
                    <a:lnTo>
                      <a:pt x="256" y="68"/>
                    </a:lnTo>
                    <a:lnTo>
                      <a:pt x="256" y="68"/>
                    </a:lnTo>
                    <a:lnTo>
                      <a:pt x="257" y="69"/>
                    </a:lnTo>
                    <a:lnTo>
                      <a:pt x="258" y="70"/>
                    </a:lnTo>
                    <a:lnTo>
                      <a:pt x="259" y="71"/>
                    </a:lnTo>
                    <a:lnTo>
                      <a:pt x="260" y="71"/>
                    </a:lnTo>
                    <a:lnTo>
                      <a:pt x="261" y="72"/>
                    </a:lnTo>
                    <a:lnTo>
                      <a:pt x="261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4" y="71"/>
                    </a:lnTo>
                    <a:lnTo>
                      <a:pt x="265" y="70"/>
                    </a:lnTo>
                    <a:lnTo>
                      <a:pt x="266" y="70"/>
                    </a:lnTo>
                    <a:lnTo>
                      <a:pt x="267" y="70"/>
                    </a:lnTo>
                    <a:lnTo>
                      <a:pt x="267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9" y="70"/>
                    </a:lnTo>
                    <a:lnTo>
                      <a:pt x="269" y="70"/>
                    </a:lnTo>
                    <a:lnTo>
                      <a:pt x="271" y="70"/>
                    </a:lnTo>
                    <a:lnTo>
                      <a:pt x="271" y="70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3" y="70"/>
                    </a:lnTo>
                    <a:lnTo>
                      <a:pt x="274" y="69"/>
                    </a:lnTo>
                    <a:lnTo>
                      <a:pt x="273" y="69"/>
                    </a:lnTo>
                    <a:lnTo>
                      <a:pt x="272" y="69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0" y="67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7"/>
                    </a:lnTo>
                    <a:lnTo>
                      <a:pt x="272" y="66"/>
                    </a:lnTo>
                    <a:lnTo>
                      <a:pt x="271" y="66"/>
                    </a:lnTo>
                    <a:lnTo>
                      <a:pt x="271" y="65"/>
                    </a:lnTo>
                    <a:lnTo>
                      <a:pt x="271" y="65"/>
                    </a:lnTo>
                    <a:lnTo>
                      <a:pt x="270" y="65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4"/>
                    </a:lnTo>
                    <a:lnTo>
                      <a:pt x="269" y="63"/>
                    </a:lnTo>
                    <a:lnTo>
                      <a:pt x="268" y="62"/>
                    </a:lnTo>
                    <a:lnTo>
                      <a:pt x="268" y="61"/>
                    </a:lnTo>
                    <a:lnTo>
                      <a:pt x="268" y="61"/>
                    </a:lnTo>
                    <a:lnTo>
                      <a:pt x="267" y="60"/>
                    </a:lnTo>
                    <a:lnTo>
                      <a:pt x="267" y="60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8"/>
                    </a:lnTo>
                    <a:lnTo>
                      <a:pt x="265" y="57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5"/>
                    </a:lnTo>
                    <a:lnTo>
                      <a:pt x="264" y="55"/>
                    </a:lnTo>
                    <a:lnTo>
                      <a:pt x="264" y="54"/>
                    </a:lnTo>
                    <a:lnTo>
                      <a:pt x="264" y="54"/>
                    </a:lnTo>
                    <a:lnTo>
                      <a:pt x="265" y="53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5" y="50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1"/>
                    </a:lnTo>
                    <a:lnTo>
                      <a:pt x="266" y="51"/>
                    </a:lnTo>
                    <a:lnTo>
                      <a:pt x="265" y="51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7" y="51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49"/>
                    </a:lnTo>
                    <a:lnTo>
                      <a:pt x="267" y="48"/>
                    </a:lnTo>
                    <a:lnTo>
                      <a:pt x="265" y="47"/>
                    </a:lnTo>
                    <a:lnTo>
                      <a:pt x="263" y="47"/>
                    </a:lnTo>
                    <a:lnTo>
                      <a:pt x="261" y="45"/>
                    </a:lnTo>
                    <a:lnTo>
                      <a:pt x="260" y="44"/>
                    </a:lnTo>
                    <a:lnTo>
                      <a:pt x="258" y="43"/>
                    </a:lnTo>
                    <a:lnTo>
                      <a:pt x="257" y="41"/>
                    </a:lnTo>
                    <a:lnTo>
                      <a:pt x="257" y="41"/>
                    </a:lnTo>
                    <a:lnTo>
                      <a:pt x="257" y="40"/>
                    </a:lnTo>
                    <a:lnTo>
                      <a:pt x="257" y="39"/>
                    </a:lnTo>
                    <a:lnTo>
                      <a:pt x="258" y="38"/>
                    </a:lnTo>
                    <a:lnTo>
                      <a:pt x="257" y="38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4" y="38"/>
                    </a:lnTo>
                    <a:lnTo>
                      <a:pt x="253" y="38"/>
                    </a:lnTo>
                    <a:lnTo>
                      <a:pt x="252" y="38"/>
                    </a:lnTo>
                    <a:lnTo>
                      <a:pt x="251" y="38"/>
                    </a:lnTo>
                    <a:lnTo>
                      <a:pt x="250" y="38"/>
                    </a:lnTo>
                    <a:lnTo>
                      <a:pt x="248" y="39"/>
                    </a:lnTo>
                    <a:lnTo>
                      <a:pt x="247" y="40"/>
                    </a:lnTo>
                    <a:lnTo>
                      <a:pt x="246" y="40"/>
                    </a:lnTo>
                    <a:lnTo>
                      <a:pt x="244" y="41"/>
                    </a:lnTo>
                    <a:lnTo>
                      <a:pt x="243" y="41"/>
                    </a:lnTo>
                    <a:lnTo>
                      <a:pt x="242" y="41"/>
                    </a:lnTo>
                    <a:lnTo>
                      <a:pt x="240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7" y="40"/>
                    </a:lnTo>
                    <a:lnTo>
                      <a:pt x="237" y="40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8" y="38"/>
                    </a:lnTo>
                    <a:lnTo>
                      <a:pt x="238" y="38"/>
                    </a:lnTo>
                    <a:lnTo>
                      <a:pt x="238" y="37"/>
                    </a:lnTo>
                    <a:lnTo>
                      <a:pt x="238" y="37"/>
                    </a:lnTo>
                    <a:lnTo>
                      <a:pt x="240" y="37"/>
                    </a:lnTo>
                    <a:lnTo>
                      <a:pt x="241" y="37"/>
                    </a:lnTo>
                    <a:lnTo>
                      <a:pt x="242" y="38"/>
                    </a:lnTo>
                    <a:lnTo>
                      <a:pt x="244" y="37"/>
                    </a:lnTo>
                    <a:lnTo>
                      <a:pt x="245" y="37"/>
                    </a:lnTo>
                    <a:lnTo>
                      <a:pt x="246" y="37"/>
                    </a:lnTo>
                    <a:lnTo>
                      <a:pt x="247" y="37"/>
                    </a:lnTo>
                    <a:lnTo>
                      <a:pt x="249" y="36"/>
                    </a:lnTo>
                    <a:lnTo>
                      <a:pt x="252" y="35"/>
                    </a:lnTo>
                    <a:lnTo>
                      <a:pt x="254" y="35"/>
                    </a:lnTo>
                    <a:lnTo>
                      <a:pt x="257" y="34"/>
                    </a:lnTo>
                    <a:lnTo>
                      <a:pt x="259" y="34"/>
                    </a:lnTo>
                    <a:lnTo>
                      <a:pt x="261" y="35"/>
                    </a:lnTo>
                    <a:lnTo>
                      <a:pt x="262" y="35"/>
                    </a:lnTo>
                    <a:lnTo>
                      <a:pt x="263" y="36"/>
                    </a:lnTo>
                    <a:lnTo>
                      <a:pt x="264" y="37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4" y="38"/>
                    </a:lnTo>
                    <a:lnTo>
                      <a:pt x="264" y="38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5" y="40"/>
                    </a:lnTo>
                    <a:lnTo>
                      <a:pt x="267" y="40"/>
                    </a:lnTo>
                    <a:lnTo>
                      <a:pt x="268" y="40"/>
                    </a:lnTo>
                    <a:lnTo>
                      <a:pt x="270" y="40"/>
                    </a:lnTo>
                    <a:lnTo>
                      <a:pt x="272" y="40"/>
                    </a:lnTo>
                    <a:lnTo>
                      <a:pt x="274" y="40"/>
                    </a:lnTo>
                    <a:lnTo>
                      <a:pt x="275" y="40"/>
                    </a:lnTo>
                    <a:lnTo>
                      <a:pt x="277" y="40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9"/>
                    </a:lnTo>
                    <a:lnTo>
                      <a:pt x="282" y="38"/>
                    </a:lnTo>
                    <a:lnTo>
                      <a:pt x="284" y="36"/>
                    </a:lnTo>
                    <a:lnTo>
                      <a:pt x="285" y="34"/>
                    </a:lnTo>
                    <a:lnTo>
                      <a:pt x="285" y="32"/>
                    </a:lnTo>
                    <a:lnTo>
                      <a:pt x="286" y="31"/>
                    </a:lnTo>
                    <a:lnTo>
                      <a:pt x="286" y="29"/>
                    </a:lnTo>
                    <a:lnTo>
                      <a:pt x="285" y="26"/>
                    </a:lnTo>
                    <a:lnTo>
                      <a:pt x="285" y="23"/>
                    </a:lnTo>
                    <a:lnTo>
                      <a:pt x="284" y="19"/>
                    </a:lnTo>
                    <a:lnTo>
                      <a:pt x="283" y="17"/>
                    </a:lnTo>
                    <a:lnTo>
                      <a:pt x="282" y="13"/>
                    </a:lnTo>
                    <a:lnTo>
                      <a:pt x="282" y="11"/>
                    </a:lnTo>
                    <a:lnTo>
                      <a:pt x="281" y="8"/>
                    </a:lnTo>
                    <a:lnTo>
                      <a:pt x="280" y="5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3"/>
                    </a:lnTo>
                    <a:lnTo>
                      <a:pt x="280" y="3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289" y="0"/>
                    </a:lnTo>
                    <a:lnTo>
                      <a:pt x="290" y="2"/>
                    </a:lnTo>
                    <a:lnTo>
                      <a:pt x="291" y="3"/>
                    </a:lnTo>
                    <a:lnTo>
                      <a:pt x="291" y="5"/>
                    </a:lnTo>
                    <a:lnTo>
                      <a:pt x="292" y="6"/>
                    </a:lnTo>
                    <a:lnTo>
                      <a:pt x="292" y="8"/>
                    </a:lnTo>
                    <a:lnTo>
                      <a:pt x="293" y="9"/>
                    </a:lnTo>
                    <a:lnTo>
                      <a:pt x="293" y="11"/>
                    </a:lnTo>
                    <a:lnTo>
                      <a:pt x="294" y="12"/>
                    </a:lnTo>
                    <a:lnTo>
                      <a:pt x="295" y="14"/>
                    </a:lnTo>
                    <a:lnTo>
                      <a:pt x="296" y="17"/>
                    </a:lnTo>
                    <a:lnTo>
                      <a:pt x="297" y="21"/>
                    </a:lnTo>
                    <a:lnTo>
                      <a:pt x="298" y="26"/>
                    </a:lnTo>
                    <a:lnTo>
                      <a:pt x="299" y="30"/>
                    </a:lnTo>
                    <a:lnTo>
                      <a:pt x="299" y="34"/>
                    </a:lnTo>
                    <a:lnTo>
                      <a:pt x="300" y="38"/>
                    </a:lnTo>
                    <a:lnTo>
                      <a:pt x="299" y="40"/>
                    </a:lnTo>
                    <a:lnTo>
                      <a:pt x="300" y="42"/>
                    </a:lnTo>
                    <a:lnTo>
                      <a:pt x="300" y="44"/>
                    </a:lnTo>
                    <a:lnTo>
                      <a:pt x="300" y="45"/>
                    </a:lnTo>
                    <a:lnTo>
                      <a:pt x="299" y="46"/>
                    </a:lnTo>
                    <a:lnTo>
                      <a:pt x="299" y="47"/>
                    </a:lnTo>
                    <a:lnTo>
                      <a:pt x="298" y="48"/>
                    </a:lnTo>
                    <a:lnTo>
                      <a:pt x="297" y="49"/>
                    </a:lnTo>
                    <a:lnTo>
                      <a:pt x="296" y="49"/>
                    </a:lnTo>
                    <a:lnTo>
                      <a:pt x="294" y="50"/>
                    </a:lnTo>
                    <a:lnTo>
                      <a:pt x="290" y="50"/>
                    </a:lnTo>
                    <a:lnTo>
                      <a:pt x="287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2" y="50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2"/>
                    </a:lnTo>
                    <a:lnTo>
                      <a:pt x="283" y="52"/>
                    </a:lnTo>
                    <a:lnTo>
                      <a:pt x="283" y="52"/>
                    </a:lnTo>
                    <a:lnTo>
                      <a:pt x="284" y="52"/>
                    </a:lnTo>
                    <a:lnTo>
                      <a:pt x="284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8" y="52"/>
                    </a:lnTo>
                    <a:lnTo>
                      <a:pt x="291" y="52"/>
                    </a:lnTo>
                    <a:lnTo>
                      <a:pt x="294" y="52"/>
                    </a:lnTo>
                    <a:lnTo>
                      <a:pt x="296" y="54"/>
                    </a:lnTo>
                    <a:lnTo>
                      <a:pt x="297" y="54"/>
                    </a:lnTo>
                    <a:lnTo>
                      <a:pt x="298" y="55"/>
                    </a:lnTo>
                    <a:lnTo>
                      <a:pt x="299" y="55"/>
                    </a:lnTo>
                    <a:lnTo>
                      <a:pt x="300" y="56"/>
                    </a:lnTo>
                    <a:lnTo>
                      <a:pt x="301" y="58"/>
                    </a:lnTo>
                    <a:lnTo>
                      <a:pt x="301" y="59"/>
                    </a:lnTo>
                    <a:lnTo>
                      <a:pt x="302" y="60"/>
                    </a:lnTo>
                    <a:lnTo>
                      <a:pt x="302" y="62"/>
                    </a:lnTo>
                    <a:lnTo>
                      <a:pt x="303" y="62"/>
                    </a:lnTo>
                    <a:lnTo>
                      <a:pt x="303" y="63"/>
                    </a:lnTo>
                    <a:lnTo>
                      <a:pt x="304" y="63"/>
                    </a:lnTo>
                    <a:lnTo>
                      <a:pt x="304" y="64"/>
                    </a:lnTo>
                    <a:lnTo>
                      <a:pt x="304" y="64"/>
                    </a:lnTo>
                    <a:lnTo>
                      <a:pt x="304" y="65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6" y="64"/>
                    </a:lnTo>
                    <a:lnTo>
                      <a:pt x="307" y="61"/>
                    </a:lnTo>
                    <a:lnTo>
                      <a:pt x="307" y="59"/>
                    </a:lnTo>
                    <a:lnTo>
                      <a:pt x="308" y="56"/>
                    </a:lnTo>
                    <a:lnTo>
                      <a:pt x="308" y="54"/>
                    </a:lnTo>
                    <a:lnTo>
                      <a:pt x="308" y="51"/>
                    </a:lnTo>
                    <a:lnTo>
                      <a:pt x="308" y="49"/>
                    </a:lnTo>
                    <a:lnTo>
                      <a:pt x="308" y="46"/>
                    </a:lnTo>
                    <a:lnTo>
                      <a:pt x="309" y="40"/>
                    </a:lnTo>
                    <a:lnTo>
                      <a:pt x="310" y="35"/>
                    </a:lnTo>
                    <a:lnTo>
                      <a:pt x="310" y="29"/>
                    </a:lnTo>
                    <a:lnTo>
                      <a:pt x="311" y="23"/>
                    </a:lnTo>
                    <a:lnTo>
                      <a:pt x="312" y="18"/>
                    </a:lnTo>
                    <a:lnTo>
                      <a:pt x="312" y="12"/>
                    </a:lnTo>
                    <a:lnTo>
                      <a:pt x="312" y="6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18" y="2"/>
                    </a:lnTo>
                    <a:lnTo>
                      <a:pt x="318" y="3"/>
                    </a:lnTo>
                    <a:lnTo>
                      <a:pt x="318" y="4"/>
                    </a:lnTo>
                    <a:lnTo>
                      <a:pt x="318" y="6"/>
                    </a:lnTo>
                    <a:lnTo>
                      <a:pt x="318" y="7"/>
                    </a:lnTo>
                    <a:lnTo>
                      <a:pt x="318" y="8"/>
                    </a:lnTo>
                    <a:lnTo>
                      <a:pt x="318" y="9"/>
                    </a:lnTo>
                    <a:lnTo>
                      <a:pt x="318" y="10"/>
                    </a:lnTo>
                    <a:lnTo>
                      <a:pt x="319" y="9"/>
                    </a:lnTo>
                    <a:lnTo>
                      <a:pt x="320" y="8"/>
                    </a:lnTo>
                    <a:lnTo>
                      <a:pt x="322" y="7"/>
                    </a:lnTo>
                    <a:lnTo>
                      <a:pt x="323" y="7"/>
                    </a:lnTo>
                    <a:lnTo>
                      <a:pt x="325" y="7"/>
                    </a:lnTo>
                    <a:lnTo>
                      <a:pt x="327" y="7"/>
                    </a:lnTo>
                    <a:lnTo>
                      <a:pt x="330" y="7"/>
                    </a:lnTo>
                    <a:lnTo>
                      <a:pt x="332" y="7"/>
                    </a:lnTo>
                    <a:lnTo>
                      <a:pt x="334" y="7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8" y="6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3" y="9"/>
                    </a:lnTo>
                    <a:lnTo>
                      <a:pt x="344" y="11"/>
                    </a:lnTo>
                    <a:lnTo>
                      <a:pt x="346" y="13"/>
                    </a:lnTo>
                    <a:lnTo>
                      <a:pt x="347" y="16"/>
                    </a:lnTo>
                    <a:lnTo>
                      <a:pt x="348" y="18"/>
                    </a:lnTo>
                    <a:lnTo>
                      <a:pt x="351" y="23"/>
                    </a:lnTo>
                    <a:lnTo>
                      <a:pt x="353" y="28"/>
                    </a:lnTo>
                    <a:lnTo>
                      <a:pt x="355" y="32"/>
                    </a:lnTo>
                    <a:lnTo>
                      <a:pt x="357" y="35"/>
                    </a:lnTo>
                    <a:lnTo>
                      <a:pt x="358" y="37"/>
                    </a:lnTo>
                    <a:lnTo>
                      <a:pt x="359" y="40"/>
                    </a:lnTo>
                    <a:lnTo>
                      <a:pt x="360" y="42"/>
                    </a:lnTo>
                    <a:lnTo>
                      <a:pt x="362" y="44"/>
                    </a:lnTo>
                    <a:lnTo>
                      <a:pt x="363" y="46"/>
                    </a:lnTo>
                    <a:lnTo>
                      <a:pt x="365" y="48"/>
                    </a:lnTo>
                    <a:lnTo>
                      <a:pt x="366" y="50"/>
                    </a:lnTo>
                    <a:lnTo>
                      <a:pt x="367" y="52"/>
                    </a:lnTo>
                    <a:lnTo>
                      <a:pt x="368" y="54"/>
                    </a:lnTo>
                    <a:lnTo>
                      <a:pt x="368" y="55"/>
                    </a:lnTo>
                    <a:lnTo>
                      <a:pt x="368" y="56"/>
                    </a:lnTo>
                    <a:lnTo>
                      <a:pt x="368" y="57"/>
                    </a:lnTo>
                    <a:lnTo>
                      <a:pt x="368" y="59"/>
                    </a:lnTo>
                    <a:lnTo>
                      <a:pt x="368" y="60"/>
                    </a:lnTo>
                    <a:lnTo>
                      <a:pt x="369" y="61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4"/>
                    </a:lnTo>
                    <a:lnTo>
                      <a:pt x="368" y="66"/>
                    </a:lnTo>
                    <a:lnTo>
                      <a:pt x="369" y="68"/>
                    </a:lnTo>
                    <a:lnTo>
                      <a:pt x="369" y="70"/>
                    </a:lnTo>
                    <a:lnTo>
                      <a:pt x="369" y="71"/>
                    </a:lnTo>
                    <a:lnTo>
                      <a:pt x="369" y="73"/>
                    </a:lnTo>
                    <a:lnTo>
                      <a:pt x="369" y="75"/>
                    </a:lnTo>
                    <a:lnTo>
                      <a:pt x="369" y="77"/>
                    </a:lnTo>
                    <a:close/>
                    <a:moveTo>
                      <a:pt x="22" y="0"/>
                    </a:moveTo>
                    <a:lnTo>
                      <a:pt x="28" y="0"/>
                    </a:lnTo>
                    <a:lnTo>
                      <a:pt x="28" y="1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30" y="6"/>
                    </a:lnTo>
                    <a:lnTo>
                      <a:pt x="31" y="8"/>
                    </a:lnTo>
                    <a:lnTo>
                      <a:pt x="32" y="10"/>
                    </a:lnTo>
                    <a:lnTo>
                      <a:pt x="33" y="11"/>
                    </a:lnTo>
                    <a:lnTo>
                      <a:pt x="35" y="12"/>
                    </a:lnTo>
                    <a:lnTo>
                      <a:pt x="36" y="13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1" y="18"/>
                    </a:lnTo>
                    <a:lnTo>
                      <a:pt x="44" y="19"/>
                    </a:lnTo>
                    <a:lnTo>
                      <a:pt x="46" y="21"/>
                    </a:lnTo>
                    <a:lnTo>
                      <a:pt x="48" y="23"/>
                    </a:lnTo>
                    <a:lnTo>
                      <a:pt x="51" y="25"/>
                    </a:lnTo>
                    <a:lnTo>
                      <a:pt x="53" y="27"/>
                    </a:lnTo>
                    <a:lnTo>
                      <a:pt x="55" y="29"/>
                    </a:lnTo>
                    <a:lnTo>
                      <a:pt x="58" y="31"/>
                    </a:lnTo>
                    <a:lnTo>
                      <a:pt x="60" y="33"/>
                    </a:lnTo>
                    <a:lnTo>
                      <a:pt x="62" y="34"/>
                    </a:lnTo>
                    <a:lnTo>
                      <a:pt x="65" y="35"/>
                    </a:lnTo>
                    <a:lnTo>
                      <a:pt x="67" y="36"/>
                    </a:lnTo>
                    <a:lnTo>
                      <a:pt x="71" y="36"/>
                    </a:lnTo>
                    <a:lnTo>
                      <a:pt x="73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9" y="37"/>
                    </a:lnTo>
                    <a:lnTo>
                      <a:pt x="80" y="37"/>
                    </a:lnTo>
                    <a:lnTo>
                      <a:pt x="81" y="36"/>
                    </a:lnTo>
                    <a:lnTo>
                      <a:pt x="84" y="37"/>
                    </a:lnTo>
                    <a:lnTo>
                      <a:pt x="86" y="37"/>
                    </a:lnTo>
                    <a:lnTo>
                      <a:pt x="88" y="39"/>
                    </a:lnTo>
                    <a:lnTo>
                      <a:pt x="90" y="40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6"/>
                    </a:lnTo>
                    <a:lnTo>
                      <a:pt x="95" y="47"/>
                    </a:lnTo>
                    <a:lnTo>
                      <a:pt x="95" y="48"/>
                    </a:lnTo>
                    <a:lnTo>
                      <a:pt x="95" y="49"/>
                    </a:lnTo>
                    <a:lnTo>
                      <a:pt x="95" y="49"/>
                    </a:lnTo>
                    <a:lnTo>
                      <a:pt x="94" y="49"/>
                    </a:lnTo>
                    <a:lnTo>
                      <a:pt x="94" y="50"/>
                    </a:lnTo>
                    <a:lnTo>
                      <a:pt x="93" y="50"/>
                    </a:lnTo>
                    <a:lnTo>
                      <a:pt x="93" y="50"/>
                    </a:lnTo>
                    <a:lnTo>
                      <a:pt x="92" y="50"/>
                    </a:lnTo>
                    <a:lnTo>
                      <a:pt x="92" y="50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3" y="52"/>
                    </a:lnTo>
                    <a:lnTo>
                      <a:pt x="94" y="54"/>
                    </a:lnTo>
                    <a:lnTo>
                      <a:pt x="95" y="55"/>
                    </a:lnTo>
                    <a:lnTo>
                      <a:pt x="97" y="56"/>
                    </a:lnTo>
                    <a:lnTo>
                      <a:pt x="98" y="58"/>
                    </a:lnTo>
                    <a:lnTo>
                      <a:pt x="100" y="59"/>
                    </a:lnTo>
                    <a:lnTo>
                      <a:pt x="100" y="60"/>
                    </a:lnTo>
                    <a:lnTo>
                      <a:pt x="102" y="60"/>
                    </a:lnTo>
                    <a:lnTo>
                      <a:pt x="103" y="61"/>
                    </a:lnTo>
                    <a:lnTo>
                      <a:pt x="103" y="62"/>
                    </a:lnTo>
                    <a:lnTo>
                      <a:pt x="104" y="64"/>
                    </a:lnTo>
                    <a:lnTo>
                      <a:pt x="105" y="65"/>
                    </a:lnTo>
                    <a:lnTo>
                      <a:pt x="106" y="66"/>
                    </a:lnTo>
                    <a:lnTo>
                      <a:pt x="106" y="67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8" y="73"/>
                    </a:lnTo>
                    <a:lnTo>
                      <a:pt x="109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5"/>
                    </a:lnTo>
                    <a:lnTo>
                      <a:pt x="111" y="75"/>
                    </a:lnTo>
                    <a:lnTo>
                      <a:pt x="112" y="75"/>
                    </a:lnTo>
                    <a:lnTo>
                      <a:pt x="112" y="76"/>
                    </a:lnTo>
                    <a:lnTo>
                      <a:pt x="113" y="76"/>
                    </a:lnTo>
                    <a:lnTo>
                      <a:pt x="114" y="77"/>
                    </a:lnTo>
                    <a:lnTo>
                      <a:pt x="108" y="77"/>
                    </a:lnTo>
                    <a:lnTo>
                      <a:pt x="107" y="76"/>
                    </a:lnTo>
                    <a:lnTo>
                      <a:pt x="106" y="76"/>
                    </a:lnTo>
                    <a:lnTo>
                      <a:pt x="105" y="75"/>
                    </a:lnTo>
                    <a:lnTo>
                      <a:pt x="104" y="74"/>
                    </a:lnTo>
                    <a:lnTo>
                      <a:pt x="104" y="73"/>
                    </a:lnTo>
                    <a:lnTo>
                      <a:pt x="103" y="72"/>
                    </a:lnTo>
                    <a:lnTo>
                      <a:pt x="103" y="72"/>
                    </a:lnTo>
                    <a:lnTo>
                      <a:pt x="103" y="70"/>
                    </a:lnTo>
                    <a:lnTo>
                      <a:pt x="102" y="69"/>
                    </a:lnTo>
                    <a:lnTo>
                      <a:pt x="102" y="68"/>
                    </a:lnTo>
                    <a:lnTo>
                      <a:pt x="102" y="66"/>
                    </a:lnTo>
                    <a:lnTo>
                      <a:pt x="101" y="65"/>
                    </a:lnTo>
                    <a:lnTo>
                      <a:pt x="100" y="63"/>
                    </a:lnTo>
                    <a:lnTo>
                      <a:pt x="98" y="61"/>
                    </a:lnTo>
                    <a:lnTo>
                      <a:pt x="96" y="60"/>
                    </a:lnTo>
                    <a:lnTo>
                      <a:pt x="94" y="58"/>
                    </a:lnTo>
                    <a:lnTo>
                      <a:pt x="92" y="57"/>
                    </a:lnTo>
                    <a:lnTo>
                      <a:pt x="91" y="55"/>
                    </a:lnTo>
                    <a:lnTo>
                      <a:pt x="91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4"/>
                    </a:lnTo>
                    <a:lnTo>
                      <a:pt x="90" y="54"/>
                    </a:lnTo>
                    <a:lnTo>
                      <a:pt x="90" y="53"/>
                    </a:lnTo>
                    <a:lnTo>
                      <a:pt x="89" y="52"/>
                    </a:lnTo>
                    <a:lnTo>
                      <a:pt x="89" y="52"/>
                    </a:lnTo>
                    <a:lnTo>
                      <a:pt x="88" y="51"/>
                    </a:lnTo>
                    <a:lnTo>
                      <a:pt x="88" y="51"/>
                    </a:lnTo>
                    <a:lnTo>
                      <a:pt x="88" y="50"/>
                    </a:lnTo>
                    <a:lnTo>
                      <a:pt x="87" y="48"/>
                    </a:lnTo>
                    <a:lnTo>
                      <a:pt x="86" y="47"/>
                    </a:lnTo>
                    <a:lnTo>
                      <a:pt x="85" y="46"/>
                    </a:lnTo>
                    <a:lnTo>
                      <a:pt x="85" y="45"/>
                    </a:lnTo>
                    <a:lnTo>
                      <a:pt x="84" y="45"/>
                    </a:lnTo>
                    <a:lnTo>
                      <a:pt x="83" y="44"/>
                    </a:lnTo>
                    <a:lnTo>
                      <a:pt x="82" y="44"/>
                    </a:lnTo>
                    <a:lnTo>
                      <a:pt x="80" y="44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5" y="44"/>
                    </a:lnTo>
                    <a:lnTo>
                      <a:pt x="73" y="44"/>
                    </a:lnTo>
                    <a:lnTo>
                      <a:pt x="71" y="43"/>
                    </a:lnTo>
                    <a:lnTo>
                      <a:pt x="69" y="41"/>
                    </a:lnTo>
                    <a:lnTo>
                      <a:pt x="67" y="40"/>
                    </a:lnTo>
                    <a:lnTo>
                      <a:pt x="64" y="38"/>
                    </a:lnTo>
                    <a:lnTo>
                      <a:pt x="63" y="38"/>
                    </a:lnTo>
                    <a:lnTo>
                      <a:pt x="62" y="37"/>
                    </a:lnTo>
                    <a:lnTo>
                      <a:pt x="61" y="37"/>
                    </a:lnTo>
                    <a:lnTo>
                      <a:pt x="59" y="37"/>
                    </a:lnTo>
                    <a:lnTo>
                      <a:pt x="59" y="36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7" y="36"/>
                    </a:lnTo>
                    <a:lnTo>
                      <a:pt x="57" y="36"/>
                    </a:lnTo>
                    <a:lnTo>
                      <a:pt x="56" y="36"/>
                    </a:lnTo>
                    <a:lnTo>
                      <a:pt x="56" y="36"/>
                    </a:lnTo>
                    <a:lnTo>
                      <a:pt x="56" y="37"/>
                    </a:lnTo>
                    <a:lnTo>
                      <a:pt x="56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7" y="37"/>
                    </a:lnTo>
                    <a:lnTo>
                      <a:pt x="55" y="37"/>
                    </a:lnTo>
                    <a:lnTo>
                      <a:pt x="52" y="37"/>
                    </a:lnTo>
                    <a:lnTo>
                      <a:pt x="50" y="36"/>
                    </a:lnTo>
                    <a:lnTo>
                      <a:pt x="48" y="36"/>
                    </a:lnTo>
                    <a:lnTo>
                      <a:pt x="46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6" y="37"/>
                    </a:lnTo>
                    <a:lnTo>
                      <a:pt x="47" y="37"/>
                    </a:lnTo>
                    <a:lnTo>
                      <a:pt x="48" y="38"/>
                    </a:lnTo>
                    <a:lnTo>
                      <a:pt x="49" y="40"/>
                    </a:lnTo>
                    <a:lnTo>
                      <a:pt x="49" y="42"/>
                    </a:lnTo>
                    <a:lnTo>
                      <a:pt x="50" y="44"/>
                    </a:lnTo>
                    <a:lnTo>
                      <a:pt x="51" y="47"/>
                    </a:lnTo>
                    <a:lnTo>
                      <a:pt x="51" y="50"/>
                    </a:lnTo>
                    <a:lnTo>
                      <a:pt x="51" y="52"/>
                    </a:lnTo>
                    <a:lnTo>
                      <a:pt x="51" y="55"/>
                    </a:lnTo>
                    <a:lnTo>
                      <a:pt x="51" y="55"/>
                    </a:lnTo>
                    <a:lnTo>
                      <a:pt x="52" y="55"/>
                    </a:lnTo>
                    <a:lnTo>
                      <a:pt x="52" y="55"/>
                    </a:lnTo>
                    <a:lnTo>
                      <a:pt x="53" y="55"/>
                    </a:lnTo>
                    <a:lnTo>
                      <a:pt x="54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6" y="54"/>
                    </a:lnTo>
                    <a:lnTo>
                      <a:pt x="56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6" y="55"/>
                    </a:lnTo>
                    <a:lnTo>
                      <a:pt x="57" y="56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3" y="59"/>
                    </a:lnTo>
                    <a:lnTo>
                      <a:pt x="64" y="59"/>
                    </a:lnTo>
                    <a:lnTo>
                      <a:pt x="65" y="59"/>
                    </a:lnTo>
                    <a:lnTo>
                      <a:pt x="65" y="59"/>
                    </a:lnTo>
                    <a:lnTo>
                      <a:pt x="66" y="59"/>
                    </a:lnTo>
                    <a:lnTo>
                      <a:pt x="66" y="60"/>
                    </a:lnTo>
                    <a:lnTo>
                      <a:pt x="66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1"/>
                    </a:lnTo>
                    <a:lnTo>
                      <a:pt x="68" y="61"/>
                    </a:lnTo>
                    <a:lnTo>
                      <a:pt x="69" y="61"/>
                    </a:lnTo>
                    <a:lnTo>
                      <a:pt x="70" y="62"/>
                    </a:lnTo>
                    <a:lnTo>
                      <a:pt x="71" y="63"/>
                    </a:lnTo>
                    <a:lnTo>
                      <a:pt x="72" y="65"/>
                    </a:lnTo>
                    <a:lnTo>
                      <a:pt x="73" y="68"/>
                    </a:lnTo>
                    <a:lnTo>
                      <a:pt x="73" y="70"/>
                    </a:lnTo>
                    <a:lnTo>
                      <a:pt x="74" y="73"/>
                    </a:lnTo>
                    <a:lnTo>
                      <a:pt x="74" y="75"/>
                    </a:lnTo>
                    <a:lnTo>
                      <a:pt x="74" y="77"/>
                    </a:lnTo>
                    <a:lnTo>
                      <a:pt x="54" y="77"/>
                    </a:lnTo>
                    <a:lnTo>
                      <a:pt x="54" y="77"/>
                    </a:lnTo>
                    <a:lnTo>
                      <a:pt x="54" y="76"/>
                    </a:lnTo>
                    <a:lnTo>
                      <a:pt x="55" y="76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6" y="74"/>
                    </a:lnTo>
                    <a:lnTo>
                      <a:pt x="56" y="74"/>
                    </a:lnTo>
                    <a:lnTo>
                      <a:pt x="57" y="73"/>
                    </a:lnTo>
                    <a:lnTo>
                      <a:pt x="57" y="73"/>
                    </a:lnTo>
                    <a:lnTo>
                      <a:pt x="57" y="72"/>
                    </a:lnTo>
                    <a:lnTo>
                      <a:pt x="57" y="71"/>
                    </a:lnTo>
                    <a:lnTo>
                      <a:pt x="56" y="70"/>
                    </a:lnTo>
                    <a:lnTo>
                      <a:pt x="55" y="69"/>
                    </a:lnTo>
                    <a:lnTo>
                      <a:pt x="54" y="68"/>
                    </a:lnTo>
                    <a:lnTo>
                      <a:pt x="53" y="67"/>
                    </a:lnTo>
                    <a:lnTo>
                      <a:pt x="53" y="67"/>
                    </a:lnTo>
                    <a:lnTo>
                      <a:pt x="53" y="68"/>
                    </a:lnTo>
                    <a:lnTo>
                      <a:pt x="53" y="69"/>
                    </a:lnTo>
                    <a:lnTo>
                      <a:pt x="52" y="70"/>
                    </a:lnTo>
                    <a:lnTo>
                      <a:pt x="52" y="72"/>
                    </a:lnTo>
                    <a:lnTo>
                      <a:pt x="52" y="73"/>
                    </a:lnTo>
                    <a:lnTo>
                      <a:pt x="52" y="74"/>
                    </a:lnTo>
                    <a:lnTo>
                      <a:pt x="52" y="75"/>
                    </a:lnTo>
                    <a:lnTo>
                      <a:pt x="52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5"/>
                    </a:lnTo>
                    <a:lnTo>
                      <a:pt x="48" y="75"/>
                    </a:lnTo>
                    <a:lnTo>
                      <a:pt x="48" y="75"/>
                    </a:lnTo>
                    <a:lnTo>
                      <a:pt x="48" y="73"/>
                    </a:lnTo>
                    <a:lnTo>
                      <a:pt x="48" y="71"/>
                    </a:lnTo>
                    <a:lnTo>
                      <a:pt x="48" y="69"/>
                    </a:lnTo>
                    <a:lnTo>
                      <a:pt x="48" y="67"/>
                    </a:lnTo>
                    <a:lnTo>
                      <a:pt x="48" y="65"/>
                    </a:lnTo>
                    <a:lnTo>
                      <a:pt x="48" y="64"/>
                    </a:lnTo>
                    <a:lnTo>
                      <a:pt x="48" y="62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6" y="61"/>
                    </a:lnTo>
                    <a:lnTo>
                      <a:pt x="44" y="62"/>
                    </a:lnTo>
                    <a:lnTo>
                      <a:pt x="43" y="63"/>
                    </a:lnTo>
                    <a:lnTo>
                      <a:pt x="41" y="64"/>
                    </a:lnTo>
                    <a:lnTo>
                      <a:pt x="39" y="64"/>
                    </a:lnTo>
                    <a:lnTo>
                      <a:pt x="37" y="64"/>
                    </a:lnTo>
                    <a:lnTo>
                      <a:pt x="36" y="64"/>
                    </a:lnTo>
                    <a:lnTo>
                      <a:pt x="35" y="64"/>
                    </a:lnTo>
                    <a:lnTo>
                      <a:pt x="35" y="63"/>
                    </a:lnTo>
                    <a:lnTo>
                      <a:pt x="34" y="63"/>
                    </a:lnTo>
                    <a:lnTo>
                      <a:pt x="34" y="63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1" y="63"/>
                    </a:lnTo>
                    <a:lnTo>
                      <a:pt x="30" y="63"/>
                    </a:lnTo>
                    <a:lnTo>
                      <a:pt x="30" y="63"/>
                    </a:lnTo>
                    <a:lnTo>
                      <a:pt x="29" y="63"/>
                    </a:lnTo>
                    <a:lnTo>
                      <a:pt x="29" y="65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0"/>
                    </a:lnTo>
                    <a:lnTo>
                      <a:pt x="28" y="72"/>
                    </a:lnTo>
                    <a:lnTo>
                      <a:pt x="28" y="74"/>
                    </a:lnTo>
                    <a:lnTo>
                      <a:pt x="28" y="75"/>
                    </a:lnTo>
                    <a:lnTo>
                      <a:pt x="29" y="77"/>
                    </a:lnTo>
                    <a:lnTo>
                      <a:pt x="25" y="77"/>
                    </a:lnTo>
                    <a:lnTo>
                      <a:pt x="24" y="76"/>
                    </a:lnTo>
                    <a:lnTo>
                      <a:pt x="24" y="75"/>
                    </a:lnTo>
                    <a:lnTo>
                      <a:pt x="24" y="74"/>
                    </a:lnTo>
                    <a:lnTo>
                      <a:pt x="23" y="72"/>
                    </a:lnTo>
                    <a:lnTo>
                      <a:pt x="23" y="71"/>
                    </a:lnTo>
                    <a:lnTo>
                      <a:pt x="23" y="70"/>
                    </a:lnTo>
                    <a:lnTo>
                      <a:pt x="23" y="69"/>
                    </a:lnTo>
                    <a:lnTo>
                      <a:pt x="23" y="68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66"/>
                    </a:lnTo>
                    <a:lnTo>
                      <a:pt x="22" y="66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1" y="64"/>
                    </a:lnTo>
                    <a:lnTo>
                      <a:pt x="19" y="64"/>
                    </a:lnTo>
                    <a:lnTo>
                      <a:pt x="18" y="63"/>
                    </a:lnTo>
                    <a:lnTo>
                      <a:pt x="16" y="62"/>
                    </a:lnTo>
                    <a:lnTo>
                      <a:pt x="15" y="61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3" y="58"/>
                    </a:lnTo>
                    <a:lnTo>
                      <a:pt x="13" y="57"/>
                    </a:lnTo>
                    <a:lnTo>
                      <a:pt x="12" y="54"/>
                    </a:lnTo>
                    <a:lnTo>
                      <a:pt x="12" y="51"/>
                    </a:lnTo>
                    <a:lnTo>
                      <a:pt x="11" y="50"/>
                    </a:lnTo>
                    <a:lnTo>
                      <a:pt x="11" y="49"/>
                    </a:lnTo>
                    <a:lnTo>
                      <a:pt x="10" y="48"/>
                    </a:lnTo>
                    <a:lnTo>
                      <a:pt x="9" y="47"/>
                    </a:lnTo>
                    <a:lnTo>
                      <a:pt x="8" y="45"/>
                    </a:lnTo>
                    <a:lnTo>
                      <a:pt x="7" y="43"/>
                    </a:lnTo>
                    <a:lnTo>
                      <a:pt x="6" y="41"/>
                    </a:lnTo>
                    <a:lnTo>
                      <a:pt x="5" y="40"/>
                    </a:lnTo>
                    <a:lnTo>
                      <a:pt x="3" y="38"/>
                    </a:lnTo>
                    <a:lnTo>
                      <a:pt x="2" y="37"/>
                    </a:lnTo>
                    <a:lnTo>
                      <a:pt x="1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8"/>
                    </a:lnTo>
                    <a:lnTo>
                      <a:pt x="3" y="27"/>
                    </a:lnTo>
                    <a:lnTo>
                      <a:pt x="4" y="26"/>
                    </a:lnTo>
                    <a:lnTo>
                      <a:pt x="5" y="25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8" y="21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7"/>
                    </a:lnTo>
                    <a:lnTo>
                      <a:pt x="8" y="15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2" y="10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9" y="6"/>
                    </a:lnTo>
                    <a:lnTo>
                      <a:pt x="21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2" y="0"/>
                    </a:lnTo>
                    <a:close/>
                    <a:moveTo>
                      <a:pt x="32" y="0"/>
                    </a:moveTo>
                    <a:lnTo>
                      <a:pt x="33" y="0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3"/>
                    </a:lnTo>
                    <a:lnTo>
                      <a:pt x="34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2" y="1"/>
                    </a:lnTo>
                    <a:lnTo>
                      <a:pt x="32" y="0"/>
                    </a:lnTo>
                    <a:close/>
                    <a:moveTo>
                      <a:pt x="34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39" y="3"/>
                    </a:lnTo>
                    <a:lnTo>
                      <a:pt x="39" y="4"/>
                    </a:lnTo>
                    <a:lnTo>
                      <a:pt x="40" y="5"/>
                    </a:lnTo>
                    <a:lnTo>
                      <a:pt x="40" y="5"/>
                    </a:lnTo>
                    <a:lnTo>
                      <a:pt x="41" y="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8"/>
                    </a:lnTo>
                    <a:lnTo>
                      <a:pt x="44" y="9"/>
                    </a:lnTo>
                    <a:lnTo>
                      <a:pt x="45" y="10"/>
                    </a:lnTo>
                    <a:lnTo>
                      <a:pt x="46" y="11"/>
                    </a:lnTo>
                    <a:lnTo>
                      <a:pt x="47" y="12"/>
                    </a:lnTo>
                    <a:lnTo>
                      <a:pt x="48" y="12"/>
                    </a:lnTo>
                    <a:lnTo>
                      <a:pt x="48" y="12"/>
                    </a:lnTo>
                    <a:lnTo>
                      <a:pt x="49" y="12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50" y="13"/>
                    </a:lnTo>
                    <a:lnTo>
                      <a:pt x="50" y="13"/>
                    </a:lnTo>
                    <a:lnTo>
                      <a:pt x="51" y="14"/>
                    </a:lnTo>
                    <a:lnTo>
                      <a:pt x="52" y="15"/>
                    </a:lnTo>
                    <a:lnTo>
                      <a:pt x="54" y="17"/>
                    </a:lnTo>
                    <a:lnTo>
                      <a:pt x="57" y="19"/>
                    </a:lnTo>
                    <a:lnTo>
                      <a:pt x="59" y="21"/>
                    </a:lnTo>
                    <a:lnTo>
                      <a:pt x="61" y="22"/>
                    </a:lnTo>
                    <a:lnTo>
                      <a:pt x="63" y="23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6" y="25"/>
                    </a:lnTo>
                    <a:lnTo>
                      <a:pt x="66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3" y="27"/>
                    </a:lnTo>
                    <a:lnTo>
                      <a:pt x="63" y="27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7" y="24"/>
                    </a:lnTo>
                    <a:lnTo>
                      <a:pt x="56" y="22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51" y="18"/>
                    </a:lnTo>
                    <a:lnTo>
                      <a:pt x="49" y="16"/>
                    </a:lnTo>
                    <a:lnTo>
                      <a:pt x="47" y="16"/>
                    </a:lnTo>
                    <a:lnTo>
                      <a:pt x="44" y="15"/>
                    </a:lnTo>
                    <a:lnTo>
                      <a:pt x="41" y="14"/>
                    </a:lnTo>
                    <a:lnTo>
                      <a:pt x="38" y="12"/>
                    </a:lnTo>
                    <a:lnTo>
                      <a:pt x="36" y="10"/>
                    </a:lnTo>
                    <a:lnTo>
                      <a:pt x="34" y="8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6" y="6"/>
                    </a:lnTo>
                    <a:lnTo>
                      <a:pt x="36" y="5"/>
                    </a:lnTo>
                    <a:lnTo>
                      <a:pt x="36" y="4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4" y="0"/>
                    </a:lnTo>
                    <a:close/>
                    <a:moveTo>
                      <a:pt x="42" y="0"/>
                    </a:moveTo>
                    <a:lnTo>
                      <a:pt x="47" y="0"/>
                    </a:lnTo>
                    <a:lnTo>
                      <a:pt x="47" y="1"/>
                    </a:lnTo>
                    <a:lnTo>
                      <a:pt x="48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3" y="8"/>
                    </a:lnTo>
                    <a:lnTo>
                      <a:pt x="54" y="8"/>
                    </a:lnTo>
                    <a:lnTo>
                      <a:pt x="55" y="9"/>
                    </a:lnTo>
                    <a:lnTo>
                      <a:pt x="57" y="9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61" y="11"/>
                    </a:lnTo>
                    <a:lnTo>
                      <a:pt x="62" y="11"/>
                    </a:lnTo>
                    <a:lnTo>
                      <a:pt x="63" y="11"/>
                    </a:lnTo>
                    <a:lnTo>
                      <a:pt x="64" y="10"/>
                    </a:lnTo>
                    <a:lnTo>
                      <a:pt x="65" y="10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8" y="10"/>
                    </a:lnTo>
                    <a:lnTo>
                      <a:pt x="69" y="10"/>
                    </a:lnTo>
                    <a:lnTo>
                      <a:pt x="71" y="11"/>
                    </a:lnTo>
                    <a:lnTo>
                      <a:pt x="70" y="11"/>
                    </a:lnTo>
                    <a:lnTo>
                      <a:pt x="69" y="12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4" y="14"/>
                    </a:lnTo>
                    <a:lnTo>
                      <a:pt x="63" y="14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7" y="14"/>
                    </a:lnTo>
                    <a:lnTo>
                      <a:pt x="56" y="14"/>
                    </a:lnTo>
                    <a:lnTo>
                      <a:pt x="55" y="13"/>
                    </a:lnTo>
                    <a:lnTo>
                      <a:pt x="54" y="13"/>
                    </a:lnTo>
                    <a:lnTo>
                      <a:pt x="53" y="12"/>
                    </a:lnTo>
                    <a:lnTo>
                      <a:pt x="52" y="11"/>
                    </a:lnTo>
                    <a:lnTo>
                      <a:pt x="50" y="11"/>
                    </a:lnTo>
                    <a:lnTo>
                      <a:pt x="49" y="10"/>
                    </a:lnTo>
                    <a:lnTo>
                      <a:pt x="47" y="9"/>
                    </a:lnTo>
                    <a:lnTo>
                      <a:pt x="46" y="8"/>
                    </a:lnTo>
                    <a:lnTo>
                      <a:pt x="45" y="6"/>
                    </a:lnTo>
                    <a:lnTo>
                      <a:pt x="44" y="4"/>
                    </a:lnTo>
                    <a:lnTo>
                      <a:pt x="43" y="3"/>
                    </a:lnTo>
                    <a:lnTo>
                      <a:pt x="42" y="0"/>
                    </a:lnTo>
                    <a:close/>
                    <a:moveTo>
                      <a:pt x="58" y="0"/>
                    </a:moveTo>
                    <a:lnTo>
                      <a:pt x="65" y="0"/>
                    </a:lnTo>
                    <a:lnTo>
                      <a:pt x="65" y="1"/>
                    </a:lnTo>
                    <a:lnTo>
                      <a:pt x="65" y="2"/>
                    </a:lnTo>
                    <a:lnTo>
                      <a:pt x="66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5"/>
                    </a:lnTo>
                    <a:lnTo>
                      <a:pt x="67" y="6"/>
                    </a:lnTo>
                    <a:lnTo>
                      <a:pt x="67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4" y="7"/>
                    </a:lnTo>
                    <a:lnTo>
                      <a:pt x="64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2" y="6"/>
                    </a:lnTo>
                    <a:lnTo>
                      <a:pt x="61" y="5"/>
                    </a:lnTo>
                    <a:lnTo>
                      <a:pt x="60" y="4"/>
                    </a:lnTo>
                    <a:lnTo>
                      <a:pt x="59" y="3"/>
                    </a:lnTo>
                    <a:lnTo>
                      <a:pt x="59" y="2"/>
                    </a:lnTo>
                    <a:lnTo>
                      <a:pt x="58" y="0"/>
                    </a:lnTo>
                    <a:close/>
                    <a:moveTo>
                      <a:pt x="78" y="0"/>
                    </a:moveTo>
                    <a:lnTo>
                      <a:pt x="89" y="0"/>
                    </a:lnTo>
                    <a:lnTo>
                      <a:pt x="91" y="3"/>
                    </a:lnTo>
                    <a:lnTo>
                      <a:pt x="92" y="6"/>
                    </a:lnTo>
                    <a:lnTo>
                      <a:pt x="94" y="9"/>
                    </a:lnTo>
                    <a:lnTo>
                      <a:pt x="95" y="11"/>
                    </a:lnTo>
                    <a:lnTo>
                      <a:pt x="96" y="14"/>
                    </a:lnTo>
                    <a:lnTo>
                      <a:pt x="96" y="17"/>
                    </a:lnTo>
                    <a:lnTo>
                      <a:pt x="96" y="21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4" y="25"/>
                    </a:lnTo>
                    <a:lnTo>
                      <a:pt x="94" y="25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7"/>
                    </a:lnTo>
                    <a:lnTo>
                      <a:pt x="94" y="26"/>
                    </a:lnTo>
                    <a:lnTo>
                      <a:pt x="93" y="26"/>
                    </a:lnTo>
                    <a:lnTo>
                      <a:pt x="92" y="25"/>
                    </a:lnTo>
                    <a:lnTo>
                      <a:pt x="90" y="24"/>
                    </a:lnTo>
                    <a:lnTo>
                      <a:pt x="88" y="21"/>
                    </a:lnTo>
                    <a:lnTo>
                      <a:pt x="86" y="17"/>
                    </a:lnTo>
                    <a:lnTo>
                      <a:pt x="84" y="13"/>
                    </a:lnTo>
                    <a:lnTo>
                      <a:pt x="82" y="9"/>
                    </a:lnTo>
                    <a:lnTo>
                      <a:pt x="80" y="7"/>
                    </a:lnTo>
                    <a:lnTo>
                      <a:pt x="79" y="5"/>
                    </a:lnTo>
                    <a:lnTo>
                      <a:pt x="79" y="5"/>
                    </a:lnTo>
                    <a:lnTo>
                      <a:pt x="79" y="4"/>
                    </a:lnTo>
                    <a:lnTo>
                      <a:pt x="79" y="4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78" y="2"/>
                    </a:lnTo>
                    <a:lnTo>
                      <a:pt x="78" y="1"/>
                    </a:lnTo>
                    <a:lnTo>
                      <a:pt x="78" y="0"/>
                    </a:lnTo>
                    <a:close/>
                    <a:moveTo>
                      <a:pt x="103" y="77"/>
                    </a:move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2" y="75"/>
                    </a:lnTo>
                    <a:lnTo>
                      <a:pt x="83" y="75"/>
                    </a:lnTo>
                    <a:lnTo>
                      <a:pt x="85" y="75"/>
                    </a:lnTo>
                    <a:lnTo>
                      <a:pt x="86" y="75"/>
                    </a:lnTo>
                    <a:lnTo>
                      <a:pt x="88" y="74"/>
                    </a:lnTo>
                    <a:lnTo>
                      <a:pt x="89" y="74"/>
                    </a:lnTo>
                    <a:lnTo>
                      <a:pt x="90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2" y="74"/>
                    </a:lnTo>
                    <a:lnTo>
                      <a:pt x="92" y="74"/>
                    </a:lnTo>
                    <a:lnTo>
                      <a:pt x="93" y="74"/>
                    </a:lnTo>
                    <a:lnTo>
                      <a:pt x="93" y="74"/>
                    </a:lnTo>
                    <a:lnTo>
                      <a:pt x="94" y="74"/>
                    </a:lnTo>
                    <a:lnTo>
                      <a:pt x="94" y="74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5"/>
                    </a:lnTo>
                    <a:lnTo>
                      <a:pt x="102" y="75"/>
                    </a:lnTo>
                    <a:lnTo>
                      <a:pt x="102" y="76"/>
                    </a:lnTo>
                    <a:lnTo>
                      <a:pt x="102" y="76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close/>
                    <a:moveTo>
                      <a:pt x="21" y="47"/>
                    </a:moveTo>
                    <a:lnTo>
                      <a:pt x="20" y="47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5"/>
                    </a:lnTo>
                    <a:lnTo>
                      <a:pt x="21" y="44"/>
                    </a:lnTo>
                    <a:lnTo>
                      <a:pt x="21" y="42"/>
                    </a:lnTo>
                    <a:lnTo>
                      <a:pt x="21" y="41"/>
                    </a:lnTo>
                    <a:lnTo>
                      <a:pt x="21" y="38"/>
                    </a:lnTo>
                    <a:lnTo>
                      <a:pt x="20" y="34"/>
                    </a:lnTo>
                    <a:lnTo>
                      <a:pt x="20" y="31"/>
                    </a:lnTo>
                    <a:lnTo>
                      <a:pt x="18" y="28"/>
                    </a:lnTo>
                    <a:lnTo>
                      <a:pt x="17" y="26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7"/>
                    </a:lnTo>
                    <a:lnTo>
                      <a:pt x="14" y="28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40"/>
                    </a:lnTo>
                    <a:lnTo>
                      <a:pt x="15" y="41"/>
                    </a:lnTo>
                    <a:lnTo>
                      <a:pt x="14" y="42"/>
                    </a:lnTo>
                    <a:lnTo>
                      <a:pt x="13" y="42"/>
                    </a:lnTo>
                    <a:lnTo>
                      <a:pt x="12" y="43"/>
                    </a:lnTo>
                    <a:lnTo>
                      <a:pt x="12" y="42"/>
                    </a:lnTo>
                    <a:lnTo>
                      <a:pt x="11" y="41"/>
                    </a:lnTo>
                    <a:lnTo>
                      <a:pt x="10" y="40"/>
                    </a:lnTo>
                    <a:lnTo>
                      <a:pt x="9" y="39"/>
                    </a:lnTo>
                    <a:lnTo>
                      <a:pt x="6" y="37"/>
                    </a:lnTo>
                    <a:lnTo>
                      <a:pt x="4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3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4" y="29"/>
                    </a:lnTo>
                    <a:lnTo>
                      <a:pt x="5" y="27"/>
                    </a:lnTo>
                    <a:lnTo>
                      <a:pt x="7" y="26"/>
                    </a:lnTo>
                    <a:lnTo>
                      <a:pt x="10" y="25"/>
                    </a:lnTo>
                    <a:lnTo>
                      <a:pt x="12" y="24"/>
                    </a:lnTo>
                    <a:lnTo>
                      <a:pt x="14" y="23"/>
                    </a:lnTo>
                    <a:lnTo>
                      <a:pt x="16" y="22"/>
                    </a:lnTo>
                    <a:lnTo>
                      <a:pt x="17" y="21"/>
                    </a:lnTo>
                    <a:lnTo>
                      <a:pt x="18" y="21"/>
                    </a:lnTo>
                    <a:lnTo>
                      <a:pt x="18" y="22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19" y="24"/>
                    </a:lnTo>
                    <a:lnTo>
                      <a:pt x="20" y="26"/>
                    </a:lnTo>
                    <a:lnTo>
                      <a:pt x="20" y="27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3" y="35"/>
                    </a:lnTo>
                    <a:lnTo>
                      <a:pt x="24" y="38"/>
                    </a:lnTo>
                    <a:lnTo>
                      <a:pt x="25" y="40"/>
                    </a:lnTo>
                    <a:lnTo>
                      <a:pt x="25" y="41"/>
                    </a:lnTo>
                    <a:lnTo>
                      <a:pt x="25" y="42"/>
                    </a:lnTo>
                    <a:lnTo>
                      <a:pt x="25" y="44"/>
                    </a:lnTo>
                    <a:lnTo>
                      <a:pt x="24" y="45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1" y="47"/>
                    </a:lnTo>
                    <a:close/>
                    <a:moveTo>
                      <a:pt x="204" y="72"/>
                    </a:moveTo>
                    <a:lnTo>
                      <a:pt x="204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4" y="70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6" y="69"/>
                    </a:lnTo>
                    <a:lnTo>
                      <a:pt x="207" y="68"/>
                    </a:lnTo>
                    <a:lnTo>
                      <a:pt x="208" y="68"/>
                    </a:lnTo>
                    <a:lnTo>
                      <a:pt x="209" y="67"/>
                    </a:lnTo>
                    <a:lnTo>
                      <a:pt x="211" y="66"/>
                    </a:lnTo>
                    <a:lnTo>
                      <a:pt x="213" y="65"/>
                    </a:lnTo>
                    <a:lnTo>
                      <a:pt x="214" y="64"/>
                    </a:lnTo>
                    <a:lnTo>
                      <a:pt x="216" y="64"/>
                    </a:lnTo>
                    <a:lnTo>
                      <a:pt x="217" y="64"/>
                    </a:lnTo>
                    <a:lnTo>
                      <a:pt x="218" y="64"/>
                    </a:lnTo>
                    <a:lnTo>
                      <a:pt x="220" y="63"/>
                    </a:lnTo>
                    <a:lnTo>
                      <a:pt x="221" y="63"/>
                    </a:lnTo>
                    <a:lnTo>
                      <a:pt x="223" y="63"/>
                    </a:lnTo>
                    <a:lnTo>
                      <a:pt x="224" y="62"/>
                    </a:lnTo>
                    <a:lnTo>
                      <a:pt x="225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2" y="65"/>
                    </a:lnTo>
                    <a:lnTo>
                      <a:pt x="220" y="66"/>
                    </a:lnTo>
                    <a:lnTo>
                      <a:pt x="218" y="67"/>
                    </a:lnTo>
                    <a:lnTo>
                      <a:pt x="216" y="68"/>
                    </a:lnTo>
                    <a:lnTo>
                      <a:pt x="213" y="69"/>
                    </a:lnTo>
                    <a:lnTo>
                      <a:pt x="211" y="70"/>
                    </a:lnTo>
                    <a:lnTo>
                      <a:pt x="209" y="70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1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close/>
                    <a:moveTo>
                      <a:pt x="30" y="59"/>
                    </a:move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1" y="58"/>
                    </a:lnTo>
                    <a:lnTo>
                      <a:pt x="31" y="56"/>
                    </a:lnTo>
                    <a:lnTo>
                      <a:pt x="32" y="54"/>
                    </a:lnTo>
                    <a:lnTo>
                      <a:pt x="33" y="52"/>
                    </a:lnTo>
                    <a:lnTo>
                      <a:pt x="34" y="50"/>
                    </a:lnTo>
                    <a:lnTo>
                      <a:pt x="34" y="48"/>
                    </a:lnTo>
                    <a:lnTo>
                      <a:pt x="35" y="48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7" y="47"/>
                    </a:lnTo>
                    <a:lnTo>
                      <a:pt x="37" y="48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51"/>
                    </a:lnTo>
                    <a:lnTo>
                      <a:pt x="38" y="51"/>
                    </a:lnTo>
                    <a:lnTo>
                      <a:pt x="39" y="52"/>
                    </a:lnTo>
                    <a:lnTo>
                      <a:pt x="39" y="52"/>
                    </a:lnTo>
                    <a:lnTo>
                      <a:pt x="38" y="53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6" y="55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2" y="58"/>
                    </a:lnTo>
                    <a:lnTo>
                      <a:pt x="32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0" y="59"/>
                    </a:lnTo>
                    <a:close/>
                    <a:moveTo>
                      <a:pt x="90" y="59"/>
                    </a:moveTo>
                    <a:lnTo>
                      <a:pt x="88" y="59"/>
                    </a:lnTo>
                    <a:lnTo>
                      <a:pt x="86" y="58"/>
                    </a:lnTo>
                    <a:lnTo>
                      <a:pt x="83" y="58"/>
                    </a:lnTo>
                    <a:lnTo>
                      <a:pt x="80" y="57"/>
                    </a:lnTo>
                    <a:lnTo>
                      <a:pt x="77" y="56"/>
                    </a:lnTo>
                    <a:lnTo>
                      <a:pt x="74" y="56"/>
                    </a:lnTo>
                    <a:lnTo>
                      <a:pt x="72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8" y="54"/>
                    </a:lnTo>
                    <a:lnTo>
                      <a:pt x="66" y="53"/>
                    </a:lnTo>
                    <a:lnTo>
                      <a:pt x="65" y="53"/>
                    </a:lnTo>
                    <a:lnTo>
                      <a:pt x="63" y="53"/>
                    </a:lnTo>
                    <a:lnTo>
                      <a:pt x="62" y="53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60" y="52"/>
                    </a:lnTo>
                    <a:lnTo>
                      <a:pt x="60" y="52"/>
                    </a:lnTo>
                    <a:lnTo>
                      <a:pt x="61" y="52"/>
                    </a:lnTo>
                    <a:lnTo>
                      <a:pt x="61" y="52"/>
                    </a:lnTo>
                    <a:lnTo>
                      <a:pt x="62" y="51"/>
                    </a:lnTo>
                    <a:lnTo>
                      <a:pt x="62" y="51"/>
                    </a:lnTo>
                    <a:lnTo>
                      <a:pt x="63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2"/>
                    </a:lnTo>
                    <a:lnTo>
                      <a:pt x="65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3"/>
                    </a:lnTo>
                    <a:lnTo>
                      <a:pt x="69" y="53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5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6" y="54"/>
                    </a:lnTo>
                    <a:lnTo>
                      <a:pt x="76" y="55"/>
                    </a:lnTo>
                    <a:lnTo>
                      <a:pt x="76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8" y="55"/>
                    </a:lnTo>
                    <a:lnTo>
                      <a:pt x="79" y="55"/>
                    </a:lnTo>
                    <a:lnTo>
                      <a:pt x="81" y="55"/>
                    </a:lnTo>
                    <a:lnTo>
                      <a:pt x="82" y="55"/>
                    </a:lnTo>
                    <a:lnTo>
                      <a:pt x="84" y="56"/>
                    </a:lnTo>
                    <a:lnTo>
                      <a:pt x="85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8"/>
                    </a:lnTo>
                    <a:lnTo>
                      <a:pt x="87" y="58"/>
                    </a:lnTo>
                    <a:lnTo>
                      <a:pt x="87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9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0" y="59"/>
                    </a:lnTo>
                    <a:lnTo>
                      <a:pt x="90" y="59"/>
                    </a:lnTo>
                    <a:close/>
                    <a:moveTo>
                      <a:pt x="84" y="54"/>
                    </a:move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close/>
                    <a:moveTo>
                      <a:pt x="78" y="54"/>
                    </a:move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3"/>
                    </a:lnTo>
                    <a:lnTo>
                      <a:pt x="77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close/>
                    <a:moveTo>
                      <a:pt x="211" y="40"/>
                    </a:moveTo>
                    <a:lnTo>
                      <a:pt x="213" y="38"/>
                    </a:lnTo>
                    <a:lnTo>
                      <a:pt x="216" y="35"/>
                    </a:lnTo>
                    <a:lnTo>
                      <a:pt x="220" y="32"/>
                    </a:lnTo>
                    <a:lnTo>
                      <a:pt x="224" y="28"/>
                    </a:lnTo>
                    <a:lnTo>
                      <a:pt x="228" y="24"/>
                    </a:lnTo>
                    <a:lnTo>
                      <a:pt x="231" y="21"/>
                    </a:lnTo>
                    <a:lnTo>
                      <a:pt x="234" y="18"/>
                    </a:lnTo>
                    <a:lnTo>
                      <a:pt x="235" y="17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6" y="18"/>
                    </a:lnTo>
                    <a:lnTo>
                      <a:pt x="237" y="18"/>
                    </a:lnTo>
                    <a:lnTo>
                      <a:pt x="237" y="18"/>
                    </a:lnTo>
                    <a:lnTo>
                      <a:pt x="238" y="18"/>
                    </a:lnTo>
                    <a:lnTo>
                      <a:pt x="238" y="19"/>
                    </a:lnTo>
                    <a:lnTo>
                      <a:pt x="238" y="19"/>
                    </a:lnTo>
                    <a:lnTo>
                      <a:pt x="237" y="21"/>
                    </a:lnTo>
                    <a:lnTo>
                      <a:pt x="234" y="22"/>
                    </a:lnTo>
                    <a:lnTo>
                      <a:pt x="232" y="24"/>
                    </a:lnTo>
                    <a:lnTo>
                      <a:pt x="230" y="26"/>
                    </a:lnTo>
                    <a:lnTo>
                      <a:pt x="229" y="27"/>
                    </a:lnTo>
                    <a:lnTo>
                      <a:pt x="228" y="28"/>
                    </a:lnTo>
                    <a:lnTo>
                      <a:pt x="227" y="29"/>
                    </a:lnTo>
                    <a:lnTo>
                      <a:pt x="227" y="30"/>
                    </a:lnTo>
                    <a:lnTo>
                      <a:pt x="227" y="31"/>
                    </a:lnTo>
                    <a:lnTo>
                      <a:pt x="228" y="32"/>
                    </a:lnTo>
                    <a:lnTo>
                      <a:pt x="228" y="33"/>
                    </a:lnTo>
                    <a:lnTo>
                      <a:pt x="230" y="35"/>
                    </a:lnTo>
                    <a:lnTo>
                      <a:pt x="230" y="35"/>
                    </a:lnTo>
                    <a:lnTo>
                      <a:pt x="231" y="35"/>
                    </a:lnTo>
                    <a:lnTo>
                      <a:pt x="232" y="35"/>
                    </a:lnTo>
                    <a:lnTo>
                      <a:pt x="232" y="35"/>
                    </a:lnTo>
                    <a:lnTo>
                      <a:pt x="233" y="35"/>
                    </a:lnTo>
                    <a:lnTo>
                      <a:pt x="234" y="35"/>
                    </a:lnTo>
                    <a:lnTo>
                      <a:pt x="235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5" y="36"/>
                    </a:lnTo>
                    <a:lnTo>
                      <a:pt x="235" y="36"/>
                    </a:lnTo>
                    <a:lnTo>
                      <a:pt x="235" y="37"/>
                    </a:lnTo>
                    <a:lnTo>
                      <a:pt x="234" y="37"/>
                    </a:lnTo>
                    <a:lnTo>
                      <a:pt x="234" y="38"/>
                    </a:lnTo>
                    <a:lnTo>
                      <a:pt x="234" y="38"/>
                    </a:lnTo>
                    <a:lnTo>
                      <a:pt x="233" y="39"/>
                    </a:lnTo>
                    <a:lnTo>
                      <a:pt x="231" y="38"/>
                    </a:lnTo>
                    <a:lnTo>
                      <a:pt x="229" y="38"/>
                    </a:lnTo>
                    <a:lnTo>
                      <a:pt x="228" y="38"/>
                    </a:lnTo>
                    <a:lnTo>
                      <a:pt x="226" y="37"/>
                    </a:lnTo>
                    <a:lnTo>
                      <a:pt x="226" y="37"/>
                    </a:lnTo>
                    <a:lnTo>
                      <a:pt x="225" y="36"/>
                    </a:lnTo>
                    <a:lnTo>
                      <a:pt x="224" y="34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4"/>
                    </a:lnTo>
                    <a:lnTo>
                      <a:pt x="222" y="34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4"/>
                    </a:lnTo>
                    <a:lnTo>
                      <a:pt x="222" y="34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2" y="33"/>
                    </a:lnTo>
                    <a:lnTo>
                      <a:pt x="220" y="34"/>
                    </a:lnTo>
                    <a:lnTo>
                      <a:pt x="219" y="35"/>
                    </a:lnTo>
                    <a:lnTo>
                      <a:pt x="217" y="36"/>
                    </a:lnTo>
                    <a:lnTo>
                      <a:pt x="216" y="38"/>
                    </a:lnTo>
                    <a:lnTo>
                      <a:pt x="214" y="39"/>
                    </a:lnTo>
                    <a:lnTo>
                      <a:pt x="213" y="40"/>
                    </a:lnTo>
                    <a:lnTo>
                      <a:pt x="211" y="40"/>
                    </a:lnTo>
                    <a:close/>
                    <a:moveTo>
                      <a:pt x="38" y="37"/>
                    </a:move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5"/>
                    </a:lnTo>
                    <a:lnTo>
                      <a:pt x="38" y="34"/>
                    </a:lnTo>
                    <a:lnTo>
                      <a:pt x="38" y="33"/>
                    </a:lnTo>
                    <a:lnTo>
                      <a:pt x="38" y="32"/>
                    </a:lnTo>
                    <a:lnTo>
                      <a:pt x="38" y="30"/>
                    </a:lnTo>
                    <a:lnTo>
                      <a:pt x="37" y="29"/>
                    </a:lnTo>
                    <a:lnTo>
                      <a:pt x="37" y="28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2" y="24"/>
                    </a:lnTo>
                    <a:lnTo>
                      <a:pt x="32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29" y="22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1"/>
                    </a:lnTo>
                    <a:lnTo>
                      <a:pt x="26" y="21"/>
                    </a:lnTo>
                    <a:lnTo>
                      <a:pt x="26" y="21"/>
                    </a:lnTo>
                    <a:lnTo>
                      <a:pt x="26" y="22"/>
                    </a:lnTo>
                    <a:lnTo>
                      <a:pt x="26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3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22" y="20"/>
                    </a:lnTo>
                    <a:lnTo>
                      <a:pt x="22" y="19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6" y="19"/>
                    </a:lnTo>
                    <a:lnTo>
                      <a:pt x="27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5" y="21"/>
                    </a:lnTo>
                    <a:lnTo>
                      <a:pt x="35" y="21"/>
                    </a:lnTo>
                    <a:lnTo>
                      <a:pt x="36" y="21"/>
                    </a:lnTo>
                    <a:lnTo>
                      <a:pt x="36" y="21"/>
                    </a:lnTo>
                    <a:lnTo>
                      <a:pt x="36" y="22"/>
                    </a:lnTo>
                    <a:lnTo>
                      <a:pt x="37" y="22"/>
                    </a:lnTo>
                    <a:lnTo>
                      <a:pt x="39" y="23"/>
                    </a:lnTo>
                    <a:lnTo>
                      <a:pt x="41" y="23"/>
                    </a:lnTo>
                    <a:lnTo>
                      <a:pt x="43" y="24"/>
                    </a:lnTo>
                    <a:lnTo>
                      <a:pt x="45" y="26"/>
                    </a:lnTo>
                    <a:lnTo>
                      <a:pt x="47" y="28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1" y="34"/>
                    </a:lnTo>
                    <a:lnTo>
                      <a:pt x="49" y="34"/>
                    </a:lnTo>
                    <a:lnTo>
                      <a:pt x="47" y="34"/>
                    </a:lnTo>
                    <a:lnTo>
                      <a:pt x="44" y="33"/>
                    </a:lnTo>
                    <a:lnTo>
                      <a:pt x="43" y="34"/>
                    </a:lnTo>
                    <a:lnTo>
                      <a:pt x="42" y="34"/>
                    </a:lnTo>
                    <a:lnTo>
                      <a:pt x="42" y="35"/>
                    </a:lnTo>
                    <a:lnTo>
                      <a:pt x="41" y="35"/>
                    </a:lnTo>
                    <a:lnTo>
                      <a:pt x="41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39" y="36"/>
                    </a:lnTo>
                    <a:lnTo>
                      <a:pt x="39" y="37"/>
                    </a:lnTo>
                    <a:lnTo>
                      <a:pt x="39" y="37"/>
                    </a:lnTo>
                    <a:lnTo>
                      <a:pt x="38" y="37"/>
                    </a:lnTo>
                    <a:close/>
                    <a:moveTo>
                      <a:pt x="96" y="28"/>
                    </a:moveTo>
                    <a:lnTo>
                      <a:pt x="96" y="28"/>
                    </a:lnTo>
                    <a:lnTo>
                      <a:pt x="96" y="28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close/>
                    <a:moveTo>
                      <a:pt x="31" y="18"/>
                    </a:move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2" y="14"/>
                    </a:lnTo>
                    <a:lnTo>
                      <a:pt x="22" y="13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1"/>
                    </a:lnTo>
                    <a:lnTo>
                      <a:pt x="16" y="11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5" y="10"/>
                    </a:lnTo>
                    <a:lnTo>
                      <a:pt x="26" y="11"/>
                    </a:lnTo>
                    <a:lnTo>
                      <a:pt x="27" y="12"/>
                    </a:lnTo>
                    <a:lnTo>
                      <a:pt x="28" y="13"/>
                    </a:lnTo>
                    <a:lnTo>
                      <a:pt x="29" y="14"/>
                    </a:lnTo>
                    <a:lnTo>
                      <a:pt x="30" y="15"/>
                    </a:lnTo>
                    <a:lnTo>
                      <a:pt x="31" y="16"/>
                    </a:lnTo>
                    <a:lnTo>
                      <a:pt x="32" y="17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reeform 27"/>
              <p:cNvSpPr>
                <a:spLocks noEditPoints="1"/>
              </p:cNvSpPr>
              <p:nvPr/>
            </p:nvSpPr>
            <p:spPr bwMode="auto">
              <a:xfrm>
                <a:off x="1031" y="232"/>
                <a:ext cx="304" cy="76"/>
              </a:xfrm>
              <a:custGeom>
                <a:avLst/>
                <a:gdLst>
                  <a:gd name="T0" fmla="*/ 270 w 304"/>
                  <a:gd name="T1" fmla="*/ 4 h 76"/>
                  <a:gd name="T2" fmla="*/ 280 w 304"/>
                  <a:gd name="T3" fmla="*/ 5 h 76"/>
                  <a:gd name="T4" fmla="*/ 295 w 304"/>
                  <a:gd name="T5" fmla="*/ 8 h 76"/>
                  <a:gd name="T6" fmla="*/ 304 w 304"/>
                  <a:gd name="T7" fmla="*/ 74 h 76"/>
                  <a:gd name="T8" fmla="*/ 259 w 304"/>
                  <a:gd name="T9" fmla="*/ 25 h 76"/>
                  <a:gd name="T10" fmla="*/ 281 w 304"/>
                  <a:gd name="T11" fmla="*/ 29 h 76"/>
                  <a:gd name="T12" fmla="*/ 278 w 304"/>
                  <a:gd name="T13" fmla="*/ 46 h 76"/>
                  <a:gd name="T14" fmla="*/ 274 w 304"/>
                  <a:gd name="T15" fmla="*/ 31 h 76"/>
                  <a:gd name="T16" fmla="*/ 269 w 304"/>
                  <a:gd name="T17" fmla="*/ 41 h 76"/>
                  <a:gd name="T18" fmla="*/ 266 w 304"/>
                  <a:gd name="T19" fmla="*/ 43 h 76"/>
                  <a:gd name="T20" fmla="*/ 265 w 304"/>
                  <a:gd name="T21" fmla="*/ 42 h 76"/>
                  <a:gd name="T22" fmla="*/ 262 w 304"/>
                  <a:gd name="T23" fmla="*/ 42 h 76"/>
                  <a:gd name="T24" fmla="*/ 257 w 304"/>
                  <a:gd name="T25" fmla="*/ 40 h 76"/>
                  <a:gd name="T26" fmla="*/ 262 w 304"/>
                  <a:gd name="T27" fmla="*/ 47 h 76"/>
                  <a:gd name="T28" fmla="*/ 265 w 304"/>
                  <a:gd name="T29" fmla="*/ 55 h 76"/>
                  <a:gd name="T30" fmla="*/ 59 w 304"/>
                  <a:gd name="T31" fmla="*/ 64 h 76"/>
                  <a:gd name="T32" fmla="*/ 6 w 304"/>
                  <a:gd name="T33" fmla="*/ 56 h 76"/>
                  <a:gd name="T34" fmla="*/ 17 w 304"/>
                  <a:gd name="T35" fmla="*/ 29 h 76"/>
                  <a:gd name="T36" fmla="*/ 20 w 304"/>
                  <a:gd name="T37" fmla="*/ 28 h 76"/>
                  <a:gd name="T38" fmla="*/ 27 w 304"/>
                  <a:gd name="T39" fmla="*/ 8 h 76"/>
                  <a:gd name="T40" fmla="*/ 33 w 304"/>
                  <a:gd name="T41" fmla="*/ 27 h 76"/>
                  <a:gd name="T42" fmla="*/ 39 w 304"/>
                  <a:gd name="T43" fmla="*/ 32 h 76"/>
                  <a:gd name="T44" fmla="*/ 59 w 304"/>
                  <a:gd name="T45" fmla="*/ 52 h 76"/>
                  <a:gd name="T46" fmla="*/ 77 w 304"/>
                  <a:gd name="T47" fmla="*/ 3 h 76"/>
                  <a:gd name="T48" fmla="*/ 70 w 304"/>
                  <a:gd name="T49" fmla="*/ 8 h 76"/>
                  <a:gd name="T50" fmla="*/ 34 w 304"/>
                  <a:gd name="T51" fmla="*/ 53 h 76"/>
                  <a:gd name="T52" fmla="*/ 26 w 304"/>
                  <a:gd name="T53" fmla="*/ 41 h 76"/>
                  <a:gd name="T54" fmla="*/ 32 w 304"/>
                  <a:gd name="T55" fmla="*/ 67 h 76"/>
                  <a:gd name="T56" fmla="*/ 17 w 304"/>
                  <a:gd name="T57" fmla="*/ 60 h 76"/>
                  <a:gd name="T58" fmla="*/ 214 w 304"/>
                  <a:gd name="T59" fmla="*/ 13 h 76"/>
                  <a:gd name="T60" fmla="*/ 217 w 304"/>
                  <a:gd name="T61" fmla="*/ 32 h 76"/>
                  <a:gd name="T62" fmla="*/ 202 w 304"/>
                  <a:gd name="T63" fmla="*/ 33 h 76"/>
                  <a:gd name="T64" fmla="*/ 199 w 304"/>
                  <a:gd name="T65" fmla="*/ 48 h 76"/>
                  <a:gd name="T66" fmla="*/ 183 w 304"/>
                  <a:gd name="T67" fmla="*/ 27 h 76"/>
                  <a:gd name="T68" fmla="*/ 146 w 304"/>
                  <a:gd name="T69" fmla="*/ 28 h 76"/>
                  <a:gd name="T70" fmla="*/ 168 w 304"/>
                  <a:gd name="T71" fmla="*/ 25 h 76"/>
                  <a:gd name="T72" fmla="*/ 145 w 304"/>
                  <a:gd name="T73" fmla="*/ 36 h 76"/>
                  <a:gd name="T74" fmla="*/ 123 w 304"/>
                  <a:gd name="T75" fmla="*/ 34 h 76"/>
                  <a:gd name="T76" fmla="*/ 127 w 304"/>
                  <a:gd name="T77" fmla="*/ 27 h 76"/>
                  <a:gd name="T78" fmla="*/ 141 w 304"/>
                  <a:gd name="T79" fmla="*/ 26 h 76"/>
                  <a:gd name="T80" fmla="*/ 149 w 304"/>
                  <a:gd name="T81" fmla="*/ 21 h 76"/>
                  <a:gd name="T82" fmla="*/ 185 w 304"/>
                  <a:gd name="T83" fmla="*/ 14 h 76"/>
                  <a:gd name="T84" fmla="*/ 160 w 304"/>
                  <a:gd name="T85" fmla="*/ 9 h 76"/>
                  <a:gd name="T86" fmla="*/ 157 w 304"/>
                  <a:gd name="T87" fmla="*/ 10 h 76"/>
                  <a:gd name="T88" fmla="*/ 176 w 304"/>
                  <a:gd name="T89" fmla="*/ 50 h 76"/>
                  <a:gd name="T90" fmla="*/ 183 w 304"/>
                  <a:gd name="T91" fmla="*/ 41 h 76"/>
                  <a:gd name="T92" fmla="*/ 181 w 304"/>
                  <a:gd name="T93" fmla="*/ 46 h 76"/>
                  <a:gd name="T94" fmla="*/ 177 w 304"/>
                  <a:gd name="T95" fmla="*/ 49 h 76"/>
                  <a:gd name="T96" fmla="*/ 175 w 304"/>
                  <a:gd name="T97" fmla="*/ 48 h 76"/>
                  <a:gd name="T98" fmla="*/ 168 w 304"/>
                  <a:gd name="T99" fmla="*/ 48 h 76"/>
                  <a:gd name="T100" fmla="*/ 185 w 304"/>
                  <a:gd name="T101" fmla="*/ 47 h 76"/>
                  <a:gd name="T102" fmla="*/ 222 w 304"/>
                  <a:gd name="T103" fmla="*/ 47 h 76"/>
                  <a:gd name="T104" fmla="*/ 144 w 304"/>
                  <a:gd name="T105" fmla="*/ 41 h 76"/>
                  <a:gd name="T106" fmla="*/ 171 w 304"/>
                  <a:gd name="T107" fmla="*/ 41 h 76"/>
                  <a:gd name="T108" fmla="*/ 173 w 304"/>
                  <a:gd name="T109" fmla="*/ 28 h 76"/>
                  <a:gd name="T110" fmla="*/ 177 w 304"/>
                  <a:gd name="T111" fmla="*/ 29 h 76"/>
                  <a:gd name="T112" fmla="*/ 178 w 304"/>
                  <a:gd name="T113" fmla="*/ 38 h 76"/>
                  <a:gd name="T114" fmla="*/ 277 w 304"/>
                  <a:gd name="T115" fmla="*/ 20 h 76"/>
                  <a:gd name="T116" fmla="*/ 283 w 304"/>
                  <a:gd name="T117" fmla="*/ 14 h 76"/>
                  <a:gd name="T118" fmla="*/ 290 w 304"/>
                  <a:gd name="T119" fmla="*/ 20 h 76"/>
                  <a:gd name="T120" fmla="*/ 170 w 304"/>
                  <a:gd name="T121" fmla="*/ 27 h 76"/>
                  <a:gd name="T122" fmla="*/ 173 w 304"/>
                  <a:gd name="T123" fmla="*/ 27 h 76"/>
                  <a:gd name="T124" fmla="*/ 174 w 304"/>
                  <a:gd name="T125" fmla="*/ 1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76">
                    <a:moveTo>
                      <a:pt x="265" y="76"/>
                    </a:moveTo>
                    <a:lnTo>
                      <a:pt x="264" y="72"/>
                    </a:lnTo>
                    <a:lnTo>
                      <a:pt x="262" y="67"/>
                    </a:lnTo>
                    <a:lnTo>
                      <a:pt x="259" y="62"/>
                    </a:lnTo>
                    <a:lnTo>
                      <a:pt x="257" y="57"/>
                    </a:lnTo>
                    <a:lnTo>
                      <a:pt x="254" y="53"/>
                    </a:lnTo>
                    <a:lnTo>
                      <a:pt x="251" y="48"/>
                    </a:lnTo>
                    <a:lnTo>
                      <a:pt x="248" y="44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3" y="38"/>
                    </a:lnTo>
                    <a:lnTo>
                      <a:pt x="242" y="36"/>
                    </a:lnTo>
                    <a:lnTo>
                      <a:pt x="241" y="34"/>
                    </a:lnTo>
                    <a:lnTo>
                      <a:pt x="240" y="31"/>
                    </a:lnTo>
                    <a:lnTo>
                      <a:pt x="240" y="28"/>
                    </a:lnTo>
                    <a:lnTo>
                      <a:pt x="239" y="26"/>
                    </a:lnTo>
                    <a:lnTo>
                      <a:pt x="240" y="24"/>
                    </a:lnTo>
                    <a:lnTo>
                      <a:pt x="240" y="22"/>
                    </a:lnTo>
                    <a:lnTo>
                      <a:pt x="241" y="18"/>
                    </a:lnTo>
                    <a:lnTo>
                      <a:pt x="242" y="16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6" y="13"/>
                    </a:lnTo>
                    <a:lnTo>
                      <a:pt x="248" y="12"/>
                    </a:lnTo>
                    <a:lnTo>
                      <a:pt x="251" y="11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7" y="9"/>
                    </a:lnTo>
                    <a:lnTo>
                      <a:pt x="259" y="8"/>
                    </a:lnTo>
                    <a:lnTo>
                      <a:pt x="262" y="7"/>
                    </a:lnTo>
                    <a:lnTo>
                      <a:pt x="264" y="6"/>
                    </a:lnTo>
                    <a:lnTo>
                      <a:pt x="266" y="5"/>
                    </a:lnTo>
                    <a:lnTo>
                      <a:pt x="268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70" y="4"/>
                    </a:lnTo>
                    <a:lnTo>
                      <a:pt x="270" y="4"/>
                    </a:lnTo>
                    <a:lnTo>
                      <a:pt x="271" y="4"/>
                    </a:lnTo>
                    <a:lnTo>
                      <a:pt x="271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4" y="4"/>
                    </a:lnTo>
                    <a:lnTo>
                      <a:pt x="274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6" y="4"/>
                    </a:lnTo>
                    <a:lnTo>
                      <a:pt x="277" y="4"/>
                    </a:lnTo>
                    <a:lnTo>
                      <a:pt x="278" y="4"/>
                    </a:lnTo>
                    <a:lnTo>
                      <a:pt x="278" y="4"/>
                    </a:lnTo>
                    <a:lnTo>
                      <a:pt x="279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1" y="5"/>
                    </a:lnTo>
                    <a:lnTo>
                      <a:pt x="281" y="5"/>
                    </a:lnTo>
                    <a:lnTo>
                      <a:pt x="282" y="5"/>
                    </a:lnTo>
                    <a:lnTo>
                      <a:pt x="282" y="5"/>
                    </a:lnTo>
                    <a:lnTo>
                      <a:pt x="283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6" y="6"/>
                    </a:lnTo>
                    <a:lnTo>
                      <a:pt x="286" y="6"/>
                    </a:lnTo>
                    <a:lnTo>
                      <a:pt x="287" y="7"/>
                    </a:lnTo>
                    <a:lnTo>
                      <a:pt x="288" y="7"/>
                    </a:lnTo>
                    <a:lnTo>
                      <a:pt x="288" y="8"/>
                    </a:lnTo>
                    <a:lnTo>
                      <a:pt x="289" y="9"/>
                    </a:lnTo>
                    <a:lnTo>
                      <a:pt x="290" y="9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2" y="10"/>
                    </a:lnTo>
                    <a:lnTo>
                      <a:pt x="292" y="10"/>
                    </a:lnTo>
                    <a:lnTo>
                      <a:pt x="292" y="9"/>
                    </a:lnTo>
                    <a:lnTo>
                      <a:pt x="291" y="8"/>
                    </a:lnTo>
                    <a:lnTo>
                      <a:pt x="291" y="6"/>
                    </a:lnTo>
                    <a:lnTo>
                      <a:pt x="291" y="5"/>
                    </a:lnTo>
                    <a:lnTo>
                      <a:pt x="291" y="4"/>
                    </a:lnTo>
                    <a:lnTo>
                      <a:pt x="290" y="3"/>
                    </a:lnTo>
                    <a:lnTo>
                      <a:pt x="290" y="1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5" y="2"/>
                    </a:lnTo>
                    <a:lnTo>
                      <a:pt x="295" y="3"/>
                    </a:lnTo>
                    <a:lnTo>
                      <a:pt x="295" y="5"/>
                    </a:lnTo>
                    <a:lnTo>
                      <a:pt x="295" y="6"/>
                    </a:lnTo>
                    <a:lnTo>
                      <a:pt x="295" y="8"/>
                    </a:lnTo>
                    <a:lnTo>
                      <a:pt x="295" y="8"/>
                    </a:lnTo>
                    <a:lnTo>
                      <a:pt x="295" y="9"/>
                    </a:lnTo>
                    <a:lnTo>
                      <a:pt x="295" y="9"/>
                    </a:lnTo>
                    <a:lnTo>
                      <a:pt x="295" y="10"/>
                    </a:lnTo>
                    <a:lnTo>
                      <a:pt x="295" y="10"/>
                    </a:lnTo>
                    <a:lnTo>
                      <a:pt x="296" y="10"/>
                    </a:lnTo>
                    <a:lnTo>
                      <a:pt x="296" y="11"/>
                    </a:lnTo>
                    <a:lnTo>
                      <a:pt x="296" y="12"/>
                    </a:lnTo>
                    <a:lnTo>
                      <a:pt x="296" y="12"/>
                    </a:lnTo>
                    <a:lnTo>
                      <a:pt x="296" y="13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7" y="14"/>
                    </a:lnTo>
                    <a:lnTo>
                      <a:pt x="297" y="16"/>
                    </a:lnTo>
                    <a:lnTo>
                      <a:pt x="298" y="18"/>
                    </a:lnTo>
                    <a:lnTo>
                      <a:pt x="298" y="19"/>
                    </a:lnTo>
                    <a:lnTo>
                      <a:pt x="297" y="20"/>
                    </a:lnTo>
                    <a:lnTo>
                      <a:pt x="297" y="22"/>
                    </a:lnTo>
                    <a:lnTo>
                      <a:pt x="297" y="24"/>
                    </a:lnTo>
                    <a:lnTo>
                      <a:pt x="296" y="26"/>
                    </a:lnTo>
                    <a:lnTo>
                      <a:pt x="296" y="29"/>
                    </a:lnTo>
                    <a:lnTo>
                      <a:pt x="295" y="30"/>
                    </a:lnTo>
                    <a:lnTo>
                      <a:pt x="295" y="32"/>
                    </a:lnTo>
                    <a:lnTo>
                      <a:pt x="295" y="34"/>
                    </a:lnTo>
                    <a:lnTo>
                      <a:pt x="296" y="36"/>
                    </a:lnTo>
                    <a:lnTo>
                      <a:pt x="297" y="41"/>
                    </a:lnTo>
                    <a:lnTo>
                      <a:pt x="298" y="46"/>
                    </a:lnTo>
                    <a:lnTo>
                      <a:pt x="300" y="51"/>
                    </a:lnTo>
                    <a:lnTo>
                      <a:pt x="302" y="57"/>
                    </a:lnTo>
                    <a:lnTo>
                      <a:pt x="303" y="59"/>
                    </a:lnTo>
                    <a:lnTo>
                      <a:pt x="303" y="62"/>
                    </a:lnTo>
                    <a:lnTo>
                      <a:pt x="304" y="64"/>
                    </a:lnTo>
                    <a:lnTo>
                      <a:pt x="304" y="66"/>
                    </a:lnTo>
                    <a:lnTo>
                      <a:pt x="304" y="67"/>
                    </a:lnTo>
                    <a:lnTo>
                      <a:pt x="304" y="68"/>
                    </a:lnTo>
                    <a:lnTo>
                      <a:pt x="304" y="69"/>
                    </a:lnTo>
                    <a:lnTo>
                      <a:pt x="304" y="70"/>
                    </a:lnTo>
                    <a:lnTo>
                      <a:pt x="304" y="72"/>
                    </a:lnTo>
                    <a:lnTo>
                      <a:pt x="304" y="74"/>
                    </a:lnTo>
                    <a:lnTo>
                      <a:pt x="304" y="75"/>
                    </a:lnTo>
                    <a:lnTo>
                      <a:pt x="304" y="76"/>
                    </a:lnTo>
                    <a:lnTo>
                      <a:pt x="299" y="76"/>
                    </a:lnTo>
                    <a:lnTo>
                      <a:pt x="299" y="75"/>
                    </a:lnTo>
                    <a:lnTo>
                      <a:pt x="299" y="73"/>
                    </a:lnTo>
                    <a:lnTo>
                      <a:pt x="299" y="71"/>
                    </a:lnTo>
                    <a:lnTo>
                      <a:pt x="299" y="70"/>
                    </a:lnTo>
                    <a:lnTo>
                      <a:pt x="299" y="68"/>
                    </a:lnTo>
                    <a:lnTo>
                      <a:pt x="299" y="66"/>
                    </a:lnTo>
                    <a:lnTo>
                      <a:pt x="299" y="65"/>
                    </a:lnTo>
                    <a:lnTo>
                      <a:pt x="299" y="63"/>
                    </a:lnTo>
                    <a:lnTo>
                      <a:pt x="298" y="60"/>
                    </a:lnTo>
                    <a:lnTo>
                      <a:pt x="296" y="56"/>
                    </a:lnTo>
                    <a:lnTo>
                      <a:pt x="294" y="53"/>
                    </a:lnTo>
                    <a:lnTo>
                      <a:pt x="292" y="49"/>
                    </a:lnTo>
                    <a:lnTo>
                      <a:pt x="291" y="45"/>
                    </a:lnTo>
                    <a:lnTo>
                      <a:pt x="290" y="41"/>
                    </a:lnTo>
                    <a:lnTo>
                      <a:pt x="289" y="38"/>
                    </a:lnTo>
                    <a:lnTo>
                      <a:pt x="288" y="34"/>
                    </a:lnTo>
                    <a:lnTo>
                      <a:pt x="286" y="31"/>
                    </a:lnTo>
                    <a:lnTo>
                      <a:pt x="284" y="29"/>
                    </a:lnTo>
                    <a:lnTo>
                      <a:pt x="281" y="27"/>
                    </a:lnTo>
                    <a:lnTo>
                      <a:pt x="279" y="25"/>
                    </a:lnTo>
                    <a:lnTo>
                      <a:pt x="276" y="23"/>
                    </a:lnTo>
                    <a:lnTo>
                      <a:pt x="273" y="22"/>
                    </a:lnTo>
                    <a:lnTo>
                      <a:pt x="269" y="21"/>
                    </a:lnTo>
                    <a:lnTo>
                      <a:pt x="265" y="21"/>
                    </a:lnTo>
                    <a:lnTo>
                      <a:pt x="265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3" y="22"/>
                    </a:lnTo>
                    <a:lnTo>
                      <a:pt x="263" y="23"/>
                    </a:lnTo>
                    <a:lnTo>
                      <a:pt x="262" y="23"/>
                    </a:lnTo>
                    <a:lnTo>
                      <a:pt x="261" y="23"/>
                    </a:lnTo>
                    <a:lnTo>
                      <a:pt x="261" y="24"/>
                    </a:lnTo>
                    <a:lnTo>
                      <a:pt x="261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59" y="24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8" y="25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7" y="26"/>
                    </a:lnTo>
                    <a:lnTo>
                      <a:pt x="257" y="26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60" y="27"/>
                    </a:lnTo>
                    <a:lnTo>
                      <a:pt x="262" y="26"/>
                    </a:lnTo>
                    <a:lnTo>
                      <a:pt x="263" y="26"/>
                    </a:lnTo>
                    <a:lnTo>
                      <a:pt x="265" y="26"/>
                    </a:lnTo>
                    <a:lnTo>
                      <a:pt x="267" y="26"/>
                    </a:lnTo>
                    <a:lnTo>
                      <a:pt x="269" y="26"/>
                    </a:lnTo>
                    <a:lnTo>
                      <a:pt x="271" y="26"/>
                    </a:lnTo>
                    <a:lnTo>
                      <a:pt x="274" y="26"/>
                    </a:lnTo>
                    <a:lnTo>
                      <a:pt x="275" y="26"/>
                    </a:lnTo>
                    <a:lnTo>
                      <a:pt x="275" y="27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79" y="28"/>
                    </a:lnTo>
                    <a:lnTo>
                      <a:pt x="280" y="28"/>
                    </a:lnTo>
                    <a:lnTo>
                      <a:pt x="281" y="29"/>
                    </a:lnTo>
                    <a:lnTo>
                      <a:pt x="282" y="29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5" y="34"/>
                    </a:lnTo>
                    <a:lnTo>
                      <a:pt x="286" y="35"/>
                    </a:lnTo>
                    <a:lnTo>
                      <a:pt x="287" y="37"/>
                    </a:lnTo>
                    <a:lnTo>
                      <a:pt x="287" y="38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9"/>
                    </a:lnTo>
                    <a:lnTo>
                      <a:pt x="286" y="39"/>
                    </a:lnTo>
                    <a:lnTo>
                      <a:pt x="285" y="40"/>
                    </a:lnTo>
                    <a:lnTo>
                      <a:pt x="285" y="40"/>
                    </a:lnTo>
                    <a:lnTo>
                      <a:pt x="284" y="40"/>
                    </a:lnTo>
                    <a:lnTo>
                      <a:pt x="284" y="40"/>
                    </a:lnTo>
                    <a:lnTo>
                      <a:pt x="283" y="41"/>
                    </a:lnTo>
                    <a:lnTo>
                      <a:pt x="283" y="41"/>
                    </a:lnTo>
                    <a:lnTo>
                      <a:pt x="282" y="42"/>
                    </a:lnTo>
                    <a:lnTo>
                      <a:pt x="282" y="43"/>
                    </a:lnTo>
                    <a:lnTo>
                      <a:pt x="281" y="43"/>
                    </a:lnTo>
                    <a:lnTo>
                      <a:pt x="280" y="44"/>
                    </a:lnTo>
                    <a:lnTo>
                      <a:pt x="279" y="44"/>
                    </a:lnTo>
                    <a:lnTo>
                      <a:pt x="279" y="44"/>
                    </a:lnTo>
                    <a:lnTo>
                      <a:pt x="278" y="45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4"/>
                    </a:lnTo>
                    <a:lnTo>
                      <a:pt x="275" y="43"/>
                    </a:lnTo>
                    <a:lnTo>
                      <a:pt x="276" y="42"/>
                    </a:lnTo>
                    <a:lnTo>
                      <a:pt x="277" y="41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8"/>
                    </a:lnTo>
                    <a:lnTo>
                      <a:pt x="281" y="37"/>
                    </a:lnTo>
                    <a:lnTo>
                      <a:pt x="281" y="35"/>
                    </a:lnTo>
                    <a:lnTo>
                      <a:pt x="280" y="34"/>
                    </a:lnTo>
                    <a:lnTo>
                      <a:pt x="280" y="33"/>
                    </a:lnTo>
                    <a:lnTo>
                      <a:pt x="278" y="32"/>
                    </a:lnTo>
                    <a:lnTo>
                      <a:pt x="277" y="31"/>
                    </a:lnTo>
                    <a:lnTo>
                      <a:pt x="276" y="30"/>
                    </a:lnTo>
                    <a:lnTo>
                      <a:pt x="274" y="30"/>
                    </a:lnTo>
                    <a:lnTo>
                      <a:pt x="274" y="31"/>
                    </a:lnTo>
                    <a:lnTo>
                      <a:pt x="274" y="32"/>
                    </a:lnTo>
                    <a:lnTo>
                      <a:pt x="274" y="33"/>
                    </a:lnTo>
                    <a:lnTo>
                      <a:pt x="274" y="34"/>
                    </a:lnTo>
                    <a:lnTo>
                      <a:pt x="274" y="35"/>
                    </a:lnTo>
                    <a:lnTo>
                      <a:pt x="273" y="36"/>
                    </a:lnTo>
                    <a:lnTo>
                      <a:pt x="273" y="37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2" y="36"/>
                    </a:lnTo>
                    <a:lnTo>
                      <a:pt x="272" y="36"/>
                    </a:lnTo>
                    <a:lnTo>
                      <a:pt x="272" y="37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2" y="39"/>
                    </a:lnTo>
                    <a:lnTo>
                      <a:pt x="271" y="39"/>
                    </a:lnTo>
                    <a:lnTo>
                      <a:pt x="271" y="40"/>
                    </a:lnTo>
                    <a:lnTo>
                      <a:pt x="271" y="40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6" y="41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8" y="41"/>
                    </a:lnTo>
                    <a:lnTo>
                      <a:pt x="257" y="40"/>
                    </a:lnTo>
                    <a:lnTo>
                      <a:pt x="256" y="40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5" y="37"/>
                    </a:lnTo>
                    <a:lnTo>
                      <a:pt x="255" y="36"/>
                    </a:lnTo>
                    <a:lnTo>
                      <a:pt x="255" y="35"/>
                    </a:lnTo>
                    <a:lnTo>
                      <a:pt x="255" y="35"/>
                    </a:lnTo>
                    <a:lnTo>
                      <a:pt x="254" y="36"/>
                    </a:lnTo>
                    <a:lnTo>
                      <a:pt x="254" y="36"/>
                    </a:lnTo>
                    <a:lnTo>
                      <a:pt x="253" y="37"/>
                    </a:lnTo>
                    <a:lnTo>
                      <a:pt x="253" y="38"/>
                    </a:lnTo>
                    <a:lnTo>
                      <a:pt x="253" y="38"/>
                    </a:lnTo>
                    <a:lnTo>
                      <a:pt x="252" y="39"/>
                    </a:lnTo>
                    <a:lnTo>
                      <a:pt x="252" y="39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1"/>
                    </a:lnTo>
                    <a:lnTo>
                      <a:pt x="252" y="42"/>
                    </a:lnTo>
                    <a:lnTo>
                      <a:pt x="253" y="43"/>
                    </a:lnTo>
                    <a:lnTo>
                      <a:pt x="254" y="44"/>
                    </a:lnTo>
                    <a:lnTo>
                      <a:pt x="256" y="45"/>
                    </a:lnTo>
                    <a:lnTo>
                      <a:pt x="257" y="45"/>
                    </a:lnTo>
                    <a:lnTo>
                      <a:pt x="259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8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0" y="49"/>
                    </a:lnTo>
                    <a:lnTo>
                      <a:pt x="261" y="50"/>
                    </a:lnTo>
                    <a:lnTo>
                      <a:pt x="262" y="51"/>
                    </a:lnTo>
                    <a:lnTo>
                      <a:pt x="263" y="52"/>
                    </a:lnTo>
                    <a:lnTo>
                      <a:pt x="265" y="55"/>
                    </a:lnTo>
                    <a:lnTo>
                      <a:pt x="267" y="57"/>
                    </a:lnTo>
                    <a:lnTo>
                      <a:pt x="269" y="59"/>
                    </a:lnTo>
                    <a:lnTo>
                      <a:pt x="271" y="61"/>
                    </a:lnTo>
                    <a:lnTo>
                      <a:pt x="271" y="62"/>
                    </a:lnTo>
                    <a:lnTo>
                      <a:pt x="272" y="64"/>
                    </a:lnTo>
                    <a:lnTo>
                      <a:pt x="272" y="66"/>
                    </a:lnTo>
                    <a:lnTo>
                      <a:pt x="272" y="67"/>
                    </a:lnTo>
                    <a:lnTo>
                      <a:pt x="273" y="69"/>
                    </a:lnTo>
                    <a:lnTo>
                      <a:pt x="273" y="71"/>
                    </a:lnTo>
                    <a:lnTo>
                      <a:pt x="274" y="73"/>
                    </a:lnTo>
                    <a:lnTo>
                      <a:pt x="275" y="75"/>
                    </a:lnTo>
                    <a:lnTo>
                      <a:pt x="275" y="76"/>
                    </a:lnTo>
                    <a:lnTo>
                      <a:pt x="265" y="76"/>
                    </a:lnTo>
                    <a:close/>
                    <a:moveTo>
                      <a:pt x="75" y="76"/>
                    </a:moveTo>
                    <a:lnTo>
                      <a:pt x="64" y="76"/>
                    </a:lnTo>
                    <a:lnTo>
                      <a:pt x="63" y="75"/>
                    </a:lnTo>
                    <a:lnTo>
                      <a:pt x="63" y="73"/>
                    </a:lnTo>
                    <a:lnTo>
                      <a:pt x="62" y="71"/>
                    </a:lnTo>
                    <a:lnTo>
                      <a:pt x="61" y="69"/>
                    </a:lnTo>
                    <a:lnTo>
                      <a:pt x="61" y="68"/>
                    </a:lnTo>
                    <a:lnTo>
                      <a:pt x="60" y="66"/>
                    </a:lnTo>
                    <a:lnTo>
                      <a:pt x="60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7" y="61"/>
                    </a:lnTo>
                    <a:lnTo>
                      <a:pt x="57" y="59"/>
                    </a:lnTo>
                    <a:lnTo>
                      <a:pt x="56" y="57"/>
                    </a:lnTo>
                    <a:lnTo>
                      <a:pt x="55" y="55"/>
                    </a:lnTo>
                    <a:lnTo>
                      <a:pt x="52" y="51"/>
                    </a:lnTo>
                    <a:lnTo>
                      <a:pt x="49" y="48"/>
                    </a:lnTo>
                    <a:lnTo>
                      <a:pt x="45" y="45"/>
                    </a:lnTo>
                    <a:lnTo>
                      <a:pt x="42" y="42"/>
                    </a:lnTo>
                    <a:lnTo>
                      <a:pt x="38" y="39"/>
                    </a:lnTo>
                    <a:lnTo>
                      <a:pt x="34" y="36"/>
                    </a:lnTo>
                    <a:lnTo>
                      <a:pt x="33" y="35"/>
                    </a:lnTo>
                    <a:lnTo>
                      <a:pt x="31" y="33"/>
                    </a:lnTo>
                    <a:lnTo>
                      <a:pt x="30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7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4" y="29"/>
                    </a:lnTo>
                    <a:lnTo>
                      <a:pt x="23" y="29"/>
                    </a:lnTo>
                    <a:lnTo>
                      <a:pt x="22" y="29"/>
                    </a:lnTo>
                    <a:lnTo>
                      <a:pt x="21" y="30"/>
                    </a:lnTo>
                    <a:lnTo>
                      <a:pt x="18" y="31"/>
                    </a:lnTo>
                    <a:lnTo>
                      <a:pt x="16" y="32"/>
                    </a:lnTo>
                    <a:lnTo>
                      <a:pt x="13" y="34"/>
                    </a:lnTo>
                    <a:lnTo>
                      <a:pt x="11" y="36"/>
                    </a:lnTo>
                    <a:lnTo>
                      <a:pt x="10" y="38"/>
                    </a:lnTo>
                    <a:lnTo>
                      <a:pt x="8" y="41"/>
                    </a:lnTo>
                    <a:lnTo>
                      <a:pt x="7" y="43"/>
                    </a:lnTo>
                    <a:lnTo>
                      <a:pt x="6" y="46"/>
                    </a:lnTo>
                    <a:lnTo>
                      <a:pt x="6" y="47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5" y="52"/>
                    </a:lnTo>
                    <a:lnTo>
                      <a:pt x="6" y="56"/>
                    </a:lnTo>
                    <a:lnTo>
                      <a:pt x="7" y="60"/>
                    </a:lnTo>
                    <a:lnTo>
                      <a:pt x="8" y="64"/>
                    </a:lnTo>
                    <a:lnTo>
                      <a:pt x="10" y="68"/>
                    </a:lnTo>
                    <a:lnTo>
                      <a:pt x="12" y="73"/>
                    </a:lnTo>
                    <a:lnTo>
                      <a:pt x="14" y="76"/>
                    </a:lnTo>
                    <a:lnTo>
                      <a:pt x="8" y="76"/>
                    </a:lnTo>
                    <a:lnTo>
                      <a:pt x="7" y="73"/>
                    </a:lnTo>
                    <a:lnTo>
                      <a:pt x="5" y="70"/>
                    </a:lnTo>
                    <a:lnTo>
                      <a:pt x="4" y="66"/>
                    </a:lnTo>
                    <a:lnTo>
                      <a:pt x="2" y="63"/>
                    </a:lnTo>
                    <a:lnTo>
                      <a:pt x="1" y="60"/>
                    </a:lnTo>
                    <a:lnTo>
                      <a:pt x="0" y="57"/>
                    </a:lnTo>
                    <a:lnTo>
                      <a:pt x="0" y="56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3"/>
                    </a:lnTo>
                    <a:lnTo>
                      <a:pt x="1" y="50"/>
                    </a:lnTo>
                    <a:lnTo>
                      <a:pt x="1" y="47"/>
                    </a:lnTo>
                    <a:lnTo>
                      <a:pt x="2" y="44"/>
                    </a:lnTo>
                    <a:lnTo>
                      <a:pt x="3" y="41"/>
                    </a:lnTo>
                    <a:lnTo>
                      <a:pt x="5" y="38"/>
                    </a:lnTo>
                    <a:lnTo>
                      <a:pt x="7" y="36"/>
                    </a:lnTo>
                    <a:lnTo>
                      <a:pt x="9" y="34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8"/>
                    </a:lnTo>
                    <a:lnTo>
                      <a:pt x="17" y="28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1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4" y="26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6"/>
                    </a:lnTo>
                    <a:lnTo>
                      <a:pt x="26" y="25"/>
                    </a:lnTo>
                    <a:lnTo>
                      <a:pt x="25" y="23"/>
                    </a:lnTo>
                    <a:lnTo>
                      <a:pt x="24" y="20"/>
                    </a:lnTo>
                    <a:lnTo>
                      <a:pt x="23" y="17"/>
                    </a:lnTo>
                    <a:lnTo>
                      <a:pt x="22" y="13"/>
                    </a:lnTo>
                    <a:lnTo>
                      <a:pt x="21" y="9"/>
                    </a:lnTo>
                    <a:lnTo>
                      <a:pt x="20" y="6"/>
                    </a:lnTo>
                    <a:lnTo>
                      <a:pt x="19" y="4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8"/>
                    </a:lnTo>
                    <a:lnTo>
                      <a:pt x="28" y="9"/>
                    </a:lnTo>
                    <a:lnTo>
                      <a:pt x="28" y="10"/>
                    </a:lnTo>
                    <a:lnTo>
                      <a:pt x="28" y="11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9" y="13"/>
                    </a:lnTo>
                    <a:lnTo>
                      <a:pt x="30" y="14"/>
                    </a:lnTo>
                    <a:lnTo>
                      <a:pt x="30" y="15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1"/>
                    </a:lnTo>
                    <a:lnTo>
                      <a:pt x="30" y="21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2" y="23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5"/>
                    </a:lnTo>
                    <a:lnTo>
                      <a:pt x="33" y="26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6" y="29"/>
                    </a:lnTo>
                    <a:lnTo>
                      <a:pt x="37" y="30"/>
                    </a:lnTo>
                    <a:lnTo>
                      <a:pt x="37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3"/>
                    </a:lnTo>
                    <a:lnTo>
                      <a:pt x="42" y="33"/>
                    </a:lnTo>
                    <a:lnTo>
                      <a:pt x="42" y="33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37"/>
                    </a:lnTo>
                    <a:lnTo>
                      <a:pt x="46" y="38"/>
                    </a:lnTo>
                    <a:lnTo>
                      <a:pt x="47" y="38"/>
                    </a:lnTo>
                    <a:lnTo>
                      <a:pt x="47" y="39"/>
                    </a:lnTo>
                    <a:lnTo>
                      <a:pt x="47" y="40"/>
                    </a:lnTo>
                    <a:lnTo>
                      <a:pt x="48" y="41"/>
                    </a:lnTo>
                    <a:lnTo>
                      <a:pt x="49" y="41"/>
                    </a:lnTo>
                    <a:lnTo>
                      <a:pt x="50" y="42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5" y="46"/>
                    </a:lnTo>
                    <a:lnTo>
                      <a:pt x="57" y="48"/>
                    </a:lnTo>
                    <a:lnTo>
                      <a:pt x="58" y="49"/>
                    </a:lnTo>
                    <a:lnTo>
                      <a:pt x="59" y="50"/>
                    </a:lnTo>
                    <a:lnTo>
                      <a:pt x="59" y="51"/>
                    </a:lnTo>
                    <a:lnTo>
                      <a:pt x="59" y="51"/>
                    </a:lnTo>
                    <a:lnTo>
                      <a:pt x="59" y="52"/>
                    </a:lnTo>
                    <a:lnTo>
                      <a:pt x="60" y="53"/>
                    </a:lnTo>
                    <a:lnTo>
                      <a:pt x="60" y="54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3"/>
                    </a:lnTo>
                    <a:lnTo>
                      <a:pt x="61" y="51"/>
                    </a:lnTo>
                    <a:lnTo>
                      <a:pt x="61" y="49"/>
                    </a:lnTo>
                    <a:lnTo>
                      <a:pt x="61" y="47"/>
                    </a:lnTo>
                    <a:lnTo>
                      <a:pt x="60" y="45"/>
                    </a:lnTo>
                    <a:lnTo>
                      <a:pt x="60" y="43"/>
                    </a:lnTo>
                    <a:lnTo>
                      <a:pt x="60" y="41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6" y="34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5" y="32"/>
                    </a:lnTo>
                    <a:lnTo>
                      <a:pt x="55" y="31"/>
                    </a:lnTo>
                    <a:lnTo>
                      <a:pt x="56" y="28"/>
                    </a:lnTo>
                    <a:lnTo>
                      <a:pt x="56" y="25"/>
                    </a:lnTo>
                    <a:lnTo>
                      <a:pt x="57" y="21"/>
                    </a:lnTo>
                    <a:lnTo>
                      <a:pt x="57" y="18"/>
                    </a:lnTo>
                    <a:lnTo>
                      <a:pt x="59" y="14"/>
                    </a:lnTo>
                    <a:lnTo>
                      <a:pt x="60" y="11"/>
                    </a:lnTo>
                    <a:lnTo>
                      <a:pt x="61" y="8"/>
                    </a:lnTo>
                    <a:lnTo>
                      <a:pt x="62" y="5"/>
                    </a:lnTo>
                    <a:lnTo>
                      <a:pt x="63" y="3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2"/>
                    </a:lnTo>
                    <a:lnTo>
                      <a:pt x="78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8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3" y="7"/>
                    </a:lnTo>
                    <a:lnTo>
                      <a:pt x="72" y="8"/>
                    </a:lnTo>
                    <a:lnTo>
                      <a:pt x="71" y="9"/>
                    </a:lnTo>
                    <a:lnTo>
                      <a:pt x="70" y="10"/>
                    </a:lnTo>
                    <a:lnTo>
                      <a:pt x="69" y="13"/>
                    </a:lnTo>
                    <a:lnTo>
                      <a:pt x="69" y="15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6"/>
                    </a:lnTo>
                    <a:lnTo>
                      <a:pt x="70" y="14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10"/>
                    </a:lnTo>
                    <a:lnTo>
                      <a:pt x="68" y="13"/>
                    </a:lnTo>
                    <a:lnTo>
                      <a:pt x="67" y="17"/>
                    </a:lnTo>
                    <a:lnTo>
                      <a:pt x="66" y="20"/>
                    </a:lnTo>
                    <a:lnTo>
                      <a:pt x="65" y="24"/>
                    </a:lnTo>
                    <a:lnTo>
                      <a:pt x="64" y="27"/>
                    </a:lnTo>
                    <a:lnTo>
                      <a:pt x="64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5" y="33"/>
                    </a:lnTo>
                    <a:lnTo>
                      <a:pt x="65" y="33"/>
                    </a:lnTo>
                    <a:lnTo>
                      <a:pt x="66" y="33"/>
                    </a:lnTo>
                    <a:lnTo>
                      <a:pt x="66" y="32"/>
                    </a:lnTo>
                    <a:lnTo>
                      <a:pt x="66" y="32"/>
                    </a:lnTo>
                    <a:lnTo>
                      <a:pt x="66" y="33"/>
                    </a:lnTo>
                    <a:lnTo>
                      <a:pt x="66" y="37"/>
                    </a:lnTo>
                    <a:lnTo>
                      <a:pt x="65" y="44"/>
                    </a:lnTo>
                    <a:lnTo>
                      <a:pt x="65" y="55"/>
                    </a:lnTo>
                    <a:lnTo>
                      <a:pt x="66" y="58"/>
                    </a:lnTo>
                    <a:lnTo>
                      <a:pt x="67" y="61"/>
                    </a:lnTo>
                    <a:lnTo>
                      <a:pt x="68" y="64"/>
                    </a:lnTo>
                    <a:lnTo>
                      <a:pt x="69" y="66"/>
                    </a:lnTo>
                    <a:lnTo>
                      <a:pt x="70" y="69"/>
                    </a:lnTo>
                    <a:lnTo>
                      <a:pt x="72" y="71"/>
                    </a:lnTo>
                    <a:lnTo>
                      <a:pt x="74" y="74"/>
                    </a:lnTo>
                    <a:lnTo>
                      <a:pt x="75" y="76"/>
                    </a:lnTo>
                    <a:close/>
                    <a:moveTo>
                      <a:pt x="51" y="76"/>
                    </a:moveTo>
                    <a:lnTo>
                      <a:pt x="44" y="76"/>
                    </a:lnTo>
                    <a:lnTo>
                      <a:pt x="43" y="75"/>
                    </a:lnTo>
                    <a:lnTo>
                      <a:pt x="42" y="74"/>
                    </a:lnTo>
                    <a:lnTo>
                      <a:pt x="41" y="72"/>
                    </a:lnTo>
                    <a:lnTo>
                      <a:pt x="40" y="71"/>
                    </a:lnTo>
                    <a:lnTo>
                      <a:pt x="39" y="69"/>
                    </a:lnTo>
                    <a:lnTo>
                      <a:pt x="39" y="68"/>
                    </a:lnTo>
                    <a:lnTo>
                      <a:pt x="38" y="67"/>
                    </a:lnTo>
                    <a:lnTo>
                      <a:pt x="38" y="67"/>
                    </a:lnTo>
                    <a:lnTo>
                      <a:pt x="37" y="65"/>
                    </a:lnTo>
                    <a:lnTo>
                      <a:pt x="37" y="63"/>
                    </a:lnTo>
                    <a:lnTo>
                      <a:pt x="36" y="60"/>
                    </a:lnTo>
                    <a:lnTo>
                      <a:pt x="36" y="58"/>
                    </a:lnTo>
                    <a:lnTo>
                      <a:pt x="35" y="56"/>
                    </a:lnTo>
                    <a:lnTo>
                      <a:pt x="35" y="54"/>
                    </a:lnTo>
                    <a:lnTo>
                      <a:pt x="34" y="53"/>
                    </a:lnTo>
                    <a:lnTo>
                      <a:pt x="33" y="52"/>
                    </a:lnTo>
                    <a:lnTo>
                      <a:pt x="32" y="51"/>
                    </a:lnTo>
                    <a:lnTo>
                      <a:pt x="31" y="51"/>
                    </a:lnTo>
                    <a:lnTo>
                      <a:pt x="29" y="49"/>
                    </a:lnTo>
                    <a:lnTo>
                      <a:pt x="27" y="46"/>
                    </a:lnTo>
                    <a:lnTo>
                      <a:pt x="25" y="43"/>
                    </a:lnTo>
                    <a:lnTo>
                      <a:pt x="22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19" y="40"/>
                    </a:lnTo>
                    <a:lnTo>
                      <a:pt x="18" y="40"/>
                    </a:lnTo>
                    <a:lnTo>
                      <a:pt x="18" y="41"/>
                    </a:lnTo>
                    <a:lnTo>
                      <a:pt x="17" y="42"/>
                    </a:lnTo>
                    <a:lnTo>
                      <a:pt x="17" y="43"/>
                    </a:lnTo>
                    <a:lnTo>
                      <a:pt x="17" y="46"/>
                    </a:lnTo>
                    <a:lnTo>
                      <a:pt x="17" y="47"/>
                    </a:lnTo>
                    <a:lnTo>
                      <a:pt x="17" y="49"/>
                    </a:lnTo>
                    <a:lnTo>
                      <a:pt x="17" y="50"/>
                    </a:lnTo>
                    <a:lnTo>
                      <a:pt x="17" y="51"/>
                    </a:lnTo>
                    <a:lnTo>
                      <a:pt x="17" y="53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4" y="54"/>
                    </a:lnTo>
                    <a:lnTo>
                      <a:pt x="13" y="53"/>
                    </a:lnTo>
                    <a:lnTo>
                      <a:pt x="13" y="52"/>
                    </a:lnTo>
                    <a:lnTo>
                      <a:pt x="12" y="51"/>
                    </a:lnTo>
                    <a:lnTo>
                      <a:pt x="12" y="49"/>
                    </a:lnTo>
                    <a:lnTo>
                      <a:pt x="12" y="48"/>
                    </a:lnTo>
                    <a:lnTo>
                      <a:pt x="12" y="46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4" y="43"/>
                    </a:lnTo>
                    <a:lnTo>
                      <a:pt x="15" y="42"/>
                    </a:lnTo>
                    <a:lnTo>
                      <a:pt x="16" y="41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39"/>
                    </a:lnTo>
                    <a:lnTo>
                      <a:pt x="22" y="40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6" y="41"/>
                    </a:lnTo>
                    <a:lnTo>
                      <a:pt x="29" y="43"/>
                    </a:lnTo>
                    <a:lnTo>
                      <a:pt x="33" y="45"/>
                    </a:lnTo>
                    <a:lnTo>
                      <a:pt x="36" y="48"/>
                    </a:lnTo>
                    <a:lnTo>
                      <a:pt x="39" y="51"/>
                    </a:lnTo>
                    <a:lnTo>
                      <a:pt x="41" y="53"/>
                    </a:lnTo>
                    <a:lnTo>
                      <a:pt x="41" y="54"/>
                    </a:lnTo>
                    <a:lnTo>
                      <a:pt x="42" y="55"/>
                    </a:lnTo>
                    <a:lnTo>
                      <a:pt x="43" y="56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3" y="61"/>
                    </a:lnTo>
                    <a:lnTo>
                      <a:pt x="43" y="63"/>
                    </a:lnTo>
                    <a:lnTo>
                      <a:pt x="43" y="64"/>
                    </a:lnTo>
                    <a:lnTo>
                      <a:pt x="43" y="66"/>
                    </a:lnTo>
                    <a:lnTo>
                      <a:pt x="44" y="67"/>
                    </a:lnTo>
                    <a:lnTo>
                      <a:pt x="44" y="67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6" y="70"/>
                    </a:lnTo>
                    <a:lnTo>
                      <a:pt x="47" y="70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50" y="74"/>
                    </a:lnTo>
                    <a:lnTo>
                      <a:pt x="50" y="75"/>
                    </a:lnTo>
                    <a:lnTo>
                      <a:pt x="51" y="76"/>
                    </a:lnTo>
                    <a:close/>
                    <a:moveTo>
                      <a:pt x="33" y="76"/>
                    </a:moveTo>
                    <a:lnTo>
                      <a:pt x="28" y="76"/>
                    </a:lnTo>
                    <a:lnTo>
                      <a:pt x="28" y="74"/>
                    </a:lnTo>
                    <a:lnTo>
                      <a:pt x="27" y="72"/>
                    </a:lnTo>
                    <a:lnTo>
                      <a:pt x="27" y="69"/>
                    </a:lnTo>
                    <a:lnTo>
                      <a:pt x="26" y="67"/>
                    </a:lnTo>
                    <a:lnTo>
                      <a:pt x="26" y="65"/>
                    </a:lnTo>
                    <a:lnTo>
                      <a:pt x="26" y="63"/>
                    </a:lnTo>
                    <a:lnTo>
                      <a:pt x="27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1"/>
                    </a:lnTo>
                    <a:lnTo>
                      <a:pt x="29" y="61"/>
                    </a:lnTo>
                    <a:lnTo>
                      <a:pt x="29" y="62"/>
                    </a:lnTo>
                    <a:lnTo>
                      <a:pt x="30" y="62"/>
                    </a:lnTo>
                    <a:lnTo>
                      <a:pt x="31" y="63"/>
                    </a:lnTo>
                    <a:lnTo>
                      <a:pt x="31" y="64"/>
                    </a:lnTo>
                    <a:lnTo>
                      <a:pt x="32" y="66"/>
                    </a:lnTo>
                    <a:lnTo>
                      <a:pt x="32" y="67"/>
                    </a:lnTo>
                    <a:lnTo>
                      <a:pt x="32" y="69"/>
                    </a:lnTo>
                    <a:lnTo>
                      <a:pt x="32" y="70"/>
                    </a:lnTo>
                    <a:lnTo>
                      <a:pt x="32" y="71"/>
                    </a:lnTo>
                    <a:lnTo>
                      <a:pt x="32" y="73"/>
                    </a:lnTo>
                    <a:lnTo>
                      <a:pt x="33" y="74"/>
                    </a:lnTo>
                    <a:lnTo>
                      <a:pt x="33" y="75"/>
                    </a:lnTo>
                    <a:lnTo>
                      <a:pt x="33" y="76"/>
                    </a:lnTo>
                    <a:close/>
                    <a:moveTo>
                      <a:pt x="24" y="76"/>
                    </a:moveTo>
                    <a:lnTo>
                      <a:pt x="20" y="76"/>
                    </a:lnTo>
                    <a:lnTo>
                      <a:pt x="20" y="76"/>
                    </a:lnTo>
                    <a:lnTo>
                      <a:pt x="20" y="76"/>
                    </a:lnTo>
                    <a:lnTo>
                      <a:pt x="20" y="75"/>
                    </a:lnTo>
                    <a:lnTo>
                      <a:pt x="20" y="75"/>
                    </a:lnTo>
                    <a:lnTo>
                      <a:pt x="20" y="74"/>
                    </a:lnTo>
                    <a:lnTo>
                      <a:pt x="20" y="74"/>
                    </a:lnTo>
                    <a:lnTo>
                      <a:pt x="20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4"/>
                    </a:lnTo>
                    <a:lnTo>
                      <a:pt x="19" y="74"/>
                    </a:lnTo>
                    <a:lnTo>
                      <a:pt x="19" y="75"/>
                    </a:lnTo>
                    <a:lnTo>
                      <a:pt x="19" y="75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8" y="76"/>
                    </a:lnTo>
                    <a:lnTo>
                      <a:pt x="18" y="74"/>
                    </a:lnTo>
                    <a:lnTo>
                      <a:pt x="18" y="72"/>
                    </a:lnTo>
                    <a:lnTo>
                      <a:pt x="17" y="70"/>
                    </a:lnTo>
                    <a:lnTo>
                      <a:pt x="17" y="67"/>
                    </a:lnTo>
                    <a:lnTo>
                      <a:pt x="16" y="65"/>
                    </a:lnTo>
                    <a:lnTo>
                      <a:pt x="16" y="63"/>
                    </a:lnTo>
                    <a:lnTo>
                      <a:pt x="15" y="61"/>
                    </a:lnTo>
                    <a:lnTo>
                      <a:pt x="14" y="59"/>
                    </a:lnTo>
                    <a:lnTo>
                      <a:pt x="15" y="59"/>
                    </a:lnTo>
                    <a:lnTo>
                      <a:pt x="16" y="59"/>
                    </a:lnTo>
                    <a:lnTo>
                      <a:pt x="17" y="60"/>
                    </a:lnTo>
                    <a:lnTo>
                      <a:pt x="18" y="60"/>
                    </a:lnTo>
                    <a:lnTo>
                      <a:pt x="20" y="62"/>
                    </a:lnTo>
                    <a:lnTo>
                      <a:pt x="21" y="65"/>
                    </a:lnTo>
                    <a:lnTo>
                      <a:pt x="22" y="68"/>
                    </a:lnTo>
                    <a:lnTo>
                      <a:pt x="22" y="71"/>
                    </a:lnTo>
                    <a:lnTo>
                      <a:pt x="23" y="74"/>
                    </a:lnTo>
                    <a:lnTo>
                      <a:pt x="24" y="76"/>
                    </a:lnTo>
                    <a:close/>
                    <a:moveTo>
                      <a:pt x="153" y="0"/>
                    </a:moveTo>
                    <a:lnTo>
                      <a:pt x="171" y="0"/>
                    </a:lnTo>
                    <a:lnTo>
                      <a:pt x="172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5" y="1"/>
                    </a:lnTo>
                    <a:lnTo>
                      <a:pt x="176" y="1"/>
                    </a:lnTo>
                    <a:lnTo>
                      <a:pt x="177" y="1"/>
                    </a:lnTo>
                    <a:lnTo>
                      <a:pt x="177" y="1"/>
                    </a:lnTo>
                    <a:lnTo>
                      <a:pt x="180" y="2"/>
                    </a:lnTo>
                    <a:lnTo>
                      <a:pt x="182" y="3"/>
                    </a:lnTo>
                    <a:lnTo>
                      <a:pt x="185" y="4"/>
                    </a:lnTo>
                    <a:lnTo>
                      <a:pt x="187" y="5"/>
                    </a:lnTo>
                    <a:lnTo>
                      <a:pt x="189" y="6"/>
                    </a:lnTo>
                    <a:lnTo>
                      <a:pt x="192" y="7"/>
                    </a:lnTo>
                    <a:lnTo>
                      <a:pt x="194" y="8"/>
                    </a:lnTo>
                    <a:lnTo>
                      <a:pt x="197" y="8"/>
                    </a:lnTo>
                    <a:lnTo>
                      <a:pt x="198" y="9"/>
                    </a:lnTo>
                    <a:lnTo>
                      <a:pt x="199" y="9"/>
                    </a:lnTo>
                    <a:lnTo>
                      <a:pt x="200" y="9"/>
                    </a:lnTo>
                    <a:lnTo>
                      <a:pt x="202" y="10"/>
                    </a:lnTo>
                    <a:lnTo>
                      <a:pt x="203" y="10"/>
                    </a:lnTo>
                    <a:lnTo>
                      <a:pt x="204" y="11"/>
                    </a:lnTo>
                    <a:lnTo>
                      <a:pt x="206" y="12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09" y="13"/>
                    </a:lnTo>
                    <a:lnTo>
                      <a:pt x="210" y="13"/>
                    </a:lnTo>
                    <a:lnTo>
                      <a:pt x="210" y="13"/>
                    </a:lnTo>
                    <a:lnTo>
                      <a:pt x="211" y="13"/>
                    </a:lnTo>
                    <a:lnTo>
                      <a:pt x="212" y="12"/>
                    </a:lnTo>
                    <a:lnTo>
                      <a:pt x="213" y="12"/>
                    </a:lnTo>
                    <a:lnTo>
                      <a:pt x="214" y="12"/>
                    </a:lnTo>
                    <a:lnTo>
                      <a:pt x="214" y="12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3" y="15"/>
                    </a:lnTo>
                    <a:lnTo>
                      <a:pt x="213" y="17"/>
                    </a:lnTo>
                    <a:lnTo>
                      <a:pt x="213" y="18"/>
                    </a:lnTo>
                    <a:lnTo>
                      <a:pt x="212" y="19"/>
                    </a:lnTo>
                    <a:lnTo>
                      <a:pt x="212" y="20"/>
                    </a:lnTo>
                    <a:lnTo>
                      <a:pt x="212" y="21"/>
                    </a:lnTo>
                    <a:lnTo>
                      <a:pt x="211" y="22"/>
                    </a:lnTo>
                    <a:lnTo>
                      <a:pt x="210" y="22"/>
                    </a:lnTo>
                    <a:lnTo>
                      <a:pt x="210" y="23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5"/>
                    </a:lnTo>
                    <a:lnTo>
                      <a:pt x="21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5"/>
                    </a:lnTo>
                    <a:lnTo>
                      <a:pt x="213" y="26"/>
                    </a:lnTo>
                    <a:lnTo>
                      <a:pt x="214" y="27"/>
                    </a:lnTo>
                    <a:lnTo>
                      <a:pt x="215" y="28"/>
                    </a:lnTo>
                    <a:lnTo>
                      <a:pt x="216" y="29"/>
                    </a:lnTo>
                    <a:lnTo>
                      <a:pt x="216" y="31"/>
                    </a:lnTo>
                    <a:lnTo>
                      <a:pt x="217" y="31"/>
                    </a:lnTo>
                    <a:lnTo>
                      <a:pt x="217" y="32"/>
                    </a:lnTo>
                    <a:lnTo>
                      <a:pt x="217" y="34"/>
                    </a:lnTo>
                    <a:lnTo>
                      <a:pt x="218" y="37"/>
                    </a:lnTo>
                    <a:lnTo>
                      <a:pt x="219" y="40"/>
                    </a:lnTo>
                    <a:lnTo>
                      <a:pt x="220" y="42"/>
                    </a:lnTo>
                    <a:lnTo>
                      <a:pt x="221" y="44"/>
                    </a:lnTo>
                    <a:lnTo>
                      <a:pt x="221" y="46"/>
                    </a:lnTo>
                    <a:lnTo>
                      <a:pt x="222" y="46"/>
                    </a:lnTo>
                    <a:lnTo>
                      <a:pt x="220" y="45"/>
                    </a:lnTo>
                    <a:lnTo>
                      <a:pt x="217" y="43"/>
                    </a:lnTo>
                    <a:lnTo>
                      <a:pt x="215" y="41"/>
                    </a:lnTo>
                    <a:lnTo>
                      <a:pt x="212" y="38"/>
                    </a:lnTo>
                    <a:lnTo>
                      <a:pt x="210" y="36"/>
                    </a:lnTo>
                    <a:lnTo>
                      <a:pt x="208" y="34"/>
                    </a:lnTo>
                    <a:lnTo>
                      <a:pt x="207" y="33"/>
                    </a:lnTo>
                    <a:lnTo>
                      <a:pt x="207" y="32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2"/>
                    </a:lnTo>
                    <a:lnTo>
                      <a:pt x="204" y="31"/>
                    </a:lnTo>
                    <a:lnTo>
                      <a:pt x="204" y="31"/>
                    </a:lnTo>
                    <a:lnTo>
                      <a:pt x="203" y="31"/>
                    </a:lnTo>
                    <a:lnTo>
                      <a:pt x="203" y="31"/>
                    </a:lnTo>
                    <a:lnTo>
                      <a:pt x="202" y="31"/>
                    </a:lnTo>
                    <a:lnTo>
                      <a:pt x="202" y="30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1" y="31"/>
                    </a:lnTo>
                    <a:lnTo>
                      <a:pt x="201" y="32"/>
                    </a:lnTo>
                    <a:lnTo>
                      <a:pt x="201" y="32"/>
                    </a:lnTo>
                    <a:lnTo>
                      <a:pt x="202" y="33"/>
                    </a:lnTo>
                    <a:lnTo>
                      <a:pt x="203" y="34"/>
                    </a:lnTo>
                    <a:lnTo>
                      <a:pt x="204" y="35"/>
                    </a:lnTo>
                    <a:lnTo>
                      <a:pt x="205" y="36"/>
                    </a:lnTo>
                    <a:lnTo>
                      <a:pt x="205" y="36"/>
                    </a:lnTo>
                    <a:lnTo>
                      <a:pt x="205" y="37"/>
                    </a:lnTo>
                    <a:lnTo>
                      <a:pt x="205" y="38"/>
                    </a:lnTo>
                    <a:lnTo>
                      <a:pt x="205" y="38"/>
                    </a:lnTo>
                    <a:lnTo>
                      <a:pt x="205" y="39"/>
                    </a:lnTo>
                    <a:lnTo>
                      <a:pt x="204" y="41"/>
                    </a:lnTo>
                    <a:lnTo>
                      <a:pt x="203" y="42"/>
                    </a:lnTo>
                    <a:lnTo>
                      <a:pt x="203" y="43"/>
                    </a:lnTo>
                    <a:lnTo>
                      <a:pt x="202" y="44"/>
                    </a:lnTo>
                    <a:lnTo>
                      <a:pt x="201" y="45"/>
                    </a:lnTo>
                    <a:lnTo>
                      <a:pt x="201" y="46"/>
                    </a:lnTo>
                    <a:lnTo>
                      <a:pt x="199" y="47"/>
                    </a:lnTo>
                    <a:lnTo>
                      <a:pt x="199" y="48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49"/>
                    </a:lnTo>
                    <a:lnTo>
                      <a:pt x="198" y="48"/>
                    </a:lnTo>
                    <a:lnTo>
                      <a:pt x="199" y="48"/>
                    </a:lnTo>
                    <a:lnTo>
                      <a:pt x="199" y="47"/>
                    </a:lnTo>
                    <a:lnTo>
                      <a:pt x="200" y="46"/>
                    </a:lnTo>
                    <a:lnTo>
                      <a:pt x="201" y="46"/>
                    </a:lnTo>
                    <a:lnTo>
                      <a:pt x="202" y="45"/>
                    </a:lnTo>
                    <a:lnTo>
                      <a:pt x="202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0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7" y="42"/>
                    </a:lnTo>
                    <a:lnTo>
                      <a:pt x="196" y="42"/>
                    </a:lnTo>
                    <a:lnTo>
                      <a:pt x="195" y="41"/>
                    </a:lnTo>
                    <a:lnTo>
                      <a:pt x="194" y="41"/>
                    </a:lnTo>
                    <a:lnTo>
                      <a:pt x="193" y="40"/>
                    </a:lnTo>
                    <a:lnTo>
                      <a:pt x="192" y="38"/>
                    </a:lnTo>
                    <a:lnTo>
                      <a:pt x="191" y="36"/>
                    </a:lnTo>
                    <a:lnTo>
                      <a:pt x="190" y="34"/>
                    </a:lnTo>
                    <a:lnTo>
                      <a:pt x="190" y="32"/>
                    </a:lnTo>
                    <a:lnTo>
                      <a:pt x="189" y="31"/>
                    </a:lnTo>
                    <a:lnTo>
                      <a:pt x="189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6" y="31"/>
                    </a:lnTo>
                    <a:lnTo>
                      <a:pt x="185" y="30"/>
                    </a:lnTo>
                    <a:lnTo>
                      <a:pt x="184" y="29"/>
                    </a:lnTo>
                    <a:lnTo>
                      <a:pt x="183" y="27"/>
                    </a:lnTo>
                    <a:lnTo>
                      <a:pt x="182" y="26"/>
                    </a:lnTo>
                    <a:lnTo>
                      <a:pt x="181" y="25"/>
                    </a:lnTo>
                    <a:lnTo>
                      <a:pt x="180" y="24"/>
                    </a:lnTo>
                    <a:lnTo>
                      <a:pt x="179" y="23"/>
                    </a:lnTo>
                    <a:lnTo>
                      <a:pt x="177" y="22"/>
                    </a:lnTo>
                    <a:lnTo>
                      <a:pt x="175" y="22"/>
                    </a:lnTo>
                    <a:lnTo>
                      <a:pt x="173" y="22"/>
                    </a:lnTo>
                    <a:lnTo>
                      <a:pt x="171" y="22"/>
                    </a:lnTo>
                    <a:lnTo>
                      <a:pt x="169" y="22"/>
                    </a:lnTo>
                    <a:lnTo>
                      <a:pt x="167" y="21"/>
                    </a:lnTo>
                    <a:lnTo>
                      <a:pt x="165" y="20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1"/>
                    </a:lnTo>
                    <a:lnTo>
                      <a:pt x="161" y="21"/>
                    </a:lnTo>
                    <a:lnTo>
                      <a:pt x="160" y="21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1"/>
                    </a:lnTo>
                    <a:lnTo>
                      <a:pt x="157" y="21"/>
                    </a:lnTo>
                    <a:lnTo>
                      <a:pt x="156" y="21"/>
                    </a:lnTo>
                    <a:lnTo>
                      <a:pt x="155" y="22"/>
                    </a:lnTo>
                    <a:lnTo>
                      <a:pt x="154" y="22"/>
                    </a:lnTo>
                    <a:lnTo>
                      <a:pt x="152" y="23"/>
                    </a:lnTo>
                    <a:lnTo>
                      <a:pt x="150" y="24"/>
                    </a:lnTo>
                    <a:lnTo>
                      <a:pt x="149" y="25"/>
                    </a:lnTo>
                    <a:lnTo>
                      <a:pt x="147" y="26"/>
                    </a:lnTo>
                    <a:lnTo>
                      <a:pt x="146" y="27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8" y="27"/>
                    </a:lnTo>
                    <a:lnTo>
                      <a:pt x="148" y="27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2" y="26"/>
                    </a:lnTo>
                    <a:lnTo>
                      <a:pt x="154" y="26"/>
                    </a:lnTo>
                    <a:lnTo>
                      <a:pt x="156" y="25"/>
                    </a:lnTo>
                    <a:lnTo>
                      <a:pt x="158" y="24"/>
                    </a:lnTo>
                    <a:lnTo>
                      <a:pt x="161" y="24"/>
                    </a:lnTo>
                    <a:lnTo>
                      <a:pt x="163" y="24"/>
                    </a:lnTo>
                    <a:lnTo>
                      <a:pt x="164" y="24"/>
                    </a:lnTo>
                    <a:lnTo>
                      <a:pt x="165" y="24"/>
                    </a:lnTo>
                    <a:lnTo>
                      <a:pt x="166" y="24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8" y="25"/>
                    </a:lnTo>
                    <a:lnTo>
                      <a:pt x="168" y="26"/>
                    </a:lnTo>
                    <a:lnTo>
                      <a:pt x="168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6" y="27"/>
                    </a:lnTo>
                    <a:lnTo>
                      <a:pt x="167" y="28"/>
                    </a:lnTo>
                    <a:lnTo>
                      <a:pt x="168" y="29"/>
                    </a:lnTo>
                    <a:lnTo>
                      <a:pt x="168" y="30"/>
                    </a:lnTo>
                    <a:lnTo>
                      <a:pt x="169" y="32"/>
                    </a:lnTo>
                    <a:lnTo>
                      <a:pt x="169" y="33"/>
                    </a:lnTo>
                    <a:lnTo>
                      <a:pt x="169" y="35"/>
                    </a:lnTo>
                    <a:lnTo>
                      <a:pt x="168" y="37"/>
                    </a:lnTo>
                    <a:lnTo>
                      <a:pt x="168" y="37"/>
                    </a:lnTo>
                    <a:lnTo>
                      <a:pt x="168" y="38"/>
                    </a:lnTo>
                    <a:lnTo>
                      <a:pt x="167" y="39"/>
                    </a:lnTo>
                    <a:lnTo>
                      <a:pt x="167" y="40"/>
                    </a:lnTo>
                    <a:lnTo>
                      <a:pt x="165" y="41"/>
                    </a:lnTo>
                    <a:lnTo>
                      <a:pt x="163" y="42"/>
                    </a:lnTo>
                    <a:lnTo>
                      <a:pt x="160" y="43"/>
                    </a:lnTo>
                    <a:lnTo>
                      <a:pt x="158" y="43"/>
                    </a:lnTo>
                    <a:lnTo>
                      <a:pt x="156" y="43"/>
                    </a:lnTo>
                    <a:lnTo>
                      <a:pt x="154" y="42"/>
                    </a:lnTo>
                    <a:lnTo>
                      <a:pt x="154" y="43"/>
                    </a:lnTo>
                    <a:lnTo>
                      <a:pt x="154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0" y="43"/>
                    </a:lnTo>
                    <a:lnTo>
                      <a:pt x="150" y="42"/>
                    </a:lnTo>
                    <a:lnTo>
                      <a:pt x="149" y="41"/>
                    </a:lnTo>
                    <a:lnTo>
                      <a:pt x="148" y="40"/>
                    </a:lnTo>
                    <a:lnTo>
                      <a:pt x="147" y="39"/>
                    </a:lnTo>
                    <a:lnTo>
                      <a:pt x="147" y="38"/>
                    </a:lnTo>
                    <a:lnTo>
                      <a:pt x="146" y="37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4" y="36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3" y="34"/>
                    </a:lnTo>
                    <a:lnTo>
                      <a:pt x="142" y="34"/>
                    </a:lnTo>
                    <a:lnTo>
                      <a:pt x="141" y="35"/>
                    </a:lnTo>
                    <a:lnTo>
                      <a:pt x="140" y="35"/>
                    </a:lnTo>
                    <a:lnTo>
                      <a:pt x="140" y="35"/>
                    </a:lnTo>
                    <a:lnTo>
                      <a:pt x="139" y="34"/>
                    </a:lnTo>
                    <a:lnTo>
                      <a:pt x="138" y="34"/>
                    </a:lnTo>
                    <a:lnTo>
                      <a:pt x="139" y="34"/>
                    </a:lnTo>
                    <a:lnTo>
                      <a:pt x="139" y="33"/>
                    </a:lnTo>
                    <a:lnTo>
                      <a:pt x="139" y="33"/>
                    </a:lnTo>
                    <a:lnTo>
                      <a:pt x="140" y="33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39" y="32"/>
                    </a:lnTo>
                    <a:lnTo>
                      <a:pt x="139" y="32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37" y="33"/>
                    </a:lnTo>
                    <a:lnTo>
                      <a:pt x="135" y="34"/>
                    </a:lnTo>
                    <a:lnTo>
                      <a:pt x="133" y="35"/>
                    </a:lnTo>
                    <a:lnTo>
                      <a:pt x="131" y="35"/>
                    </a:lnTo>
                    <a:lnTo>
                      <a:pt x="129" y="36"/>
                    </a:lnTo>
                    <a:lnTo>
                      <a:pt x="126" y="36"/>
                    </a:lnTo>
                    <a:lnTo>
                      <a:pt x="124" y="35"/>
                    </a:lnTo>
                    <a:lnTo>
                      <a:pt x="123" y="35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4" y="34"/>
                    </a:lnTo>
                    <a:lnTo>
                      <a:pt x="124" y="33"/>
                    </a:lnTo>
                    <a:lnTo>
                      <a:pt x="125" y="34"/>
                    </a:lnTo>
                    <a:lnTo>
                      <a:pt x="125" y="33"/>
                    </a:lnTo>
                    <a:lnTo>
                      <a:pt x="127" y="33"/>
                    </a:lnTo>
                    <a:lnTo>
                      <a:pt x="129" y="33"/>
                    </a:lnTo>
                    <a:lnTo>
                      <a:pt x="130" y="32"/>
                    </a:lnTo>
                    <a:lnTo>
                      <a:pt x="132" y="32"/>
                    </a:lnTo>
                    <a:lnTo>
                      <a:pt x="133" y="32"/>
                    </a:lnTo>
                    <a:lnTo>
                      <a:pt x="135" y="32"/>
                    </a:lnTo>
                    <a:lnTo>
                      <a:pt x="135" y="31"/>
                    </a:lnTo>
                    <a:lnTo>
                      <a:pt x="136" y="31"/>
                    </a:lnTo>
                    <a:lnTo>
                      <a:pt x="137" y="30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8"/>
                    </a:lnTo>
                    <a:lnTo>
                      <a:pt x="139" y="27"/>
                    </a:lnTo>
                    <a:lnTo>
                      <a:pt x="140" y="27"/>
                    </a:lnTo>
                    <a:lnTo>
                      <a:pt x="138" y="27"/>
                    </a:lnTo>
                    <a:lnTo>
                      <a:pt x="136" y="27"/>
                    </a:lnTo>
                    <a:lnTo>
                      <a:pt x="135" y="27"/>
                    </a:lnTo>
                    <a:lnTo>
                      <a:pt x="133" y="28"/>
                    </a:lnTo>
                    <a:lnTo>
                      <a:pt x="132" y="28"/>
                    </a:lnTo>
                    <a:lnTo>
                      <a:pt x="130" y="28"/>
                    </a:lnTo>
                    <a:lnTo>
                      <a:pt x="129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6" y="29"/>
                    </a:lnTo>
                    <a:lnTo>
                      <a:pt x="126" y="29"/>
                    </a:lnTo>
                    <a:lnTo>
                      <a:pt x="127" y="29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31" y="26"/>
                    </a:lnTo>
                    <a:lnTo>
                      <a:pt x="134" y="26"/>
                    </a:lnTo>
                    <a:lnTo>
                      <a:pt x="136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40" y="25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39" y="27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1" y="26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42" y="25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45" y="23"/>
                    </a:lnTo>
                    <a:lnTo>
                      <a:pt x="145" y="23"/>
                    </a:lnTo>
                    <a:lnTo>
                      <a:pt x="146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1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1" y="20"/>
                    </a:lnTo>
                    <a:lnTo>
                      <a:pt x="152" y="20"/>
                    </a:lnTo>
                    <a:lnTo>
                      <a:pt x="154" y="19"/>
                    </a:lnTo>
                    <a:lnTo>
                      <a:pt x="155" y="19"/>
                    </a:lnTo>
                    <a:lnTo>
                      <a:pt x="157" y="19"/>
                    </a:lnTo>
                    <a:lnTo>
                      <a:pt x="158" y="18"/>
                    </a:lnTo>
                    <a:lnTo>
                      <a:pt x="159" y="18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3" y="18"/>
                    </a:lnTo>
                    <a:lnTo>
                      <a:pt x="165" y="18"/>
                    </a:lnTo>
                    <a:lnTo>
                      <a:pt x="167" y="19"/>
                    </a:lnTo>
                    <a:lnTo>
                      <a:pt x="169" y="19"/>
                    </a:lnTo>
                    <a:lnTo>
                      <a:pt x="171" y="19"/>
                    </a:lnTo>
                    <a:lnTo>
                      <a:pt x="173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6" y="18"/>
                    </a:lnTo>
                    <a:lnTo>
                      <a:pt x="177" y="18"/>
                    </a:lnTo>
                    <a:lnTo>
                      <a:pt x="178" y="18"/>
                    </a:lnTo>
                    <a:lnTo>
                      <a:pt x="179" y="17"/>
                    </a:lnTo>
                    <a:lnTo>
                      <a:pt x="180" y="17"/>
                    </a:lnTo>
                    <a:lnTo>
                      <a:pt x="181" y="17"/>
                    </a:lnTo>
                    <a:lnTo>
                      <a:pt x="182" y="16"/>
                    </a:lnTo>
                    <a:lnTo>
                      <a:pt x="183" y="16"/>
                    </a:lnTo>
                    <a:lnTo>
                      <a:pt x="184" y="16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5" y="15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2" y="14"/>
                    </a:lnTo>
                    <a:lnTo>
                      <a:pt x="179" y="13"/>
                    </a:lnTo>
                    <a:lnTo>
                      <a:pt x="176" y="13"/>
                    </a:lnTo>
                    <a:lnTo>
                      <a:pt x="173" y="12"/>
                    </a:lnTo>
                    <a:lnTo>
                      <a:pt x="170" y="12"/>
                    </a:lnTo>
                    <a:lnTo>
                      <a:pt x="167" y="11"/>
                    </a:lnTo>
                    <a:lnTo>
                      <a:pt x="164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0" y="10"/>
                    </a:lnTo>
                    <a:lnTo>
                      <a:pt x="160" y="9"/>
                    </a:lnTo>
                    <a:lnTo>
                      <a:pt x="160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5" y="10"/>
                    </a:lnTo>
                    <a:lnTo>
                      <a:pt x="154" y="9"/>
                    </a:lnTo>
                    <a:lnTo>
                      <a:pt x="153" y="9"/>
                    </a:lnTo>
                    <a:lnTo>
                      <a:pt x="153" y="9"/>
                    </a:lnTo>
                    <a:lnTo>
                      <a:pt x="152" y="9"/>
                    </a:lnTo>
                    <a:lnTo>
                      <a:pt x="152" y="9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0" y="6"/>
                    </a:lnTo>
                    <a:lnTo>
                      <a:pt x="150" y="6"/>
                    </a:lnTo>
                    <a:lnTo>
                      <a:pt x="148" y="6"/>
                    </a:lnTo>
                    <a:lnTo>
                      <a:pt x="147" y="6"/>
                    </a:lnTo>
                    <a:lnTo>
                      <a:pt x="145" y="7"/>
                    </a:lnTo>
                    <a:lnTo>
                      <a:pt x="143" y="8"/>
                    </a:lnTo>
                    <a:lnTo>
                      <a:pt x="141" y="9"/>
                    </a:lnTo>
                    <a:lnTo>
                      <a:pt x="139" y="10"/>
                    </a:lnTo>
                    <a:lnTo>
                      <a:pt x="138" y="10"/>
                    </a:lnTo>
                    <a:lnTo>
                      <a:pt x="137" y="9"/>
                    </a:lnTo>
                    <a:lnTo>
                      <a:pt x="135" y="9"/>
                    </a:lnTo>
                    <a:lnTo>
                      <a:pt x="135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2" y="9"/>
                    </a:lnTo>
                    <a:lnTo>
                      <a:pt x="134" y="8"/>
                    </a:lnTo>
                    <a:lnTo>
                      <a:pt x="135" y="7"/>
                    </a:lnTo>
                    <a:lnTo>
                      <a:pt x="137" y="6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3" y="4"/>
                    </a:lnTo>
                    <a:lnTo>
                      <a:pt x="144" y="4"/>
                    </a:lnTo>
                    <a:lnTo>
                      <a:pt x="144" y="3"/>
                    </a:lnTo>
                    <a:lnTo>
                      <a:pt x="145" y="3"/>
                    </a:lnTo>
                    <a:lnTo>
                      <a:pt x="146" y="3"/>
                    </a:lnTo>
                    <a:lnTo>
                      <a:pt x="147" y="3"/>
                    </a:lnTo>
                    <a:lnTo>
                      <a:pt x="148" y="2"/>
                    </a:lnTo>
                    <a:lnTo>
                      <a:pt x="149" y="2"/>
                    </a:lnTo>
                    <a:lnTo>
                      <a:pt x="150" y="1"/>
                    </a:lnTo>
                    <a:lnTo>
                      <a:pt x="152" y="1"/>
                    </a:lnTo>
                    <a:lnTo>
                      <a:pt x="153" y="0"/>
                    </a:lnTo>
                    <a:close/>
                    <a:moveTo>
                      <a:pt x="176" y="50"/>
                    </a:move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8" y="48"/>
                    </a:lnTo>
                    <a:lnTo>
                      <a:pt x="179" y="48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6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5"/>
                    </a:lnTo>
                    <a:lnTo>
                      <a:pt x="178" y="44"/>
                    </a:lnTo>
                    <a:lnTo>
                      <a:pt x="179" y="43"/>
                    </a:lnTo>
                    <a:lnTo>
                      <a:pt x="179" y="41"/>
                    </a:lnTo>
                    <a:lnTo>
                      <a:pt x="180" y="41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4" y="42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40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4" y="42"/>
                    </a:lnTo>
                    <a:lnTo>
                      <a:pt x="184" y="42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4"/>
                    </a:lnTo>
                    <a:lnTo>
                      <a:pt x="183" y="44"/>
                    </a:lnTo>
                    <a:lnTo>
                      <a:pt x="182" y="44"/>
                    </a:lnTo>
                    <a:lnTo>
                      <a:pt x="182" y="45"/>
                    </a:lnTo>
                    <a:lnTo>
                      <a:pt x="182" y="45"/>
                    </a:lnTo>
                    <a:lnTo>
                      <a:pt x="181" y="45"/>
                    </a:lnTo>
                    <a:lnTo>
                      <a:pt x="181" y="45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79" y="47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50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0"/>
                    </a:lnTo>
                    <a:close/>
                    <a:moveTo>
                      <a:pt x="171" y="49"/>
                    </a:moveTo>
                    <a:lnTo>
                      <a:pt x="171" y="49"/>
                    </a:lnTo>
                    <a:lnTo>
                      <a:pt x="171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70" y="48"/>
                    </a:lnTo>
                    <a:lnTo>
                      <a:pt x="171" y="48"/>
                    </a:lnTo>
                    <a:lnTo>
                      <a:pt x="172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4" y="48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1" y="49"/>
                    </a:lnTo>
                    <a:close/>
                    <a:moveTo>
                      <a:pt x="168" y="49"/>
                    </a:move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close/>
                    <a:moveTo>
                      <a:pt x="185" y="48"/>
                    </a:move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6" y="47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close/>
                    <a:moveTo>
                      <a:pt x="222" y="47"/>
                    </a:move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3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close/>
                    <a:moveTo>
                      <a:pt x="146" y="46"/>
                    </a:moveTo>
                    <a:lnTo>
                      <a:pt x="144" y="45"/>
                    </a:lnTo>
                    <a:lnTo>
                      <a:pt x="143" y="45"/>
                    </a:lnTo>
                    <a:lnTo>
                      <a:pt x="142" y="44"/>
                    </a:lnTo>
                    <a:lnTo>
                      <a:pt x="141" y="43"/>
                    </a:lnTo>
                    <a:lnTo>
                      <a:pt x="140" y="43"/>
                    </a:lnTo>
                    <a:lnTo>
                      <a:pt x="139" y="42"/>
                    </a:lnTo>
                    <a:lnTo>
                      <a:pt x="138" y="41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40" y="38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4" y="41"/>
                    </a:lnTo>
                    <a:lnTo>
                      <a:pt x="145" y="42"/>
                    </a:lnTo>
                    <a:lnTo>
                      <a:pt x="146" y="42"/>
                    </a:lnTo>
                    <a:lnTo>
                      <a:pt x="147" y="43"/>
                    </a:lnTo>
                    <a:lnTo>
                      <a:pt x="148" y="44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6"/>
                    </a:lnTo>
                    <a:lnTo>
                      <a:pt x="149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6" y="46"/>
                    </a:lnTo>
                    <a:lnTo>
                      <a:pt x="146" y="46"/>
                    </a:lnTo>
                    <a:close/>
                    <a:moveTo>
                      <a:pt x="173" y="42"/>
                    </a:move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3" y="40"/>
                    </a:lnTo>
                    <a:lnTo>
                      <a:pt x="174" y="38"/>
                    </a:lnTo>
                    <a:lnTo>
                      <a:pt x="174" y="37"/>
                    </a:lnTo>
                    <a:lnTo>
                      <a:pt x="174" y="37"/>
                    </a:lnTo>
                    <a:lnTo>
                      <a:pt x="173" y="36"/>
                    </a:lnTo>
                    <a:lnTo>
                      <a:pt x="173" y="34"/>
                    </a:lnTo>
                    <a:lnTo>
                      <a:pt x="172" y="33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3" y="31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4" y="30"/>
                    </a:lnTo>
                    <a:lnTo>
                      <a:pt x="174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4" y="27"/>
                    </a:lnTo>
                    <a:lnTo>
                      <a:pt x="174" y="28"/>
                    </a:lnTo>
                    <a:lnTo>
                      <a:pt x="174" y="28"/>
                    </a:lnTo>
                    <a:lnTo>
                      <a:pt x="175" y="29"/>
                    </a:lnTo>
                    <a:lnTo>
                      <a:pt x="175" y="29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7" y="30"/>
                    </a:lnTo>
                    <a:lnTo>
                      <a:pt x="178" y="31"/>
                    </a:lnTo>
                    <a:lnTo>
                      <a:pt x="178" y="31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9" y="29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5" y="36"/>
                    </a:lnTo>
                    <a:lnTo>
                      <a:pt x="186" y="36"/>
                    </a:lnTo>
                    <a:lnTo>
                      <a:pt x="187" y="37"/>
                    </a:lnTo>
                    <a:lnTo>
                      <a:pt x="188" y="38"/>
                    </a:lnTo>
                    <a:lnTo>
                      <a:pt x="189" y="39"/>
                    </a:lnTo>
                    <a:lnTo>
                      <a:pt x="188" y="39"/>
                    </a:lnTo>
                    <a:lnTo>
                      <a:pt x="187" y="39"/>
                    </a:lnTo>
                    <a:lnTo>
                      <a:pt x="186" y="39"/>
                    </a:lnTo>
                    <a:lnTo>
                      <a:pt x="185" y="39"/>
                    </a:lnTo>
                    <a:lnTo>
                      <a:pt x="184" y="38"/>
                    </a:lnTo>
                    <a:lnTo>
                      <a:pt x="182" y="37"/>
                    </a:lnTo>
                    <a:lnTo>
                      <a:pt x="181" y="36"/>
                    </a:lnTo>
                    <a:lnTo>
                      <a:pt x="179" y="35"/>
                    </a:lnTo>
                    <a:lnTo>
                      <a:pt x="178" y="34"/>
                    </a:lnTo>
                    <a:lnTo>
                      <a:pt x="177" y="33"/>
                    </a:lnTo>
                    <a:lnTo>
                      <a:pt x="177" y="34"/>
                    </a:lnTo>
                    <a:lnTo>
                      <a:pt x="177" y="35"/>
                    </a:lnTo>
                    <a:lnTo>
                      <a:pt x="178" y="36"/>
                    </a:lnTo>
                    <a:lnTo>
                      <a:pt x="178" y="38"/>
                    </a:lnTo>
                    <a:lnTo>
                      <a:pt x="178" y="39"/>
                    </a:lnTo>
                    <a:lnTo>
                      <a:pt x="178" y="40"/>
                    </a:lnTo>
                    <a:lnTo>
                      <a:pt x="177" y="41"/>
                    </a:lnTo>
                    <a:lnTo>
                      <a:pt x="175" y="41"/>
                    </a:lnTo>
                    <a:lnTo>
                      <a:pt x="175" y="42"/>
                    </a:lnTo>
                    <a:lnTo>
                      <a:pt x="175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3" y="42"/>
                    </a:lnTo>
                    <a:lnTo>
                      <a:pt x="173" y="42"/>
                    </a:lnTo>
                    <a:close/>
                    <a:moveTo>
                      <a:pt x="184" y="40"/>
                    </a:move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4" y="40"/>
                    </a:lnTo>
                    <a:close/>
                    <a:moveTo>
                      <a:pt x="288" y="29"/>
                    </a:moveTo>
                    <a:lnTo>
                      <a:pt x="287" y="28"/>
                    </a:lnTo>
                    <a:lnTo>
                      <a:pt x="286" y="26"/>
                    </a:lnTo>
                    <a:lnTo>
                      <a:pt x="284" y="24"/>
                    </a:lnTo>
                    <a:lnTo>
                      <a:pt x="282" y="23"/>
                    </a:lnTo>
                    <a:lnTo>
                      <a:pt x="280" y="22"/>
                    </a:lnTo>
                    <a:lnTo>
                      <a:pt x="279" y="21"/>
                    </a:lnTo>
                    <a:lnTo>
                      <a:pt x="277" y="20"/>
                    </a:lnTo>
                    <a:lnTo>
                      <a:pt x="274" y="19"/>
                    </a:lnTo>
                    <a:lnTo>
                      <a:pt x="272" y="19"/>
                    </a:lnTo>
                    <a:lnTo>
                      <a:pt x="270" y="19"/>
                    </a:lnTo>
                    <a:lnTo>
                      <a:pt x="268" y="18"/>
                    </a:lnTo>
                    <a:lnTo>
                      <a:pt x="266" y="18"/>
                    </a:lnTo>
                    <a:lnTo>
                      <a:pt x="264" y="19"/>
                    </a:lnTo>
                    <a:lnTo>
                      <a:pt x="261" y="19"/>
                    </a:lnTo>
                    <a:lnTo>
                      <a:pt x="259" y="19"/>
                    </a:lnTo>
                    <a:lnTo>
                      <a:pt x="257" y="20"/>
                    </a:lnTo>
                    <a:lnTo>
                      <a:pt x="257" y="21"/>
                    </a:lnTo>
                    <a:lnTo>
                      <a:pt x="257" y="21"/>
                    </a:lnTo>
                    <a:lnTo>
                      <a:pt x="256" y="22"/>
                    </a:lnTo>
                    <a:lnTo>
                      <a:pt x="255" y="22"/>
                    </a:lnTo>
                    <a:lnTo>
                      <a:pt x="255" y="22"/>
                    </a:lnTo>
                    <a:lnTo>
                      <a:pt x="254" y="23"/>
                    </a:lnTo>
                    <a:lnTo>
                      <a:pt x="254" y="24"/>
                    </a:lnTo>
                    <a:lnTo>
                      <a:pt x="254" y="24"/>
                    </a:lnTo>
                    <a:lnTo>
                      <a:pt x="253" y="24"/>
                    </a:lnTo>
                    <a:lnTo>
                      <a:pt x="253" y="25"/>
                    </a:lnTo>
                    <a:lnTo>
                      <a:pt x="252" y="24"/>
                    </a:lnTo>
                    <a:lnTo>
                      <a:pt x="252" y="24"/>
                    </a:lnTo>
                    <a:lnTo>
                      <a:pt x="252" y="23"/>
                    </a:lnTo>
                    <a:lnTo>
                      <a:pt x="252" y="22"/>
                    </a:lnTo>
                    <a:lnTo>
                      <a:pt x="253" y="20"/>
                    </a:lnTo>
                    <a:lnTo>
                      <a:pt x="254" y="19"/>
                    </a:lnTo>
                    <a:lnTo>
                      <a:pt x="255" y="17"/>
                    </a:lnTo>
                    <a:lnTo>
                      <a:pt x="256" y="17"/>
                    </a:lnTo>
                    <a:lnTo>
                      <a:pt x="258" y="16"/>
                    </a:lnTo>
                    <a:lnTo>
                      <a:pt x="260" y="15"/>
                    </a:lnTo>
                    <a:lnTo>
                      <a:pt x="262" y="14"/>
                    </a:lnTo>
                    <a:lnTo>
                      <a:pt x="264" y="13"/>
                    </a:lnTo>
                    <a:lnTo>
                      <a:pt x="266" y="12"/>
                    </a:lnTo>
                    <a:lnTo>
                      <a:pt x="269" y="12"/>
                    </a:lnTo>
                    <a:lnTo>
                      <a:pt x="271" y="11"/>
                    </a:lnTo>
                    <a:lnTo>
                      <a:pt x="274" y="10"/>
                    </a:lnTo>
                    <a:lnTo>
                      <a:pt x="275" y="11"/>
                    </a:lnTo>
                    <a:lnTo>
                      <a:pt x="275" y="11"/>
                    </a:lnTo>
                    <a:lnTo>
                      <a:pt x="277" y="12"/>
                    </a:lnTo>
                    <a:lnTo>
                      <a:pt x="278" y="12"/>
                    </a:lnTo>
                    <a:lnTo>
                      <a:pt x="279" y="12"/>
                    </a:lnTo>
                    <a:lnTo>
                      <a:pt x="280" y="13"/>
                    </a:lnTo>
                    <a:lnTo>
                      <a:pt x="282" y="13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7" y="18"/>
                    </a:lnTo>
                    <a:lnTo>
                      <a:pt x="287" y="18"/>
                    </a:lnTo>
                    <a:lnTo>
                      <a:pt x="287" y="19"/>
                    </a:lnTo>
                    <a:lnTo>
                      <a:pt x="288" y="19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89" y="21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1"/>
                    </a:lnTo>
                    <a:lnTo>
                      <a:pt x="289" y="22"/>
                    </a:lnTo>
                    <a:lnTo>
                      <a:pt x="290" y="23"/>
                    </a:lnTo>
                    <a:lnTo>
                      <a:pt x="290" y="25"/>
                    </a:lnTo>
                    <a:lnTo>
                      <a:pt x="290" y="27"/>
                    </a:lnTo>
                    <a:lnTo>
                      <a:pt x="290" y="28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29"/>
                    </a:lnTo>
                    <a:lnTo>
                      <a:pt x="288" y="29"/>
                    </a:lnTo>
                    <a:close/>
                    <a:moveTo>
                      <a:pt x="171" y="28"/>
                    </a:move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0" y="28"/>
                    </a:lnTo>
                    <a:lnTo>
                      <a:pt x="170" y="28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close/>
                    <a:moveTo>
                      <a:pt x="173" y="27"/>
                    </a:move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close/>
                    <a:moveTo>
                      <a:pt x="171" y="26"/>
                    </a:moveTo>
                    <a:lnTo>
                      <a:pt x="171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close/>
                    <a:moveTo>
                      <a:pt x="174" y="19"/>
                    </a:move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reeform 28"/>
              <p:cNvSpPr>
                <a:spLocks noEditPoints="1"/>
              </p:cNvSpPr>
              <p:nvPr/>
            </p:nvSpPr>
            <p:spPr bwMode="auto">
              <a:xfrm>
                <a:off x="1049" y="80"/>
                <a:ext cx="278" cy="152"/>
              </a:xfrm>
              <a:custGeom>
                <a:avLst/>
                <a:gdLst>
                  <a:gd name="T0" fmla="*/ 251 w 278"/>
                  <a:gd name="T1" fmla="*/ 87 h 152"/>
                  <a:gd name="T2" fmla="*/ 209 w 278"/>
                  <a:gd name="T3" fmla="*/ 62 h 152"/>
                  <a:gd name="T4" fmla="*/ 209 w 278"/>
                  <a:gd name="T5" fmla="*/ 60 h 152"/>
                  <a:gd name="T6" fmla="*/ 210 w 278"/>
                  <a:gd name="T7" fmla="*/ 59 h 152"/>
                  <a:gd name="T8" fmla="*/ 205 w 278"/>
                  <a:gd name="T9" fmla="*/ 59 h 152"/>
                  <a:gd name="T10" fmla="*/ 206 w 278"/>
                  <a:gd name="T11" fmla="*/ 58 h 152"/>
                  <a:gd name="T12" fmla="*/ 204 w 278"/>
                  <a:gd name="T13" fmla="*/ 58 h 152"/>
                  <a:gd name="T14" fmla="*/ 201 w 278"/>
                  <a:gd name="T15" fmla="*/ 60 h 152"/>
                  <a:gd name="T16" fmla="*/ 201 w 278"/>
                  <a:gd name="T17" fmla="*/ 61 h 152"/>
                  <a:gd name="T18" fmla="*/ 197 w 278"/>
                  <a:gd name="T19" fmla="*/ 61 h 152"/>
                  <a:gd name="T20" fmla="*/ 164 w 278"/>
                  <a:gd name="T21" fmla="*/ 61 h 152"/>
                  <a:gd name="T22" fmla="*/ 169 w 278"/>
                  <a:gd name="T23" fmla="*/ 60 h 152"/>
                  <a:gd name="T24" fmla="*/ 228 w 278"/>
                  <a:gd name="T25" fmla="*/ 57 h 152"/>
                  <a:gd name="T26" fmla="*/ 228 w 278"/>
                  <a:gd name="T27" fmla="*/ 47 h 152"/>
                  <a:gd name="T28" fmla="*/ 189 w 278"/>
                  <a:gd name="T29" fmla="*/ 22 h 152"/>
                  <a:gd name="T30" fmla="*/ 165 w 278"/>
                  <a:gd name="T31" fmla="*/ 12 h 152"/>
                  <a:gd name="T32" fmla="*/ 157 w 278"/>
                  <a:gd name="T33" fmla="*/ 4 h 152"/>
                  <a:gd name="T34" fmla="*/ 141 w 278"/>
                  <a:gd name="T35" fmla="*/ 8 h 152"/>
                  <a:gd name="T36" fmla="*/ 58 w 278"/>
                  <a:gd name="T37" fmla="*/ 53 h 152"/>
                  <a:gd name="T38" fmla="*/ 6 w 278"/>
                  <a:gd name="T39" fmla="*/ 141 h 152"/>
                  <a:gd name="T40" fmla="*/ 21 w 278"/>
                  <a:gd name="T41" fmla="*/ 77 h 152"/>
                  <a:gd name="T42" fmla="*/ 119 w 278"/>
                  <a:gd name="T43" fmla="*/ 25 h 152"/>
                  <a:gd name="T44" fmla="*/ 137 w 278"/>
                  <a:gd name="T45" fmla="*/ 6 h 152"/>
                  <a:gd name="T46" fmla="*/ 149 w 278"/>
                  <a:gd name="T47" fmla="*/ 2 h 152"/>
                  <a:gd name="T48" fmla="*/ 160 w 278"/>
                  <a:gd name="T49" fmla="*/ 0 h 152"/>
                  <a:gd name="T50" fmla="*/ 177 w 278"/>
                  <a:gd name="T51" fmla="*/ 7 h 152"/>
                  <a:gd name="T52" fmla="*/ 201 w 278"/>
                  <a:gd name="T53" fmla="*/ 25 h 152"/>
                  <a:gd name="T54" fmla="*/ 222 w 278"/>
                  <a:gd name="T55" fmla="*/ 37 h 152"/>
                  <a:gd name="T56" fmla="*/ 238 w 278"/>
                  <a:gd name="T57" fmla="*/ 52 h 152"/>
                  <a:gd name="T58" fmla="*/ 243 w 278"/>
                  <a:gd name="T59" fmla="*/ 69 h 152"/>
                  <a:gd name="T60" fmla="*/ 249 w 278"/>
                  <a:gd name="T61" fmla="*/ 74 h 152"/>
                  <a:gd name="T62" fmla="*/ 250 w 278"/>
                  <a:gd name="T63" fmla="*/ 76 h 152"/>
                  <a:gd name="T64" fmla="*/ 252 w 278"/>
                  <a:gd name="T65" fmla="*/ 77 h 152"/>
                  <a:gd name="T66" fmla="*/ 260 w 278"/>
                  <a:gd name="T67" fmla="*/ 91 h 152"/>
                  <a:gd name="T68" fmla="*/ 264 w 278"/>
                  <a:gd name="T69" fmla="*/ 96 h 152"/>
                  <a:gd name="T70" fmla="*/ 266 w 278"/>
                  <a:gd name="T71" fmla="*/ 99 h 152"/>
                  <a:gd name="T72" fmla="*/ 277 w 278"/>
                  <a:gd name="T73" fmla="*/ 145 h 152"/>
                  <a:gd name="T74" fmla="*/ 68 w 278"/>
                  <a:gd name="T75" fmla="*/ 125 h 152"/>
                  <a:gd name="T76" fmla="*/ 74 w 278"/>
                  <a:gd name="T77" fmla="*/ 77 h 152"/>
                  <a:gd name="T78" fmla="*/ 74 w 278"/>
                  <a:gd name="T79" fmla="*/ 115 h 152"/>
                  <a:gd name="T80" fmla="*/ 74 w 278"/>
                  <a:gd name="T81" fmla="*/ 113 h 152"/>
                  <a:gd name="T82" fmla="*/ 87 w 278"/>
                  <a:gd name="T83" fmla="*/ 130 h 152"/>
                  <a:gd name="T84" fmla="*/ 76 w 278"/>
                  <a:gd name="T85" fmla="*/ 136 h 152"/>
                  <a:gd name="T86" fmla="*/ 70 w 278"/>
                  <a:gd name="T87" fmla="*/ 140 h 152"/>
                  <a:gd name="T88" fmla="*/ 137 w 278"/>
                  <a:gd name="T89" fmla="*/ 152 h 152"/>
                  <a:gd name="T90" fmla="*/ 75 w 278"/>
                  <a:gd name="T91" fmla="*/ 117 h 152"/>
                  <a:gd name="T92" fmla="*/ 252 w 278"/>
                  <a:gd name="T93" fmla="*/ 78 h 152"/>
                  <a:gd name="T94" fmla="*/ 82 w 278"/>
                  <a:gd name="T95" fmla="*/ 66 h 152"/>
                  <a:gd name="T96" fmla="*/ 144 w 278"/>
                  <a:gd name="T97" fmla="*/ 54 h 152"/>
                  <a:gd name="T98" fmla="*/ 151 w 278"/>
                  <a:gd name="T99" fmla="*/ 61 h 152"/>
                  <a:gd name="T100" fmla="*/ 152 w 278"/>
                  <a:gd name="T101" fmla="*/ 62 h 152"/>
                  <a:gd name="T102" fmla="*/ 141 w 278"/>
                  <a:gd name="T103" fmla="*/ 61 h 152"/>
                  <a:gd name="T104" fmla="*/ 137 w 278"/>
                  <a:gd name="T105" fmla="*/ 61 h 152"/>
                  <a:gd name="T106" fmla="*/ 134 w 278"/>
                  <a:gd name="T107" fmla="*/ 61 h 152"/>
                  <a:gd name="T108" fmla="*/ 154 w 278"/>
                  <a:gd name="T109" fmla="*/ 62 h 152"/>
                  <a:gd name="T110" fmla="*/ 154 w 278"/>
                  <a:gd name="T111" fmla="*/ 61 h 152"/>
                  <a:gd name="T112" fmla="*/ 159 w 278"/>
                  <a:gd name="T113" fmla="*/ 61 h 152"/>
                  <a:gd name="T114" fmla="*/ 160 w 278"/>
                  <a:gd name="T115" fmla="*/ 60 h 152"/>
                  <a:gd name="T116" fmla="*/ 203 w 278"/>
                  <a:gd name="T117" fmla="*/ 60 h 152"/>
                  <a:gd name="T118" fmla="*/ 204 w 278"/>
                  <a:gd name="T119" fmla="*/ 59 h 152"/>
                  <a:gd name="T120" fmla="*/ 203 w 278"/>
                  <a:gd name="T121" fmla="*/ 6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78" h="152">
                    <a:moveTo>
                      <a:pt x="272" y="152"/>
                    </a:moveTo>
                    <a:lnTo>
                      <a:pt x="272" y="149"/>
                    </a:lnTo>
                    <a:lnTo>
                      <a:pt x="272" y="146"/>
                    </a:lnTo>
                    <a:lnTo>
                      <a:pt x="271" y="143"/>
                    </a:lnTo>
                    <a:lnTo>
                      <a:pt x="271" y="139"/>
                    </a:lnTo>
                    <a:lnTo>
                      <a:pt x="271" y="137"/>
                    </a:lnTo>
                    <a:lnTo>
                      <a:pt x="271" y="133"/>
                    </a:lnTo>
                    <a:lnTo>
                      <a:pt x="270" y="130"/>
                    </a:lnTo>
                    <a:lnTo>
                      <a:pt x="270" y="127"/>
                    </a:lnTo>
                    <a:lnTo>
                      <a:pt x="269" y="124"/>
                    </a:lnTo>
                    <a:lnTo>
                      <a:pt x="268" y="119"/>
                    </a:lnTo>
                    <a:lnTo>
                      <a:pt x="267" y="115"/>
                    </a:lnTo>
                    <a:lnTo>
                      <a:pt x="265" y="110"/>
                    </a:lnTo>
                    <a:lnTo>
                      <a:pt x="263" y="106"/>
                    </a:lnTo>
                    <a:lnTo>
                      <a:pt x="261" y="101"/>
                    </a:lnTo>
                    <a:lnTo>
                      <a:pt x="260" y="100"/>
                    </a:lnTo>
                    <a:lnTo>
                      <a:pt x="259" y="98"/>
                    </a:lnTo>
                    <a:lnTo>
                      <a:pt x="258" y="97"/>
                    </a:lnTo>
                    <a:lnTo>
                      <a:pt x="257" y="96"/>
                    </a:lnTo>
                    <a:lnTo>
                      <a:pt x="254" y="91"/>
                    </a:lnTo>
                    <a:lnTo>
                      <a:pt x="251" y="87"/>
                    </a:lnTo>
                    <a:lnTo>
                      <a:pt x="248" y="82"/>
                    </a:lnTo>
                    <a:lnTo>
                      <a:pt x="245" y="78"/>
                    </a:lnTo>
                    <a:lnTo>
                      <a:pt x="241" y="74"/>
                    </a:lnTo>
                    <a:lnTo>
                      <a:pt x="237" y="70"/>
                    </a:lnTo>
                    <a:lnTo>
                      <a:pt x="233" y="67"/>
                    </a:lnTo>
                    <a:lnTo>
                      <a:pt x="229" y="64"/>
                    </a:lnTo>
                    <a:lnTo>
                      <a:pt x="228" y="63"/>
                    </a:lnTo>
                    <a:lnTo>
                      <a:pt x="227" y="62"/>
                    </a:lnTo>
                    <a:lnTo>
                      <a:pt x="226" y="62"/>
                    </a:lnTo>
                    <a:lnTo>
                      <a:pt x="225" y="62"/>
                    </a:lnTo>
                    <a:lnTo>
                      <a:pt x="222" y="62"/>
                    </a:lnTo>
                    <a:lnTo>
                      <a:pt x="218" y="62"/>
                    </a:lnTo>
                    <a:lnTo>
                      <a:pt x="216" y="62"/>
                    </a:lnTo>
                    <a:lnTo>
                      <a:pt x="213" y="63"/>
                    </a:lnTo>
                    <a:lnTo>
                      <a:pt x="212" y="63"/>
                    </a:lnTo>
                    <a:lnTo>
                      <a:pt x="211" y="63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09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6" y="59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3" y="58"/>
                    </a:lnTo>
                    <a:lnTo>
                      <a:pt x="203" y="58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199" y="60"/>
                    </a:lnTo>
                    <a:lnTo>
                      <a:pt x="198" y="60"/>
                    </a:lnTo>
                    <a:lnTo>
                      <a:pt x="197" y="61"/>
                    </a:lnTo>
                    <a:lnTo>
                      <a:pt x="196" y="61"/>
                    </a:lnTo>
                    <a:lnTo>
                      <a:pt x="195" y="62"/>
                    </a:lnTo>
                    <a:lnTo>
                      <a:pt x="194" y="63"/>
                    </a:lnTo>
                    <a:lnTo>
                      <a:pt x="193" y="63"/>
                    </a:lnTo>
                    <a:lnTo>
                      <a:pt x="192" y="63"/>
                    </a:lnTo>
                    <a:lnTo>
                      <a:pt x="191" y="64"/>
                    </a:lnTo>
                    <a:lnTo>
                      <a:pt x="189" y="64"/>
                    </a:lnTo>
                    <a:lnTo>
                      <a:pt x="185" y="64"/>
                    </a:lnTo>
                    <a:lnTo>
                      <a:pt x="182" y="65"/>
                    </a:lnTo>
                    <a:lnTo>
                      <a:pt x="178" y="65"/>
                    </a:lnTo>
                    <a:lnTo>
                      <a:pt x="175" y="66"/>
                    </a:lnTo>
                    <a:lnTo>
                      <a:pt x="174" y="66"/>
                    </a:lnTo>
                    <a:lnTo>
                      <a:pt x="173" y="65"/>
                    </a:lnTo>
                    <a:lnTo>
                      <a:pt x="172" y="65"/>
                    </a:lnTo>
                    <a:lnTo>
                      <a:pt x="172" y="65"/>
                    </a:lnTo>
                    <a:lnTo>
                      <a:pt x="171" y="64"/>
                    </a:lnTo>
                    <a:lnTo>
                      <a:pt x="169" y="64"/>
                    </a:lnTo>
                    <a:lnTo>
                      <a:pt x="168" y="63"/>
                    </a:lnTo>
                    <a:lnTo>
                      <a:pt x="167" y="63"/>
                    </a:lnTo>
                    <a:lnTo>
                      <a:pt x="165" y="62"/>
                    </a:lnTo>
                    <a:lnTo>
                      <a:pt x="164" y="61"/>
                    </a:lnTo>
                    <a:lnTo>
                      <a:pt x="163" y="61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59"/>
                    </a:lnTo>
                    <a:lnTo>
                      <a:pt x="163" y="59"/>
                    </a:lnTo>
                    <a:lnTo>
                      <a:pt x="163" y="59"/>
                    </a:lnTo>
                    <a:lnTo>
                      <a:pt x="163" y="60"/>
                    </a:lnTo>
                    <a:lnTo>
                      <a:pt x="163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5" y="61"/>
                    </a:lnTo>
                    <a:lnTo>
                      <a:pt x="166" y="60"/>
                    </a:lnTo>
                    <a:lnTo>
                      <a:pt x="167" y="60"/>
                    </a:lnTo>
                    <a:lnTo>
                      <a:pt x="169" y="60"/>
                    </a:lnTo>
                    <a:lnTo>
                      <a:pt x="171" y="60"/>
                    </a:lnTo>
                    <a:lnTo>
                      <a:pt x="172" y="60"/>
                    </a:lnTo>
                    <a:lnTo>
                      <a:pt x="173" y="60"/>
                    </a:lnTo>
                    <a:lnTo>
                      <a:pt x="175" y="60"/>
                    </a:lnTo>
                    <a:lnTo>
                      <a:pt x="177" y="60"/>
                    </a:lnTo>
                    <a:lnTo>
                      <a:pt x="181" y="59"/>
                    </a:lnTo>
                    <a:lnTo>
                      <a:pt x="187" y="58"/>
                    </a:lnTo>
                    <a:lnTo>
                      <a:pt x="193" y="57"/>
                    </a:lnTo>
                    <a:lnTo>
                      <a:pt x="199" y="55"/>
                    </a:lnTo>
                    <a:lnTo>
                      <a:pt x="202" y="54"/>
                    </a:lnTo>
                    <a:lnTo>
                      <a:pt x="205" y="54"/>
                    </a:lnTo>
                    <a:lnTo>
                      <a:pt x="208" y="54"/>
                    </a:lnTo>
                    <a:lnTo>
                      <a:pt x="211" y="54"/>
                    </a:lnTo>
                    <a:lnTo>
                      <a:pt x="213" y="54"/>
                    </a:lnTo>
                    <a:lnTo>
                      <a:pt x="216" y="54"/>
                    </a:lnTo>
                    <a:lnTo>
                      <a:pt x="218" y="55"/>
                    </a:lnTo>
                    <a:lnTo>
                      <a:pt x="220" y="57"/>
                    </a:lnTo>
                    <a:lnTo>
                      <a:pt x="223" y="57"/>
                    </a:lnTo>
                    <a:lnTo>
                      <a:pt x="225" y="57"/>
                    </a:lnTo>
                    <a:lnTo>
                      <a:pt x="227" y="57"/>
                    </a:lnTo>
                    <a:lnTo>
                      <a:pt x="228" y="57"/>
                    </a:lnTo>
                    <a:lnTo>
                      <a:pt x="230" y="58"/>
                    </a:lnTo>
                    <a:lnTo>
                      <a:pt x="231" y="59"/>
                    </a:lnTo>
                    <a:lnTo>
                      <a:pt x="233" y="61"/>
                    </a:lnTo>
                    <a:lnTo>
                      <a:pt x="235" y="63"/>
                    </a:lnTo>
                    <a:lnTo>
                      <a:pt x="235" y="61"/>
                    </a:lnTo>
                    <a:lnTo>
                      <a:pt x="235" y="59"/>
                    </a:lnTo>
                    <a:lnTo>
                      <a:pt x="234" y="58"/>
                    </a:lnTo>
                    <a:lnTo>
                      <a:pt x="234" y="56"/>
                    </a:lnTo>
                    <a:lnTo>
                      <a:pt x="233" y="54"/>
                    </a:lnTo>
                    <a:lnTo>
                      <a:pt x="233" y="53"/>
                    </a:lnTo>
                    <a:lnTo>
                      <a:pt x="232" y="51"/>
                    </a:lnTo>
                    <a:lnTo>
                      <a:pt x="232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28" y="47"/>
                    </a:lnTo>
                    <a:lnTo>
                      <a:pt x="225" y="45"/>
                    </a:lnTo>
                    <a:lnTo>
                      <a:pt x="223" y="43"/>
                    </a:lnTo>
                    <a:lnTo>
                      <a:pt x="220" y="42"/>
                    </a:lnTo>
                    <a:lnTo>
                      <a:pt x="217" y="41"/>
                    </a:lnTo>
                    <a:lnTo>
                      <a:pt x="215" y="40"/>
                    </a:lnTo>
                    <a:lnTo>
                      <a:pt x="212" y="39"/>
                    </a:lnTo>
                    <a:lnTo>
                      <a:pt x="209" y="38"/>
                    </a:lnTo>
                    <a:lnTo>
                      <a:pt x="208" y="39"/>
                    </a:lnTo>
                    <a:lnTo>
                      <a:pt x="206" y="40"/>
                    </a:lnTo>
                    <a:lnTo>
                      <a:pt x="205" y="40"/>
                    </a:lnTo>
                    <a:lnTo>
                      <a:pt x="204" y="40"/>
                    </a:lnTo>
                    <a:lnTo>
                      <a:pt x="202" y="39"/>
                    </a:lnTo>
                    <a:lnTo>
                      <a:pt x="201" y="38"/>
                    </a:lnTo>
                    <a:lnTo>
                      <a:pt x="200" y="37"/>
                    </a:lnTo>
                    <a:lnTo>
                      <a:pt x="199" y="35"/>
                    </a:lnTo>
                    <a:lnTo>
                      <a:pt x="196" y="32"/>
                    </a:lnTo>
                    <a:lnTo>
                      <a:pt x="195" y="28"/>
                    </a:lnTo>
                    <a:lnTo>
                      <a:pt x="193" y="25"/>
                    </a:lnTo>
                    <a:lnTo>
                      <a:pt x="192" y="24"/>
                    </a:lnTo>
                    <a:lnTo>
                      <a:pt x="191" y="23"/>
                    </a:lnTo>
                    <a:lnTo>
                      <a:pt x="189" y="22"/>
                    </a:lnTo>
                    <a:lnTo>
                      <a:pt x="187" y="20"/>
                    </a:lnTo>
                    <a:lnTo>
                      <a:pt x="186" y="19"/>
                    </a:lnTo>
                    <a:lnTo>
                      <a:pt x="184" y="18"/>
                    </a:lnTo>
                    <a:lnTo>
                      <a:pt x="182" y="17"/>
                    </a:lnTo>
                    <a:lnTo>
                      <a:pt x="181" y="17"/>
                    </a:lnTo>
                    <a:lnTo>
                      <a:pt x="181" y="17"/>
                    </a:lnTo>
                    <a:lnTo>
                      <a:pt x="180" y="17"/>
                    </a:lnTo>
                    <a:lnTo>
                      <a:pt x="179" y="18"/>
                    </a:lnTo>
                    <a:lnTo>
                      <a:pt x="179" y="19"/>
                    </a:lnTo>
                    <a:lnTo>
                      <a:pt x="179" y="19"/>
                    </a:lnTo>
                    <a:lnTo>
                      <a:pt x="179" y="20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7" y="20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4" y="19"/>
                    </a:lnTo>
                    <a:lnTo>
                      <a:pt x="172" y="18"/>
                    </a:lnTo>
                    <a:lnTo>
                      <a:pt x="171" y="17"/>
                    </a:lnTo>
                    <a:lnTo>
                      <a:pt x="169" y="15"/>
                    </a:lnTo>
                    <a:lnTo>
                      <a:pt x="165" y="12"/>
                    </a:lnTo>
                    <a:lnTo>
                      <a:pt x="161" y="8"/>
                    </a:lnTo>
                    <a:lnTo>
                      <a:pt x="159" y="5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6" y="6"/>
                    </a:lnTo>
                    <a:lnTo>
                      <a:pt x="155" y="7"/>
                    </a:lnTo>
                    <a:lnTo>
                      <a:pt x="155" y="7"/>
                    </a:lnTo>
                    <a:lnTo>
                      <a:pt x="154" y="8"/>
                    </a:lnTo>
                    <a:lnTo>
                      <a:pt x="154" y="9"/>
                    </a:lnTo>
                    <a:lnTo>
                      <a:pt x="154" y="10"/>
                    </a:lnTo>
                    <a:lnTo>
                      <a:pt x="153" y="10"/>
                    </a:lnTo>
                    <a:lnTo>
                      <a:pt x="153" y="11"/>
                    </a:lnTo>
                    <a:lnTo>
                      <a:pt x="151" y="11"/>
                    </a:lnTo>
                    <a:lnTo>
                      <a:pt x="150" y="10"/>
                    </a:lnTo>
                    <a:lnTo>
                      <a:pt x="148" y="9"/>
                    </a:lnTo>
                    <a:lnTo>
                      <a:pt x="146" y="9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1" y="8"/>
                    </a:lnTo>
                    <a:lnTo>
                      <a:pt x="140" y="8"/>
                    </a:lnTo>
                    <a:lnTo>
                      <a:pt x="138" y="12"/>
                    </a:lnTo>
                    <a:lnTo>
                      <a:pt x="136" y="16"/>
                    </a:lnTo>
                    <a:lnTo>
                      <a:pt x="134" y="19"/>
                    </a:lnTo>
                    <a:lnTo>
                      <a:pt x="132" y="22"/>
                    </a:lnTo>
                    <a:lnTo>
                      <a:pt x="129" y="24"/>
                    </a:lnTo>
                    <a:lnTo>
                      <a:pt x="126" y="26"/>
                    </a:lnTo>
                    <a:lnTo>
                      <a:pt x="123" y="29"/>
                    </a:lnTo>
                    <a:lnTo>
                      <a:pt x="119" y="31"/>
                    </a:lnTo>
                    <a:lnTo>
                      <a:pt x="113" y="32"/>
                    </a:lnTo>
                    <a:lnTo>
                      <a:pt x="105" y="35"/>
                    </a:lnTo>
                    <a:lnTo>
                      <a:pt x="95" y="38"/>
                    </a:lnTo>
                    <a:lnTo>
                      <a:pt x="85" y="41"/>
                    </a:lnTo>
                    <a:lnTo>
                      <a:pt x="75" y="44"/>
                    </a:lnTo>
                    <a:lnTo>
                      <a:pt x="66" y="48"/>
                    </a:lnTo>
                    <a:lnTo>
                      <a:pt x="63" y="49"/>
                    </a:lnTo>
                    <a:lnTo>
                      <a:pt x="60" y="51"/>
                    </a:lnTo>
                    <a:lnTo>
                      <a:pt x="59" y="52"/>
                    </a:lnTo>
                    <a:lnTo>
                      <a:pt x="58" y="52"/>
                    </a:lnTo>
                    <a:lnTo>
                      <a:pt x="58" y="53"/>
                    </a:lnTo>
                    <a:lnTo>
                      <a:pt x="58" y="53"/>
                    </a:lnTo>
                    <a:lnTo>
                      <a:pt x="52" y="57"/>
                    </a:lnTo>
                    <a:lnTo>
                      <a:pt x="47" y="60"/>
                    </a:lnTo>
                    <a:lnTo>
                      <a:pt x="41" y="64"/>
                    </a:lnTo>
                    <a:lnTo>
                      <a:pt x="37" y="69"/>
                    </a:lnTo>
                    <a:lnTo>
                      <a:pt x="32" y="73"/>
                    </a:lnTo>
                    <a:lnTo>
                      <a:pt x="27" y="78"/>
                    </a:lnTo>
                    <a:lnTo>
                      <a:pt x="24" y="83"/>
                    </a:lnTo>
                    <a:lnTo>
                      <a:pt x="20" y="88"/>
                    </a:lnTo>
                    <a:lnTo>
                      <a:pt x="18" y="91"/>
                    </a:lnTo>
                    <a:lnTo>
                      <a:pt x="16" y="95"/>
                    </a:lnTo>
                    <a:lnTo>
                      <a:pt x="14" y="98"/>
                    </a:lnTo>
                    <a:lnTo>
                      <a:pt x="12" y="102"/>
                    </a:lnTo>
                    <a:lnTo>
                      <a:pt x="10" y="106"/>
                    </a:lnTo>
                    <a:lnTo>
                      <a:pt x="9" y="110"/>
                    </a:lnTo>
                    <a:lnTo>
                      <a:pt x="8" y="114"/>
                    </a:lnTo>
                    <a:lnTo>
                      <a:pt x="7" y="119"/>
                    </a:lnTo>
                    <a:lnTo>
                      <a:pt x="6" y="123"/>
                    </a:lnTo>
                    <a:lnTo>
                      <a:pt x="6" y="127"/>
                    </a:lnTo>
                    <a:lnTo>
                      <a:pt x="6" y="132"/>
                    </a:lnTo>
                    <a:lnTo>
                      <a:pt x="6" y="136"/>
                    </a:lnTo>
                    <a:lnTo>
                      <a:pt x="6" y="141"/>
                    </a:lnTo>
                    <a:lnTo>
                      <a:pt x="6" y="145"/>
                    </a:lnTo>
                    <a:lnTo>
                      <a:pt x="6" y="148"/>
                    </a:lnTo>
                    <a:lnTo>
                      <a:pt x="7" y="152"/>
                    </a:lnTo>
                    <a:lnTo>
                      <a:pt x="1" y="152"/>
                    </a:lnTo>
                    <a:lnTo>
                      <a:pt x="0" y="144"/>
                    </a:lnTo>
                    <a:lnTo>
                      <a:pt x="0" y="137"/>
                    </a:lnTo>
                    <a:lnTo>
                      <a:pt x="0" y="133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1" y="121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3" y="110"/>
                    </a:lnTo>
                    <a:lnTo>
                      <a:pt x="5" y="106"/>
                    </a:lnTo>
                    <a:lnTo>
                      <a:pt x="6" y="103"/>
                    </a:lnTo>
                    <a:lnTo>
                      <a:pt x="8" y="99"/>
                    </a:lnTo>
                    <a:lnTo>
                      <a:pt x="10" y="96"/>
                    </a:lnTo>
                    <a:lnTo>
                      <a:pt x="12" y="92"/>
                    </a:lnTo>
                    <a:lnTo>
                      <a:pt x="15" y="87"/>
                    </a:lnTo>
                    <a:lnTo>
                      <a:pt x="18" y="82"/>
                    </a:lnTo>
                    <a:lnTo>
                      <a:pt x="21" y="77"/>
                    </a:lnTo>
                    <a:lnTo>
                      <a:pt x="25" y="73"/>
                    </a:lnTo>
                    <a:lnTo>
                      <a:pt x="29" y="68"/>
                    </a:lnTo>
                    <a:lnTo>
                      <a:pt x="33" y="64"/>
                    </a:lnTo>
                    <a:lnTo>
                      <a:pt x="37" y="61"/>
                    </a:lnTo>
                    <a:lnTo>
                      <a:pt x="42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6" y="47"/>
                    </a:lnTo>
                    <a:lnTo>
                      <a:pt x="61" y="44"/>
                    </a:lnTo>
                    <a:lnTo>
                      <a:pt x="67" y="42"/>
                    </a:lnTo>
                    <a:lnTo>
                      <a:pt x="72" y="39"/>
                    </a:lnTo>
                    <a:lnTo>
                      <a:pt x="78" y="37"/>
                    </a:lnTo>
                    <a:lnTo>
                      <a:pt x="84" y="35"/>
                    </a:lnTo>
                    <a:lnTo>
                      <a:pt x="89" y="33"/>
                    </a:lnTo>
                    <a:lnTo>
                      <a:pt x="95" y="32"/>
                    </a:lnTo>
                    <a:lnTo>
                      <a:pt x="102" y="31"/>
                    </a:lnTo>
                    <a:lnTo>
                      <a:pt x="108" y="29"/>
                    </a:lnTo>
                    <a:lnTo>
                      <a:pt x="111" y="29"/>
                    </a:lnTo>
                    <a:lnTo>
                      <a:pt x="113" y="28"/>
                    </a:lnTo>
                    <a:lnTo>
                      <a:pt x="116" y="26"/>
                    </a:lnTo>
                    <a:lnTo>
                      <a:pt x="119" y="25"/>
                    </a:lnTo>
                    <a:lnTo>
                      <a:pt x="122" y="24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8" y="18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1" y="15"/>
                    </a:lnTo>
                    <a:lnTo>
                      <a:pt x="131" y="14"/>
                    </a:lnTo>
                    <a:lnTo>
                      <a:pt x="132" y="12"/>
                    </a:lnTo>
                    <a:lnTo>
                      <a:pt x="134" y="11"/>
                    </a:lnTo>
                    <a:lnTo>
                      <a:pt x="135" y="9"/>
                    </a:lnTo>
                    <a:lnTo>
                      <a:pt x="136" y="8"/>
                    </a:lnTo>
                    <a:lnTo>
                      <a:pt x="137" y="7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40" y="5"/>
                    </a:lnTo>
                    <a:lnTo>
                      <a:pt x="141" y="3"/>
                    </a:lnTo>
                    <a:lnTo>
                      <a:pt x="143" y="3"/>
                    </a:lnTo>
                    <a:lnTo>
                      <a:pt x="145" y="2"/>
                    </a:lnTo>
                    <a:lnTo>
                      <a:pt x="147" y="2"/>
                    </a:lnTo>
                    <a:lnTo>
                      <a:pt x="149" y="2"/>
                    </a:lnTo>
                    <a:lnTo>
                      <a:pt x="151" y="3"/>
                    </a:lnTo>
                    <a:lnTo>
                      <a:pt x="153" y="3"/>
                    </a:lnTo>
                    <a:lnTo>
                      <a:pt x="154" y="4"/>
                    </a:lnTo>
                    <a:lnTo>
                      <a:pt x="155" y="3"/>
                    </a:lnTo>
                    <a:lnTo>
                      <a:pt x="155" y="3"/>
                    </a:lnTo>
                    <a:lnTo>
                      <a:pt x="156" y="3"/>
                    </a:lnTo>
                    <a:lnTo>
                      <a:pt x="157" y="2"/>
                    </a:lnTo>
                    <a:lnTo>
                      <a:pt x="157" y="2"/>
                    </a:lnTo>
                    <a:lnTo>
                      <a:pt x="158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1" y="0"/>
                    </a:lnTo>
                    <a:lnTo>
                      <a:pt x="162" y="1"/>
                    </a:lnTo>
                    <a:lnTo>
                      <a:pt x="165" y="2"/>
                    </a:lnTo>
                    <a:lnTo>
                      <a:pt x="168" y="4"/>
                    </a:lnTo>
                    <a:lnTo>
                      <a:pt x="171" y="6"/>
                    </a:lnTo>
                    <a:lnTo>
                      <a:pt x="174" y="7"/>
                    </a:lnTo>
                    <a:lnTo>
                      <a:pt x="175" y="7"/>
                    </a:lnTo>
                    <a:lnTo>
                      <a:pt x="176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7"/>
                    </a:lnTo>
                    <a:lnTo>
                      <a:pt x="177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9" y="9"/>
                    </a:lnTo>
                    <a:lnTo>
                      <a:pt x="183" y="10"/>
                    </a:lnTo>
                    <a:lnTo>
                      <a:pt x="187" y="11"/>
                    </a:lnTo>
                    <a:lnTo>
                      <a:pt x="190" y="14"/>
                    </a:lnTo>
                    <a:lnTo>
                      <a:pt x="194" y="16"/>
                    </a:lnTo>
                    <a:lnTo>
                      <a:pt x="197" y="18"/>
                    </a:lnTo>
                    <a:lnTo>
                      <a:pt x="198" y="20"/>
                    </a:lnTo>
                    <a:lnTo>
                      <a:pt x="199" y="21"/>
                    </a:lnTo>
                    <a:lnTo>
                      <a:pt x="200" y="23"/>
                    </a:lnTo>
                    <a:lnTo>
                      <a:pt x="201" y="24"/>
                    </a:lnTo>
                    <a:lnTo>
                      <a:pt x="201" y="25"/>
                    </a:lnTo>
                    <a:lnTo>
                      <a:pt x="202" y="25"/>
                    </a:lnTo>
                    <a:lnTo>
                      <a:pt x="202" y="26"/>
                    </a:lnTo>
                    <a:lnTo>
                      <a:pt x="203" y="26"/>
                    </a:lnTo>
                    <a:lnTo>
                      <a:pt x="203" y="27"/>
                    </a:lnTo>
                    <a:lnTo>
                      <a:pt x="204" y="27"/>
                    </a:lnTo>
                    <a:lnTo>
                      <a:pt x="205" y="28"/>
                    </a:lnTo>
                    <a:lnTo>
                      <a:pt x="205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8" y="30"/>
                    </a:lnTo>
                    <a:lnTo>
                      <a:pt x="208" y="30"/>
                    </a:lnTo>
                    <a:lnTo>
                      <a:pt x="209" y="31"/>
                    </a:lnTo>
                    <a:lnTo>
                      <a:pt x="210" y="32"/>
                    </a:lnTo>
                    <a:lnTo>
                      <a:pt x="212" y="33"/>
                    </a:lnTo>
                    <a:lnTo>
                      <a:pt x="214" y="34"/>
                    </a:lnTo>
                    <a:lnTo>
                      <a:pt x="218" y="35"/>
                    </a:lnTo>
                    <a:lnTo>
                      <a:pt x="222" y="37"/>
                    </a:lnTo>
                    <a:lnTo>
                      <a:pt x="224" y="38"/>
                    </a:lnTo>
                    <a:lnTo>
                      <a:pt x="226" y="39"/>
                    </a:lnTo>
                    <a:lnTo>
                      <a:pt x="228" y="40"/>
                    </a:lnTo>
                    <a:lnTo>
                      <a:pt x="230" y="41"/>
                    </a:lnTo>
                    <a:lnTo>
                      <a:pt x="231" y="42"/>
                    </a:lnTo>
                    <a:lnTo>
                      <a:pt x="232" y="44"/>
                    </a:lnTo>
                    <a:lnTo>
                      <a:pt x="233" y="46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5" y="49"/>
                    </a:lnTo>
                    <a:lnTo>
                      <a:pt x="235" y="49"/>
                    </a:lnTo>
                    <a:lnTo>
                      <a:pt x="236" y="49"/>
                    </a:lnTo>
                    <a:lnTo>
                      <a:pt x="237" y="50"/>
                    </a:lnTo>
                    <a:lnTo>
                      <a:pt x="238" y="52"/>
                    </a:lnTo>
                    <a:lnTo>
                      <a:pt x="238" y="56"/>
                    </a:lnTo>
                    <a:lnTo>
                      <a:pt x="239" y="59"/>
                    </a:lnTo>
                    <a:lnTo>
                      <a:pt x="239" y="62"/>
                    </a:lnTo>
                    <a:lnTo>
                      <a:pt x="240" y="64"/>
                    </a:lnTo>
                    <a:lnTo>
                      <a:pt x="240" y="66"/>
                    </a:lnTo>
                    <a:lnTo>
                      <a:pt x="240" y="66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2" y="68"/>
                    </a:lnTo>
                    <a:lnTo>
                      <a:pt x="242" y="68"/>
                    </a:lnTo>
                    <a:lnTo>
                      <a:pt x="242" y="69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70"/>
                    </a:lnTo>
                    <a:lnTo>
                      <a:pt x="244" y="70"/>
                    </a:lnTo>
                    <a:lnTo>
                      <a:pt x="245" y="71"/>
                    </a:lnTo>
                    <a:lnTo>
                      <a:pt x="246" y="72"/>
                    </a:lnTo>
                    <a:lnTo>
                      <a:pt x="247" y="72"/>
                    </a:lnTo>
                    <a:lnTo>
                      <a:pt x="247" y="73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2" y="77"/>
                    </a:lnTo>
                    <a:lnTo>
                      <a:pt x="252" y="77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3" y="78"/>
                    </a:lnTo>
                    <a:lnTo>
                      <a:pt x="253" y="78"/>
                    </a:lnTo>
                    <a:lnTo>
                      <a:pt x="253" y="79"/>
                    </a:lnTo>
                    <a:lnTo>
                      <a:pt x="254" y="81"/>
                    </a:lnTo>
                    <a:lnTo>
                      <a:pt x="255" y="82"/>
                    </a:lnTo>
                    <a:lnTo>
                      <a:pt x="256" y="84"/>
                    </a:lnTo>
                    <a:lnTo>
                      <a:pt x="258" y="86"/>
                    </a:lnTo>
                    <a:lnTo>
                      <a:pt x="259" y="87"/>
                    </a:lnTo>
                    <a:lnTo>
                      <a:pt x="260" y="89"/>
                    </a:lnTo>
                    <a:lnTo>
                      <a:pt x="261" y="90"/>
                    </a:lnTo>
                    <a:lnTo>
                      <a:pt x="261" y="90"/>
                    </a:lnTo>
                    <a:lnTo>
                      <a:pt x="261" y="91"/>
                    </a:lnTo>
                    <a:lnTo>
                      <a:pt x="260" y="91"/>
                    </a:lnTo>
                    <a:lnTo>
                      <a:pt x="260" y="91"/>
                    </a:lnTo>
                    <a:lnTo>
                      <a:pt x="261" y="91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2"/>
                    </a:lnTo>
                    <a:lnTo>
                      <a:pt x="263" y="93"/>
                    </a:lnTo>
                    <a:lnTo>
                      <a:pt x="263" y="94"/>
                    </a:lnTo>
                    <a:lnTo>
                      <a:pt x="264" y="95"/>
                    </a:lnTo>
                    <a:lnTo>
                      <a:pt x="264" y="95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9" y="105"/>
                    </a:lnTo>
                    <a:lnTo>
                      <a:pt x="271" y="111"/>
                    </a:lnTo>
                    <a:lnTo>
                      <a:pt x="273" y="116"/>
                    </a:lnTo>
                    <a:lnTo>
                      <a:pt x="274" y="121"/>
                    </a:lnTo>
                    <a:lnTo>
                      <a:pt x="276" y="126"/>
                    </a:lnTo>
                    <a:lnTo>
                      <a:pt x="277" y="131"/>
                    </a:lnTo>
                    <a:lnTo>
                      <a:pt x="277" y="137"/>
                    </a:lnTo>
                    <a:lnTo>
                      <a:pt x="278" y="143"/>
                    </a:lnTo>
                    <a:lnTo>
                      <a:pt x="277" y="143"/>
                    </a:lnTo>
                    <a:lnTo>
                      <a:pt x="277" y="144"/>
                    </a:lnTo>
                    <a:lnTo>
                      <a:pt x="277" y="145"/>
                    </a:lnTo>
                    <a:lnTo>
                      <a:pt x="277" y="146"/>
                    </a:lnTo>
                    <a:lnTo>
                      <a:pt x="277" y="147"/>
                    </a:lnTo>
                    <a:lnTo>
                      <a:pt x="277" y="149"/>
                    </a:lnTo>
                    <a:lnTo>
                      <a:pt x="277" y="151"/>
                    </a:lnTo>
                    <a:lnTo>
                      <a:pt x="277" y="152"/>
                    </a:lnTo>
                    <a:lnTo>
                      <a:pt x="272" y="152"/>
                    </a:lnTo>
                    <a:close/>
                    <a:moveTo>
                      <a:pt x="47" y="152"/>
                    </a:moveTo>
                    <a:lnTo>
                      <a:pt x="49" y="149"/>
                    </a:lnTo>
                    <a:lnTo>
                      <a:pt x="52" y="147"/>
                    </a:lnTo>
                    <a:lnTo>
                      <a:pt x="54" y="144"/>
                    </a:lnTo>
                    <a:lnTo>
                      <a:pt x="57" y="141"/>
                    </a:lnTo>
                    <a:lnTo>
                      <a:pt x="60" y="139"/>
                    </a:lnTo>
                    <a:lnTo>
                      <a:pt x="64" y="136"/>
                    </a:lnTo>
                    <a:lnTo>
                      <a:pt x="68" y="134"/>
                    </a:lnTo>
                    <a:lnTo>
                      <a:pt x="72" y="131"/>
                    </a:lnTo>
                    <a:lnTo>
                      <a:pt x="71" y="131"/>
                    </a:lnTo>
                    <a:lnTo>
                      <a:pt x="71" y="130"/>
                    </a:lnTo>
                    <a:lnTo>
                      <a:pt x="70" y="129"/>
                    </a:lnTo>
                    <a:lnTo>
                      <a:pt x="69" y="128"/>
                    </a:lnTo>
                    <a:lnTo>
                      <a:pt x="68" y="127"/>
                    </a:lnTo>
                    <a:lnTo>
                      <a:pt x="68" y="125"/>
                    </a:lnTo>
                    <a:lnTo>
                      <a:pt x="67" y="125"/>
                    </a:lnTo>
                    <a:lnTo>
                      <a:pt x="67" y="124"/>
                    </a:lnTo>
                    <a:lnTo>
                      <a:pt x="65" y="121"/>
                    </a:lnTo>
                    <a:lnTo>
                      <a:pt x="64" y="117"/>
                    </a:lnTo>
                    <a:lnTo>
                      <a:pt x="63" y="114"/>
                    </a:lnTo>
                    <a:lnTo>
                      <a:pt x="62" y="110"/>
                    </a:lnTo>
                    <a:lnTo>
                      <a:pt x="62" y="107"/>
                    </a:lnTo>
                    <a:lnTo>
                      <a:pt x="62" y="104"/>
                    </a:lnTo>
                    <a:lnTo>
                      <a:pt x="62" y="100"/>
                    </a:lnTo>
                    <a:lnTo>
                      <a:pt x="62" y="97"/>
                    </a:lnTo>
                    <a:lnTo>
                      <a:pt x="62" y="93"/>
                    </a:lnTo>
                    <a:lnTo>
                      <a:pt x="64" y="90"/>
                    </a:lnTo>
                    <a:lnTo>
                      <a:pt x="64" y="87"/>
                    </a:lnTo>
                    <a:lnTo>
                      <a:pt x="66" y="84"/>
                    </a:lnTo>
                    <a:lnTo>
                      <a:pt x="68" y="80"/>
                    </a:lnTo>
                    <a:lnTo>
                      <a:pt x="69" y="77"/>
                    </a:lnTo>
                    <a:lnTo>
                      <a:pt x="71" y="74"/>
                    </a:lnTo>
                    <a:lnTo>
                      <a:pt x="74" y="71"/>
                    </a:lnTo>
                    <a:lnTo>
                      <a:pt x="74" y="72"/>
                    </a:lnTo>
                    <a:lnTo>
                      <a:pt x="74" y="74"/>
                    </a:lnTo>
                    <a:lnTo>
                      <a:pt x="74" y="77"/>
                    </a:lnTo>
                    <a:lnTo>
                      <a:pt x="74" y="80"/>
                    </a:lnTo>
                    <a:lnTo>
                      <a:pt x="73" y="83"/>
                    </a:lnTo>
                    <a:lnTo>
                      <a:pt x="73" y="86"/>
                    </a:lnTo>
                    <a:lnTo>
                      <a:pt x="73" y="88"/>
                    </a:lnTo>
                    <a:lnTo>
                      <a:pt x="73" y="90"/>
                    </a:lnTo>
                    <a:lnTo>
                      <a:pt x="74" y="90"/>
                    </a:lnTo>
                    <a:lnTo>
                      <a:pt x="74" y="90"/>
                    </a:lnTo>
                    <a:lnTo>
                      <a:pt x="74" y="89"/>
                    </a:lnTo>
                    <a:lnTo>
                      <a:pt x="74" y="89"/>
                    </a:lnTo>
                    <a:lnTo>
                      <a:pt x="74" y="88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90"/>
                    </a:lnTo>
                    <a:lnTo>
                      <a:pt x="74" y="94"/>
                    </a:lnTo>
                    <a:lnTo>
                      <a:pt x="74" y="97"/>
                    </a:lnTo>
                    <a:lnTo>
                      <a:pt x="74" y="101"/>
                    </a:lnTo>
                    <a:lnTo>
                      <a:pt x="74" y="104"/>
                    </a:lnTo>
                    <a:lnTo>
                      <a:pt x="74" y="108"/>
                    </a:lnTo>
                    <a:lnTo>
                      <a:pt x="74" y="111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5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5" y="122"/>
                    </a:lnTo>
                    <a:lnTo>
                      <a:pt x="76" y="124"/>
                    </a:lnTo>
                    <a:lnTo>
                      <a:pt x="78" y="125"/>
                    </a:lnTo>
                    <a:lnTo>
                      <a:pt x="80" y="127"/>
                    </a:lnTo>
                    <a:lnTo>
                      <a:pt x="82" y="129"/>
                    </a:lnTo>
                    <a:lnTo>
                      <a:pt x="83" y="129"/>
                    </a:lnTo>
                    <a:lnTo>
                      <a:pt x="84" y="129"/>
                    </a:lnTo>
                    <a:lnTo>
                      <a:pt x="85" y="129"/>
                    </a:lnTo>
                    <a:lnTo>
                      <a:pt x="85" y="129"/>
                    </a:lnTo>
                    <a:lnTo>
                      <a:pt x="86" y="129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8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9" y="131"/>
                    </a:lnTo>
                    <a:lnTo>
                      <a:pt x="90" y="131"/>
                    </a:lnTo>
                    <a:lnTo>
                      <a:pt x="90" y="131"/>
                    </a:lnTo>
                    <a:lnTo>
                      <a:pt x="90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7" y="134"/>
                    </a:lnTo>
                    <a:lnTo>
                      <a:pt x="85" y="134"/>
                    </a:lnTo>
                    <a:lnTo>
                      <a:pt x="83" y="134"/>
                    </a:lnTo>
                    <a:lnTo>
                      <a:pt x="81" y="134"/>
                    </a:lnTo>
                    <a:lnTo>
                      <a:pt x="80" y="135"/>
                    </a:lnTo>
                    <a:lnTo>
                      <a:pt x="78" y="135"/>
                    </a:lnTo>
                    <a:lnTo>
                      <a:pt x="76" y="136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4" y="138"/>
                    </a:lnTo>
                    <a:lnTo>
                      <a:pt x="72" y="139"/>
                    </a:lnTo>
                    <a:lnTo>
                      <a:pt x="71" y="139"/>
                    </a:lnTo>
                    <a:lnTo>
                      <a:pt x="70" y="140"/>
                    </a:lnTo>
                    <a:lnTo>
                      <a:pt x="68" y="142"/>
                    </a:lnTo>
                    <a:lnTo>
                      <a:pt x="67" y="144"/>
                    </a:lnTo>
                    <a:lnTo>
                      <a:pt x="65" y="146"/>
                    </a:lnTo>
                    <a:lnTo>
                      <a:pt x="64" y="148"/>
                    </a:lnTo>
                    <a:lnTo>
                      <a:pt x="62" y="150"/>
                    </a:lnTo>
                    <a:lnTo>
                      <a:pt x="61" y="152"/>
                    </a:lnTo>
                    <a:lnTo>
                      <a:pt x="47" y="152"/>
                    </a:lnTo>
                    <a:close/>
                    <a:moveTo>
                      <a:pt x="153" y="152"/>
                    </a:moveTo>
                    <a:lnTo>
                      <a:pt x="135" y="152"/>
                    </a:lnTo>
                    <a:lnTo>
                      <a:pt x="135" y="152"/>
                    </a:lnTo>
                    <a:lnTo>
                      <a:pt x="135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1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8" y="152"/>
                    </a:lnTo>
                    <a:lnTo>
                      <a:pt x="138" y="151"/>
                    </a:lnTo>
                    <a:lnTo>
                      <a:pt x="138" y="151"/>
                    </a:lnTo>
                    <a:lnTo>
                      <a:pt x="139" y="150"/>
                    </a:lnTo>
                    <a:lnTo>
                      <a:pt x="140" y="150"/>
                    </a:lnTo>
                    <a:lnTo>
                      <a:pt x="142" y="150"/>
                    </a:lnTo>
                    <a:lnTo>
                      <a:pt x="143" y="150"/>
                    </a:lnTo>
                    <a:lnTo>
                      <a:pt x="146" y="150"/>
                    </a:lnTo>
                    <a:lnTo>
                      <a:pt x="148" y="151"/>
                    </a:lnTo>
                    <a:lnTo>
                      <a:pt x="150" y="152"/>
                    </a:lnTo>
                    <a:lnTo>
                      <a:pt x="153" y="152"/>
                    </a:lnTo>
                    <a:close/>
                    <a:moveTo>
                      <a:pt x="75" y="118"/>
                    </a:move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close/>
                    <a:moveTo>
                      <a:pt x="252" y="78"/>
                    </a:move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9"/>
                    </a:lnTo>
                    <a:lnTo>
                      <a:pt x="252" y="79"/>
                    </a:lnTo>
                    <a:lnTo>
                      <a:pt x="252" y="78"/>
                    </a:lnTo>
                    <a:close/>
                    <a:moveTo>
                      <a:pt x="84" y="66"/>
                    </a:moveTo>
                    <a:lnTo>
                      <a:pt x="84" y="66"/>
                    </a:lnTo>
                    <a:lnTo>
                      <a:pt x="83" y="66"/>
                    </a:lnTo>
                    <a:lnTo>
                      <a:pt x="83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1" y="66"/>
                    </a:lnTo>
                    <a:lnTo>
                      <a:pt x="82" y="65"/>
                    </a:lnTo>
                    <a:lnTo>
                      <a:pt x="82" y="64"/>
                    </a:lnTo>
                    <a:lnTo>
                      <a:pt x="82" y="63"/>
                    </a:lnTo>
                    <a:lnTo>
                      <a:pt x="83" y="63"/>
                    </a:lnTo>
                    <a:lnTo>
                      <a:pt x="85" y="61"/>
                    </a:lnTo>
                    <a:lnTo>
                      <a:pt x="87" y="60"/>
                    </a:lnTo>
                    <a:lnTo>
                      <a:pt x="89" y="59"/>
                    </a:lnTo>
                    <a:lnTo>
                      <a:pt x="92" y="58"/>
                    </a:lnTo>
                    <a:lnTo>
                      <a:pt x="95" y="58"/>
                    </a:lnTo>
                    <a:lnTo>
                      <a:pt x="98" y="57"/>
                    </a:lnTo>
                    <a:lnTo>
                      <a:pt x="105" y="56"/>
                    </a:lnTo>
                    <a:lnTo>
                      <a:pt x="111" y="55"/>
                    </a:lnTo>
                    <a:lnTo>
                      <a:pt x="116" y="55"/>
                    </a:lnTo>
                    <a:lnTo>
                      <a:pt x="120" y="54"/>
                    </a:lnTo>
                    <a:lnTo>
                      <a:pt x="122" y="54"/>
                    </a:lnTo>
                    <a:lnTo>
                      <a:pt x="127" y="54"/>
                    </a:lnTo>
                    <a:lnTo>
                      <a:pt x="132" y="54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3" y="54"/>
                    </a:lnTo>
                    <a:lnTo>
                      <a:pt x="155" y="54"/>
                    </a:lnTo>
                    <a:lnTo>
                      <a:pt x="155" y="53"/>
                    </a:lnTo>
                    <a:lnTo>
                      <a:pt x="156" y="53"/>
                    </a:lnTo>
                    <a:lnTo>
                      <a:pt x="157" y="53"/>
                    </a:lnTo>
                    <a:lnTo>
                      <a:pt x="158" y="53"/>
                    </a:lnTo>
                    <a:lnTo>
                      <a:pt x="159" y="53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5"/>
                    </a:lnTo>
                    <a:lnTo>
                      <a:pt x="159" y="56"/>
                    </a:lnTo>
                    <a:lnTo>
                      <a:pt x="159" y="57"/>
                    </a:lnTo>
                    <a:lnTo>
                      <a:pt x="159" y="57"/>
                    </a:lnTo>
                    <a:lnTo>
                      <a:pt x="158" y="58"/>
                    </a:lnTo>
                    <a:lnTo>
                      <a:pt x="157" y="59"/>
                    </a:lnTo>
                    <a:lnTo>
                      <a:pt x="155" y="59"/>
                    </a:lnTo>
                    <a:lnTo>
                      <a:pt x="153" y="60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0" y="61"/>
                    </a:lnTo>
                    <a:lnTo>
                      <a:pt x="150" y="62"/>
                    </a:lnTo>
                    <a:lnTo>
                      <a:pt x="150" y="61"/>
                    </a:lnTo>
                    <a:lnTo>
                      <a:pt x="149" y="61"/>
                    </a:lnTo>
                    <a:lnTo>
                      <a:pt x="147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3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0" y="61"/>
                    </a:lnTo>
                    <a:lnTo>
                      <a:pt x="126" y="61"/>
                    </a:lnTo>
                    <a:lnTo>
                      <a:pt x="122" y="62"/>
                    </a:lnTo>
                    <a:lnTo>
                      <a:pt x="117" y="62"/>
                    </a:lnTo>
                    <a:lnTo>
                      <a:pt x="113" y="62"/>
                    </a:lnTo>
                    <a:lnTo>
                      <a:pt x="109" y="62"/>
                    </a:lnTo>
                    <a:lnTo>
                      <a:pt x="104" y="62"/>
                    </a:lnTo>
                    <a:lnTo>
                      <a:pt x="100" y="63"/>
                    </a:lnTo>
                    <a:lnTo>
                      <a:pt x="98" y="63"/>
                    </a:lnTo>
                    <a:lnTo>
                      <a:pt x="96" y="64"/>
                    </a:lnTo>
                    <a:lnTo>
                      <a:pt x="94" y="64"/>
                    </a:lnTo>
                    <a:lnTo>
                      <a:pt x="92" y="65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6" y="66"/>
                    </a:lnTo>
                    <a:lnTo>
                      <a:pt x="84" y="66"/>
                    </a:lnTo>
                    <a:close/>
                    <a:moveTo>
                      <a:pt x="154" y="62"/>
                    </a:moveTo>
                    <a:lnTo>
                      <a:pt x="154" y="62"/>
                    </a:lnTo>
                    <a:lnTo>
                      <a:pt x="154" y="62"/>
                    </a:lnTo>
                    <a:lnTo>
                      <a:pt x="154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5" y="61"/>
                    </a:lnTo>
                    <a:lnTo>
                      <a:pt x="155" y="61"/>
                    </a:lnTo>
                    <a:lnTo>
                      <a:pt x="156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8" y="61"/>
                    </a:lnTo>
                    <a:lnTo>
                      <a:pt x="159" y="61"/>
                    </a:lnTo>
                    <a:lnTo>
                      <a:pt x="159" y="60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8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6" y="61"/>
                    </a:lnTo>
                    <a:lnTo>
                      <a:pt x="155" y="62"/>
                    </a:lnTo>
                    <a:lnTo>
                      <a:pt x="154" y="62"/>
                    </a:lnTo>
                    <a:lnTo>
                      <a:pt x="154" y="62"/>
                    </a:lnTo>
                    <a:close/>
                    <a:moveTo>
                      <a:pt x="161" y="61"/>
                    </a:moveTo>
                    <a:lnTo>
                      <a:pt x="161" y="61"/>
                    </a:lnTo>
                    <a:lnTo>
                      <a:pt x="160" y="61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close/>
                    <a:moveTo>
                      <a:pt x="203" y="61"/>
                    </a:moveTo>
                    <a:lnTo>
                      <a:pt x="203" y="61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3" y="60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pic>
          <p:nvPicPr>
            <p:cNvPr id="3102" name="Picture 3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" y="93"/>
              <a:ext cx="595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31"/>
            <p:cNvSpPr>
              <a:spLocks noChangeArrowheads="1"/>
            </p:cNvSpPr>
            <p:nvPr/>
          </p:nvSpPr>
          <p:spPr bwMode="auto">
            <a:xfrm>
              <a:off x="1604" y="200"/>
              <a:ext cx="163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I.E.S. Mateo 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32"/>
            <p:cNvSpPr>
              <a:spLocks noChangeArrowheads="1"/>
            </p:cNvSpPr>
            <p:nvPr/>
          </p:nvSpPr>
          <p:spPr bwMode="auto">
            <a:xfrm>
              <a:off x="3115" y="200"/>
              <a:ext cx="73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lemán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3729" y="200"/>
              <a:ext cx="16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4"/>
            <p:cNvSpPr>
              <a:spLocks noChangeArrowheads="1"/>
            </p:cNvSpPr>
            <p:nvPr/>
          </p:nvSpPr>
          <p:spPr bwMode="auto">
            <a:xfrm>
              <a:off x="2368" y="486"/>
              <a:ext cx="769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CC 28030903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5"/>
            <p:cNvSpPr>
              <a:spLocks noChangeArrowheads="1"/>
            </p:cNvSpPr>
            <p:nvPr/>
          </p:nvSpPr>
          <p:spPr bwMode="auto">
            <a:xfrm>
              <a:off x="3066" y="484"/>
              <a:ext cx="84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3" name="Group 38"/>
            <p:cNvGrpSpPr>
              <a:grpSpLocks/>
            </p:cNvGrpSpPr>
            <p:nvPr/>
          </p:nvGrpSpPr>
          <p:grpSpPr bwMode="auto">
            <a:xfrm>
              <a:off x="6923" y="93"/>
              <a:ext cx="661" cy="617"/>
              <a:chOff x="6923" y="93"/>
              <a:chExt cx="661" cy="617"/>
            </a:xfrm>
          </p:grpSpPr>
          <p:sp>
            <p:nvSpPr>
              <p:cNvPr id="33" name="Rectangle 36"/>
              <p:cNvSpPr>
                <a:spLocks noChangeArrowheads="1"/>
              </p:cNvSpPr>
              <p:nvPr/>
            </p:nvSpPr>
            <p:spPr bwMode="auto">
              <a:xfrm>
                <a:off x="6923" y="533"/>
                <a:ext cx="82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3109" name="Picture 3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" y="93"/>
                <a:ext cx="658" cy="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4" name="Rectangle 39"/>
            <p:cNvSpPr>
              <a:spLocks noChangeArrowheads="1"/>
            </p:cNvSpPr>
            <p:nvPr/>
          </p:nvSpPr>
          <p:spPr bwMode="auto">
            <a:xfrm>
              <a:off x="5774" y="100"/>
              <a:ext cx="113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UNIÓN EUROPEA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40"/>
            <p:cNvSpPr>
              <a:spLocks noChangeArrowheads="1"/>
            </p:cNvSpPr>
            <p:nvPr/>
          </p:nvSpPr>
          <p:spPr bwMode="auto">
            <a:xfrm>
              <a:off x="6839" y="100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41"/>
            <p:cNvSpPr>
              <a:spLocks noChangeArrowheads="1"/>
            </p:cNvSpPr>
            <p:nvPr/>
          </p:nvSpPr>
          <p:spPr bwMode="auto">
            <a:xfrm>
              <a:off x="5729" y="264"/>
              <a:ext cx="12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Fondo Social Europeo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42"/>
            <p:cNvSpPr>
              <a:spLocks noChangeArrowheads="1"/>
            </p:cNvSpPr>
            <p:nvPr/>
          </p:nvSpPr>
          <p:spPr bwMode="auto">
            <a:xfrm>
              <a:off x="6839" y="264"/>
              <a:ext cx="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43"/>
            <p:cNvSpPr>
              <a:spLocks noChangeArrowheads="1"/>
            </p:cNvSpPr>
            <p:nvPr/>
          </p:nvSpPr>
          <p:spPr bwMode="auto">
            <a:xfrm>
              <a:off x="5424" y="407"/>
              <a:ext cx="15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“El FSE invierte en tu futuro”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44"/>
            <p:cNvSpPr>
              <a:spLocks noChangeArrowheads="1"/>
            </p:cNvSpPr>
            <p:nvPr/>
          </p:nvSpPr>
          <p:spPr bwMode="auto">
            <a:xfrm>
              <a:off x="6839" y="407"/>
              <a:ext cx="8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5"/>
            <p:cNvSpPr>
              <a:spLocks noChangeArrowheads="1"/>
            </p:cNvSpPr>
            <p:nvPr/>
          </p:nvSpPr>
          <p:spPr bwMode="auto">
            <a:xfrm>
              <a:off x="6839" y="535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46"/>
            <p:cNvSpPr>
              <a:spLocks noChangeArrowheads="1"/>
            </p:cNvSpPr>
            <p:nvPr/>
          </p:nvSpPr>
          <p:spPr bwMode="auto">
            <a:xfrm>
              <a:off x="6839" y="664"/>
              <a:ext cx="9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47"/>
            <p:cNvSpPr>
              <a:spLocks noChangeArrowheads="1"/>
            </p:cNvSpPr>
            <p:nvPr/>
          </p:nvSpPr>
          <p:spPr bwMode="auto">
            <a:xfrm>
              <a:off x="6839" y="828"/>
              <a:ext cx="173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3120892" y="2375628"/>
            <a:ext cx="6551918" cy="499985"/>
          </a:xfrm>
        </p:spPr>
        <p:txBody>
          <a:bodyPr>
            <a:noAutofit/>
          </a:bodyPr>
          <a:lstStyle/>
          <a:p>
            <a:pPr algn="ctr"/>
            <a:r>
              <a:rPr lang="es-ES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</a:t>
            </a:r>
          </a:p>
          <a:p>
            <a:pPr algn="ctr"/>
            <a:r>
              <a:rPr lang="es-ES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MATEO ALEMÁN</a:t>
            </a:r>
            <a:endParaRPr lang="es-E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905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395288" y="100013"/>
            <a:ext cx="11644313" cy="1752600"/>
            <a:chOff x="249" y="63"/>
            <a:chExt cx="7335" cy="1104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2" y="63"/>
              <a:ext cx="732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945" y="151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945" y="233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945" y="427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49" y="705"/>
              <a:ext cx="2168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Comunidad de Madrid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240" y="705"/>
              <a:ext cx="15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262" y="904"/>
              <a:ext cx="32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" panose="020B0604020202020204" pitchFamily="34" charset="0"/>
                </a:rPr>
                <a:t>CONSEJERÍA DE EDUCACIÓN E INVESTIGACIÓN    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3349" y="946"/>
              <a:ext cx="13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3431" y="882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7" name="Group 29"/>
            <p:cNvGrpSpPr>
              <a:grpSpLocks/>
            </p:cNvGrpSpPr>
            <p:nvPr/>
          </p:nvGrpSpPr>
          <p:grpSpPr bwMode="auto">
            <a:xfrm>
              <a:off x="1017" y="80"/>
              <a:ext cx="514" cy="610"/>
              <a:chOff x="1017" y="80"/>
              <a:chExt cx="514" cy="610"/>
            </a:xfrm>
          </p:grpSpPr>
          <p:sp>
            <p:nvSpPr>
              <p:cNvPr id="34" name="Freeform 13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5" name="Freeform 14"/>
              <p:cNvSpPr>
                <a:spLocks/>
              </p:cNvSpPr>
              <p:nvPr/>
            </p:nvSpPr>
            <p:spPr bwMode="auto">
              <a:xfrm>
                <a:off x="1465" y="687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1 h 1"/>
                  <a:gd name="T7" fmla="*/ 1 h 1"/>
                  <a:gd name="T8" fmla="*/ 0 h 1"/>
                  <a:gd name="T9" fmla="*/ 1 h 1"/>
                  <a:gd name="T10" fmla="*/ 1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15"/>
              <p:cNvSpPr>
                <a:spLocks noEditPoints="1"/>
              </p:cNvSpPr>
              <p:nvPr/>
            </p:nvSpPr>
            <p:spPr bwMode="auto">
              <a:xfrm>
                <a:off x="1356" y="476"/>
                <a:ext cx="175" cy="211"/>
              </a:xfrm>
              <a:custGeom>
                <a:avLst/>
                <a:gdLst>
                  <a:gd name="T0" fmla="*/ 112 w 175"/>
                  <a:gd name="T1" fmla="*/ 210 h 211"/>
                  <a:gd name="T2" fmla="*/ 112 w 175"/>
                  <a:gd name="T3" fmla="*/ 211 h 211"/>
                  <a:gd name="T4" fmla="*/ 115 w 175"/>
                  <a:gd name="T5" fmla="*/ 209 h 211"/>
                  <a:gd name="T6" fmla="*/ 116 w 175"/>
                  <a:gd name="T7" fmla="*/ 207 h 211"/>
                  <a:gd name="T8" fmla="*/ 111 w 175"/>
                  <a:gd name="T9" fmla="*/ 208 h 211"/>
                  <a:gd name="T10" fmla="*/ 142 w 175"/>
                  <a:gd name="T11" fmla="*/ 179 h 211"/>
                  <a:gd name="T12" fmla="*/ 157 w 175"/>
                  <a:gd name="T13" fmla="*/ 146 h 211"/>
                  <a:gd name="T14" fmla="*/ 152 w 175"/>
                  <a:gd name="T15" fmla="*/ 141 h 211"/>
                  <a:gd name="T16" fmla="*/ 147 w 175"/>
                  <a:gd name="T17" fmla="*/ 143 h 211"/>
                  <a:gd name="T18" fmla="*/ 157 w 175"/>
                  <a:gd name="T19" fmla="*/ 107 h 211"/>
                  <a:gd name="T20" fmla="*/ 153 w 175"/>
                  <a:gd name="T21" fmla="*/ 104 h 211"/>
                  <a:gd name="T22" fmla="*/ 145 w 175"/>
                  <a:gd name="T23" fmla="*/ 110 h 211"/>
                  <a:gd name="T24" fmla="*/ 144 w 175"/>
                  <a:gd name="T25" fmla="*/ 112 h 211"/>
                  <a:gd name="T26" fmla="*/ 142 w 175"/>
                  <a:gd name="T27" fmla="*/ 114 h 211"/>
                  <a:gd name="T28" fmla="*/ 158 w 175"/>
                  <a:gd name="T29" fmla="*/ 84 h 211"/>
                  <a:gd name="T30" fmla="*/ 123 w 175"/>
                  <a:gd name="T31" fmla="*/ 89 h 211"/>
                  <a:gd name="T32" fmla="*/ 99 w 175"/>
                  <a:gd name="T33" fmla="*/ 105 h 211"/>
                  <a:gd name="T34" fmla="*/ 110 w 175"/>
                  <a:gd name="T35" fmla="*/ 88 h 211"/>
                  <a:gd name="T36" fmla="*/ 142 w 175"/>
                  <a:gd name="T37" fmla="*/ 48 h 211"/>
                  <a:gd name="T38" fmla="*/ 156 w 175"/>
                  <a:gd name="T39" fmla="*/ 29 h 211"/>
                  <a:gd name="T40" fmla="*/ 166 w 175"/>
                  <a:gd name="T41" fmla="*/ 5 h 211"/>
                  <a:gd name="T42" fmla="*/ 113 w 175"/>
                  <a:gd name="T43" fmla="*/ 45 h 211"/>
                  <a:gd name="T44" fmla="*/ 60 w 175"/>
                  <a:gd name="T45" fmla="*/ 87 h 211"/>
                  <a:gd name="T46" fmla="*/ 39 w 175"/>
                  <a:gd name="T47" fmla="*/ 97 h 211"/>
                  <a:gd name="T48" fmla="*/ 39 w 175"/>
                  <a:gd name="T49" fmla="*/ 94 h 211"/>
                  <a:gd name="T50" fmla="*/ 67 w 175"/>
                  <a:gd name="T51" fmla="*/ 60 h 211"/>
                  <a:gd name="T52" fmla="*/ 63 w 175"/>
                  <a:gd name="T53" fmla="*/ 39 h 211"/>
                  <a:gd name="T54" fmla="*/ 27 w 175"/>
                  <a:gd name="T55" fmla="*/ 81 h 211"/>
                  <a:gd name="T56" fmla="*/ 7 w 175"/>
                  <a:gd name="T57" fmla="*/ 121 h 211"/>
                  <a:gd name="T58" fmla="*/ 12 w 175"/>
                  <a:gd name="T59" fmla="*/ 161 h 211"/>
                  <a:gd name="T60" fmla="*/ 10 w 175"/>
                  <a:gd name="T61" fmla="*/ 160 h 211"/>
                  <a:gd name="T62" fmla="*/ 9 w 175"/>
                  <a:gd name="T63" fmla="*/ 160 h 211"/>
                  <a:gd name="T64" fmla="*/ 8 w 175"/>
                  <a:gd name="T65" fmla="*/ 164 h 211"/>
                  <a:gd name="T66" fmla="*/ 8 w 175"/>
                  <a:gd name="T67" fmla="*/ 156 h 211"/>
                  <a:gd name="T68" fmla="*/ 4 w 175"/>
                  <a:gd name="T69" fmla="*/ 142 h 211"/>
                  <a:gd name="T70" fmla="*/ 4 w 175"/>
                  <a:gd name="T71" fmla="*/ 98 h 211"/>
                  <a:gd name="T72" fmla="*/ 27 w 175"/>
                  <a:gd name="T73" fmla="*/ 65 h 211"/>
                  <a:gd name="T74" fmla="*/ 51 w 175"/>
                  <a:gd name="T75" fmla="*/ 46 h 211"/>
                  <a:gd name="T76" fmla="*/ 74 w 175"/>
                  <a:gd name="T77" fmla="*/ 36 h 211"/>
                  <a:gd name="T78" fmla="*/ 62 w 175"/>
                  <a:gd name="T79" fmla="*/ 72 h 211"/>
                  <a:gd name="T80" fmla="*/ 57 w 175"/>
                  <a:gd name="T81" fmla="*/ 78 h 211"/>
                  <a:gd name="T82" fmla="*/ 53 w 175"/>
                  <a:gd name="T83" fmla="*/ 84 h 211"/>
                  <a:gd name="T84" fmla="*/ 63 w 175"/>
                  <a:gd name="T85" fmla="*/ 80 h 211"/>
                  <a:gd name="T86" fmla="*/ 111 w 175"/>
                  <a:gd name="T87" fmla="*/ 41 h 211"/>
                  <a:gd name="T88" fmla="*/ 124 w 175"/>
                  <a:gd name="T89" fmla="*/ 25 h 211"/>
                  <a:gd name="T90" fmla="*/ 158 w 175"/>
                  <a:gd name="T91" fmla="*/ 3 h 211"/>
                  <a:gd name="T92" fmla="*/ 174 w 175"/>
                  <a:gd name="T93" fmla="*/ 12 h 211"/>
                  <a:gd name="T94" fmla="*/ 142 w 175"/>
                  <a:gd name="T95" fmla="*/ 55 h 211"/>
                  <a:gd name="T96" fmla="*/ 123 w 175"/>
                  <a:gd name="T97" fmla="*/ 84 h 211"/>
                  <a:gd name="T98" fmla="*/ 142 w 175"/>
                  <a:gd name="T99" fmla="*/ 73 h 211"/>
                  <a:gd name="T100" fmla="*/ 143 w 175"/>
                  <a:gd name="T101" fmla="*/ 74 h 211"/>
                  <a:gd name="T102" fmla="*/ 144 w 175"/>
                  <a:gd name="T103" fmla="*/ 73 h 211"/>
                  <a:gd name="T104" fmla="*/ 144 w 175"/>
                  <a:gd name="T105" fmla="*/ 73 h 211"/>
                  <a:gd name="T106" fmla="*/ 151 w 175"/>
                  <a:gd name="T107" fmla="*/ 71 h 211"/>
                  <a:gd name="T108" fmla="*/ 155 w 175"/>
                  <a:gd name="T109" fmla="*/ 71 h 211"/>
                  <a:gd name="T110" fmla="*/ 165 w 175"/>
                  <a:gd name="T111" fmla="*/ 84 h 211"/>
                  <a:gd name="T112" fmla="*/ 165 w 175"/>
                  <a:gd name="T113" fmla="*/ 116 h 211"/>
                  <a:gd name="T114" fmla="*/ 165 w 175"/>
                  <a:gd name="T115" fmla="*/ 113 h 211"/>
                  <a:gd name="T116" fmla="*/ 164 w 175"/>
                  <a:gd name="T117" fmla="*/ 118 h 211"/>
                  <a:gd name="T118" fmla="*/ 157 w 175"/>
                  <a:gd name="T119" fmla="*/ 133 h 211"/>
                  <a:gd name="T120" fmla="*/ 163 w 175"/>
                  <a:gd name="T121" fmla="*/ 151 h 211"/>
                  <a:gd name="T122" fmla="*/ 154 w 175"/>
                  <a:gd name="T123" fmla="*/ 167 h 211"/>
                  <a:gd name="T124" fmla="*/ 132 w 175"/>
                  <a:gd name="T125" fmla="*/ 195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5" h="211">
                    <a:moveTo>
                      <a:pt x="112" y="211"/>
                    </a:move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close/>
                    <a:moveTo>
                      <a:pt x="113" y="211"/>
                    </a:moveTo>
                    <a:lnTo>
                      <a:pt x="113" y="211"/>
                    </a:lnTo>
                    <a:lnTo>
                      <a:pt x="113" y="211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4" y="210"/>
                    </a:lnTo>
                    <a:lnTo>
                      <a:pt x="114" y="210"/>
                    </a:lnTo>
                    <a:lnTo>
                      <a:pt x="114" y="209"/>
                    </a:lnTo>
                    <a:lnTo>
                      <a:pt x="114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8" y="206"/>
                    </a:lnTo>
                    <a:lnTo>
                      <a:pt x="119" y="205"/>
                    </a:lnTo>
                    <a:lnTo>
                      <a:pt x="120" y="205"/>
                    </a:lnTo>
                    <a:lnTo>
                      <a:pt x="121" y="204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19" y="204"/>
                    </a:lnTo>
                    <a:lnTo>
                      <a:pt x="117" y="205"/>
                    </a:lnTo>
                    <a:lnTo>
                      <a:pt x="115" y="206"/>
                    </a:lnTo>
                    <a:lnTo>
                      <a:pt x="113" y="207"/>
                    </a:lnTo>
                    <a:lnTo>
                      <a:pt x="111" y="208"/>
                    </a:lnTo>
                    <a:lnTo>
                      <a:pt x="109" y="208"/>
                    </a:lnTo>
                    <a:lnTo>
                      <a:pt x="108" y="209"/>
                    </a:lnTo>
                    <a:lnTo>
                      <a:pt x="109" y="208"/>
                    </a:lnTo>
                    <a:lnTo>
                      <a:pt x="109" y="207"/>
                    </a:lnTo>
                    <a:lnTo>
                      <a:pt x="111" y="206"/>
                    </a:lnTo>
                    <a:lnTo>
                      <a:pt x="112" y="204"/>
                    </a:lnTo>
                    <a:lnTo>
                      <a:pt x="116" y="201"/>
                    </a:lnTo>
                    <a:lnTo>
                      <a:pt x="121" y="197"/>
                    </a:lnTo>
                    <a:lnTo>
                      <a:pt x="126" y="193"/>
                    </a:lnTo>
                    <a:lnTo>
                      <a:pt x="131" y="190"/>
                    </a:lnTo>
                    <a:lnTo>
                      <a:pt x="135" y="187"/>
                    </a:lnTo>
                    <a:lnTo>
                      <a:pt x="138" y="186"/>
                    </a:lnTo>
                    <a:lnTo>
                      <a:pt x="139" y="184"/>
                    </a:lnTo>
                    <a:lnTo>
                      <a:pt x="140" y="182"/>
                    </a:lnTo>
                    <a:lnTo>
                      <a:pt x="141" y="180"/>
                    </a:lnTo>
                    <a:lnTo>
                      <a:pt x="142" y="179"/>
                    </a:lnTo>
                    <a:lnTo>
                      <a:pt x="142" y="177"/>
                    </a:lnTo>
                    <a:lnTo>
                      <a:pt x="143" y="175"/>
                    </a:lnTo>
                    <a:lnTo>
                      <a:pt x="144" y="174"/>
                    </a:lnTo>
                    <a:lnTo>
                      <a:pt x="145" y="172"/>
                    </a:lnTo>
                    <a:lnTo>
                      <a:pt x="147" y="171"/>
                    </a:lnTo>
                    <a:lnTo>
                      <a:pt x="148" y="169"/>
                    </a:lnTo>
                    <a:lnTo>
                      <a:pt x="150" y="167"/>
                    </a:lnTo>
                    <a:lnTo>
                      <a:pt x="151" y="165"/>
                    </a:lnTo>
                    <a:lnTo>
                      <a:pt x="153" y="163"/>
                    </a:lnTo>
                    <a:lnTo>
                      <a:pt x="154" y="160"/>
                    </a:lnTo>
                    <a:lnTo>
                      <a:pt x="155" y="158"/>
                    </a:lnTo>
                    <a:lnTo>
                      <a:pt x="156" y="156"/>
                    </a:lnTo>
                    <a:lnTo>
                      <a:pt x="156" y="153"/>
                    </a:lnTo>
                    <a:lnTo>
                      <a:pt x="157" y="151"/>
                    </a:lnTo>
                    <a:lnTo>
                      <a:pt x="157" y="148"/>
                    </a:lnTo>
                    <a:lnTo>
                      <a:pt x="157" y="146"/>
                    </a:lnTo>
                    <a:lnTo>
                      <a:pt x="157" y="144"/>
                    </a:lnTo>
                    <a:lnTo>
                      <a:pt x="157" y="141"/>
                    </a:lnTo>
                    <a:lnTo>
                      <a:pt x="156" y="139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4" y="138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2" y="141"/>
                    </a:lnTo>
                    <a:lnTo>
                      <a:pt x="152" y="142"/>
                    </a:lnTo>
                    <a:lnTo>
                      <a:pt x="151" y="142"/>
                    </a:lnTo>
                    <a:lnTo>
                      <a:pt x="150" y="143"/>
                    </a:lnTo>
                    <a:lnTo>
                      <a:pt x="149" y="144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7" y="143"/>
                    </a:lnTo>
                    <a:lnTo>
                      <a:pt x="147" y="143"/>
                    </a:lnTo>
                    <a:lnTo>
                      <a:pt x="147" y="144"/>
                    </a:lnTo>
                    <a:lnTo>
                      <a:pt x="146" y="144"/>
                    </a:lnTo>
                    <a:lnTo>
                      <a:pt x="146" y="143"/>
                    </a:lnTo>
                    <a:lnTo>
                      <a:pt x="147" y="140"/>
                    </a:lnTo>
                    <a:lnTo>
                      <a:pt x="149" y="136"/>
                    </a:lnTo>
                    <a:lnTo>
                      <a:pt x="152" y="131"/>
                    </a:lnTo>
                    <a:lnTo>
                      <a:pt x="154" y="126"/>
                    </a:lnTo>
                    <a:lnTo>
                      <a:pt x="156" y="121"/>
                    </a:lnTo>
                    <a:lnTo>
                      <a:pt x="157" y="116"/>
                    </a:lnTo>
                    <a:lnTo>
                      <a:pt x="158" y="114"/>
                    </a:lnTo>
                    <a:lnTo>
                      <a:pt x="158" y="112"/>
                    </a:lnTo>
                    <a:lnTo>
                      <a:pt x="158" y="110"/>
                    </a:lnTo>
                    <a:lnTo>
                      <a:pt x="158" y="109"/>
                    </a:lnTo>
                    <a:lnTo>
                      <a:pt x="157" y="108"/>
                    </a:lnTo>
                    <a:lnTo>
                      <a:pt x="157" y="107"/>
                    </a:lnTo>
                    <a:lnTo>
                      <a:pt x="157" y="106"/>
                    </a:lnTo>
                    <a:lnTo>
                      <a:pt x="156" y="105"/>
                    </a:lnTo>
                    <a:lnTo>
                      <a:pt x="156" y="105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4" y="103"/>
                    </a:lnTo>
                    <a:lnTo>
                      <a:pt x="153" y="104"/>
                    </a:lnTo>
                    <a:lnTo>
                      <a:pt x="153" y="105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50" y="107"/>
                    </a:lnTo>
                    <a:lnTo>
                      <a:pt x="149" y="107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7" y="109"/>
                    </a:lnTo>
                    <a:lnTo>
                      <a:pt x="147" y="109"/>
                    </a:lnTo>
                    <a:lnTo>
                      <a:pt x="146" y="109"/>
                    </a:lnTo>
                    <a:lnTo>
                      <a:pt x="146" y="110"/>
                    </a:lnTo>
                    <a:lnTo>
                      <a:pt x="146" y="110"/>
                    </a:lnTo>
                    <a:lnTo>
                      <a:pt x="145" y="110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2" y="114"/>
                    </a:lnTo>
                    <a:lnTo>
                      <a:pt x="142" y="114"/>
                    </a:lnTo>
                    <a:lnTo>
                      <a:pt x="141" y="114"/>
                    </a:lnTo>
                    <a:lnTo>
                      <a:pt x="140" y="114"/>
                    </a:lnTo>
                    <a:lnTo>
                      <a:pt x="139" y="11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41" y="111"/>
                    </a:lnTo>
                    <a:lnTo>
                      <a:pt x="144" y="107"/>
                    </a:lnTo>
                    <a:lnTo>
                      <a:pt x="148" y="102"/>
                    </a:lnTo>
                    <a:lnTo>
                      <a:pt x="151" y="98"/>
                    </a:lnTo>
                    <a:lnTo>
                      <a:pt x="153" y="95"/>
                    </a:lnTo>
                    <a:lnTo>
                      <a:pt x="154" y="93"/>
                    </a:lnTo>
                    <a:lnTo>
                      <a:pt x="156" y="90"/>
                    </a:lnTo>
                    <a:lnTo>
                      <a:pt x="157" y="88"/>
                    </a:lnTo>
                    <a:lnTo>
                      <a:pt x="158" y="86"/>
                    </a:lnTo>
                    <a:lnTo>
                      <a:pt x="158" y="84"/>
                    </a:lnTo>
                    <a:lnTo>
                      <a:pt x="158" y="82"/>
                    </a:lnTo>
                    <a:lnTo>
                      <a:pt x="158" y="80"/>
                    </a:lnTo>
                    <a:lnTo>
                      <a:pt x="157" y="80"/>
                    </a:lnTo>
                    <a:lnTo>
                      <a:pt x="156" y="79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2" y="77"/>
                    </a:lnTo>
                    <a:lnTo>
                      <a:pt x="150" y="76"/>
                    </a:lnTo>
                    <a:lnTo>
                      <a:pt x="148" y="77"/>
                    </a:lnTo>
                    <a:lnTo>
                      <a:pt x="146" y="77"/>
                    </a:lnTo>
                    <a:lnTo>
                      <a:pt x="143" y="78"/>
                    </a:lnTo>
                    <a:lnTo>
                      <a:pt x="140" y="79"/>
                    </a:lnTo>
                    <a:lnTo>
                      <a:pt x="135" y="81"/>
                    </a:lnTo>
                    <a:lnTo>
                      <a:pt x="130" y="84"/>
                    </a:lnTo>
                    <a:lnTo>
                      <a:pt x="126" y="87"/>
                    </a:lnTo>
                    <a:lnTo>
                      <a:pt x="123" y="89"/>
                    </a:lnTo>
                    <a:lnTo>
                      <a:pt x="121" y="90"/>
                    </a:lnTo>
                    <a:lnTo>
                      <a:pt x="120" y="90"/>
                    </a:lnTo>
                    <a:lnTo>
                      <a:pt x="118" y="91"/>
                    </a:lnTo>
                    <a:lnTo>
                      <a:pt x="117" y="92"/>
                    </a:lnTo>
                    <a:lnTo>
                      <a:pt x="115" y="94"/>
                    </a:lnTo>
                    <a:lnTo>
                      <a:pt x="112" y="96"/>
                    </a:lnTo>
                    <a:lnTo>
                      <a:pt x="110" y="98"/>
                    </a:lnTo>
                    <a:lnTo>
                      <a:pt x="107" y="100"/>
                    </a:lnTo>
                    <a:lnTo>
                      <a:pt x="106" y="101"/>
                    </a:lnTo>
                    <a:lnTo>
                      <a:pt x="104" y="101"/>
                    </a:lnTo>
                    <a:lnTo>
                      <a:pt x="102" y="102"/>
                    </a:lnTo>
                    <a:lnTo>
                      <a:pt x="101" y="102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99" y="104"/>
                    </a:lnTo>
                    <a:lnTo>
                      <a:pt x="99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4"/>
                    </a:lnTo>
                    <a:lnTo>
                      <a:pt x="97" y="103"/>
                    </a:lnTo>
                    <a:lnTo>
                      <a:pt x="98" y="100"/>
                    </a:lnTo>
                    <a:lnTo>
                      <a:pt x="99" y="99"/>
                    </a:lnTo>
                    <a:lnTo>
                      <a:pt x="100" y="97"/>
                    </a:lnTo>
                    <a:lnTo>
                      <a:pt x="101" y="96"/>
                    </a:lnTo>
                    <a:lnTo>
                      <a:pt x="102" y="94"/>
                    </a:lnTo>
                    <a:lnTo>
                      <a:pt x="104" y="93"/>
                    </a:lnTo>
                    <a:lnTo>
                      <a:pt x="107" y="91"/>
                    </a:lnTo>
                    <a:lnTo>
                      <a:pt x="110" y="88"/>
                    </a:lnTo>
                    <a:lnTo>
                      <a:pt x="111" y="87"/>
                    </a:lnTo>
                    <a:lnTo>
                      <a:pt x="113" y="85"/>
                    </a:lnTo>
                    <a:lnTo>
                      <a:pt x="114" y="84"/>
                    </a:lnTo>
                    <a:lnTo>
                      <a:pt x="115" y="82"/>
                    </a:lnTo>
                    <a:lnTo>
                      <a:pt x="116" y="81"/>
                    </a:lnTo>
                    <a:lnTo>
                      <a:pt x="119" y="78"/>
                    </a:lnTo>
                    <a:lnTo>
                      <a:pt x="122" y="74"/>
                    </a:lnTo>
                    <a:lnTo>
                      <a:pt x="126" y="69"/>
                    </a:lnTo>
                    <a:lnTo>
                      <a:pt x="130" y="65"/>
                    </a:lnTo>
                    <a:lnTo>
                      <a:pt x="133" y="61"/>
                    </a:lnTo>
                    <a:lnTo>
                      <a:pt x="136" y="57"/>
                    </a:lnTo>
                    <a:lnTo>
                      <a:pt x="136" y="56"/>
                    </a:lnTo>
                    <a:lnTo>
                      <a:pt x="138" y="55"/>
                    </a:lnTo>
                    <a:lnTo>
                      <a:pt x="140" y="53"/>
                    </a:lnTo>
                    <a:lnTo>
                      <a:pt x="141" y="51"/>
                    </a:lnTo>
                    <a:lnTo>
                      <a:pt x="142" y="48"/>
                    </a:lnTo>
                    <a:lnTo>
                      <a:pt x="144" y="46"/>
                    </a:lnTo>
                    <a:lnTo>
                      <a:pt x="146" y="44"/>
                    </a:lnTo>
                    <a:lnTo>
                      <a:pt x="147" y="42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50" y="39"/>
                    </a:lnTo>
                    <a:lnTo>
                      <a:pt x="151" y="36"/>
                    </a:lnTo>
                    <a:lnTo>
                      <a:pt x="154" y="32"/>
                    </a:lnTo>
                    <a:lnTo>
                      <a:pt x="156" y="29"/>
                    </a:lnTo>
                    <a:lnTo>
                      <a:pt x="159" y="25"/>
                    </a:lnTo>
                    <a:lnTo>
                      <a:pt x="162" y="21"/>
                    </a:lnTo>
                    <a:lnTo>
                      <a:pt x="164" y="18"/>
                    </a:lnTo>
                    <a:lnTo>
                      <a:pt x="165" y="17"/>
                    </a:lnTo>
                    <a:lnTo>
                      <a:pt x="166" y="15"/>
                    </a:lnTo>
                    <a:lnTo>
                      <a:pt x="167" y="14"/>
                    </a:lnTo>
                    <a:lnTo>
                      <a:pt x="169" y="12"/>
                    </a:lnTo>
                    <a:lnTo>
                      <a:pt x="169" y="10"/>
                    </a:lnTo>
                    <a:lnTo>
                      <a:pt x="170" y="9"/>
                    </a:lnTo>
                    <a:lnTo>
                      <a:pt x="170" y="8"/>
                    </a:lnTo>
                    <a:lnTo>
                      <a:pt x="170" y="8"/>
                    </a:lnTo>
                    <a:lnTo>
                      <a:pt x="170" y="7"/>
                    </a:lnTo>
                    <a:lnTo>
                      <a:pt x="169" y="6"/>
                    </a:lnTo>
                    <a:lnTo>
                      <a:pt x="168" y="5"/>
                    </a:lnTo>
                    <a:lnTo>
                      <a:pt x="167" y="5"/>
                    </a:lnTo>
                    <a:lnTo>
                      <a:pt x="166" y="5"/>
                    </a:lnTo>
                    <a:lnTo>
                      <a:pt x="163" y="5"/>
                    </a:lnTo>
                    <a:lnTo>
                      <a:pt x="159" y="6"/>
                    </a:lnTo>
                    <a:lnTo>
                      <a:pt x="156" y="8"/>
                    </a:lnTo>
                    <a:lnTo>
                      <a:pt x="153" y="9"/>
                    </a:lnTo>
                    <a:lnTo>
                      <a:pt x="150" y="11"/>
                    </a:lnTo>
                    <a:lnTo>
                      <a:pt x="147" y="13"/>
                    </a:lnTo>
                    <a:lnTo>
                      <a:pt x="144" y="15"/>
                    </a:lnTo>
                    <a:lnTo>
                      <a:pt x="141" y="18"/>
                    </a:lnTo>
                    <a:lnTo>
                      <a:pt x="136" y="23"/>
                    </a:lnTo>
                    <a:lnTo>
                      <a:pt x="131" y="28"/>
                    </a:lnTo>
                    <a:lnTo>
                      <a:pt x="126" y="33"/>
                    </a:lnTo>
                    <a:lnTo>
                      <a:pt x="122" y="37"/>
                    </a:lnTo>
                    <a:lnTo>
                      <a:pt x="119" y="39"/>
                    </a:lnTo>
                    <a:lnTo>
                      <a:pt x="117" y="41"/>
                    </a:lnTo>
                    <a:lnTo>
                      <a:pt x="115" y="43"/>
                    </a:lnTo>
                    <a:lnTo>
                      <a:pt x="113" y="45"/>
                    </a:lnTo>
                    <a:lnTo>
                      <a:pt x="110" y="47"/>
                    </a:lnTo>
                    <a:lnTo>
                      <a:pt x="108" y="49"/>
                    </a:lnTo>
                    <a:lnTo>
                      <a:pt x="106" y="51"/>
                    </a:lnTo>
                    <a:lnTo>
                      <a:pt x="104" y="53"/>
                    </a:lnTo>
                    <a:lnTo>
                      <a:pt x="101" y="56"/>
                    </a:lnTo>
                    <a:lnTo>
                      <a:pt x="98" y="59"/>
                    </a:lnTo>
                    <a:lnTo>
                      <a:pt x="95" y="61"/>
                    </a:lnTo>
                    <a:lnTo>
                      <a:pt x="92" y="64"/>
                    </a:lnTo>
                    <a:lnTo>
                      <a:pt x="89" y="67"/>
                    </a:lnTo>
                    <a:lnTo>
                      <a:pt x="86" y="69"/>
                    </a:lnTo>
                    <a:lnTo>
                      <a:pt x="83" y="72"/>
                    </a:lnTo>
                    <a:lnTo>
                      <a:pt x="80" y="74"/>
                    </a:lnTo>
                    <a:lnTo>
                      <a:pt x="75" y="77"/>
                    </a:lnTo>
                    <a:lnTo>
                      <a:pt x="70" y="80"/>
                    </a:lnTo>
                    <a:lnTo>
                      <a:pt x="65" y="84"/>
                    </a:lnTo>
                    <a:lnTo>
                      <a:pt x="60" y="87"/>
                    </a:lnTo>
                    <a:lnTo>
                      <a:pt x="55" y="90"/>
                    </a:lnTo>
                    <a:lnTo>
                      <a:pt x="50" y="93"/>
                    </a:lnTo>
                    <a:lnTo>
                      <a:pt x="45" y="96"/>
                    </a:lnTo>
                    <a:lnTo>
                      <a:pt x="41" y="99"/>
                    </a:lnTo>
                    <a:lnTo>
                      <a:pt x="40" y="99"/>
                    </a:lnTo>
                    <a:lnTo>
                      <a:pt x="40" y="99"/>
                    </a:lnTo>
                    <a:lnTo>
                      <a:pt x="39" y="99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42" y="91"/>
                    </a:lnTo>
                    <a:lnTo>
                      <a:pt x="45" y="88"/>
                    </a:lnTo>
                    <a:lnTo>
                      <a:pt x="47" y="85"/>
                    </a:lnTo>
                    <a:lnTo>
                      <a:pt x="49" y="83"/>
                    </a:lnTo>
                    <a:lnTo>
                      <a:pt x="51" y="80"/>
                    </a:lnTo>
                    <a:lnTo>
                      <a:pt x="53" y="77"/>
                    </a:lnTo>
                    <a:lnTo>
                      <a:pt x="55" y="74"/>
                    </a:lnTo>
                    <a:lnTo>
                      <a:pt x="57" y="71"/>
                    </a:lnTo>
                    <a:lnTo>
                      <a:pt x="61" y="67"/>
                    </a:lnTo>
                    <a:lnTo>
                      <a:pt x="64" y="64"/>
                    </a:lnTo>
                    <a:lnTo>
                      <a:pt x="66" y="62"/>
                    </a:lnTo>
                    <a:lnTo>
                      <a:pt x="67" y="60"/>
                    </a:lnTo>
                    <a:lnTo>
                      <a:pt x="68" y="58"/>
                    </a:lnTo>
                    <a:lnTo>
                      <a:pt x="69" y="57"/>
                    </a:lnTo>
                    <a:lnTo>
                      <a:pt x="70" y="55"/>
                    </a:lnTo>
                    <a:lnTo>
                      <a:pt x="70" y="53"/>
                    </a:lnTo>
                    <a:lnTo>
                      <a:pt x="71" y="51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71" y="44"/>
                    </a:lnTo>
                    <a:lnTo>
                      <a:pt x="71" y="42"/>
                    </a:lnTo>
                    <a:lnTo>
                      <a:pt x="70" y="39"/>
                    </a:lnTo>
                    <a:lnTo>
                      <a:pt x="70" y="39"/>
                    </a:lnTo>
                    <a:lnTo>
                      <a:pt x="68" y="38"/>
                    </a:lnTo>
                    <a:lnTo>
                      <a:pt x="67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3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59" y="44"/>
                    </a:lnTo>
                    <a:lnTo>
                      <a:pt x="56" y="48"/>
                    </a:lnTo>
                    <a:lnTo>
                      <a:pt x="53" y="51"/>
                    </a:lnTo>
                    <a:lnTo>
                      <a:pt x="49" y="54"/>
                    </a:lnTo>
                    <a:lnTo>
                      <a:pt x="46" y="57"/>
                    </a:lnTo>
                    <a:lnTo>
                      <a:pt x="42" y="60"/>
                    </a:lnTo>
                    <a:lnTo>
                      <a:pt x="38" y="62"/>
                    </a:lnTo>
                    <a:lnTo>
                      <a:pt x="34" y="65"/>
                    </a:lnTo>
                    <a:lnTo>
                      <a:pt x="33" y="67"/>
                    </a:lnTo>
                    <a:lnTo>
                      <a:pt x="33" y="70"/>
                    </a:lnTo>
                    <a:lnTo>
                      <a:pt x="32" y="73"/>
                    </a:lnTo>
                    <a:lnTo>
                      <a:pt x="31" y="76"/>
                    </a:lnTo>
                    <a:lnTo>
                      <a:pt x="29" y="79"/>
                    </a:lnTo>
                    <a:lnTo>
                      <a:pt x="27" y="81"/>
                    </a:lnTo>
                    <a:lnTo>
                      <a:pt x="25" y="84"/>
                    </a:lnTo>
                    <a:lnTo>
                      <a:pt x="23" y="86"/>
                    </a:lnTo>
                    <a:lnTo>
                      <a:pt x="18" y="91"/>
                    </a:lnTo>
                    <a:lnTo>
                      <a:pt x="14" y="96"/>
                    </a:lnTo>
                    <a:lnTo>
                      <a:pt x="12" y="99"/>
                    </a:lnTo>
                    <a:lnTo>
                      <a:pt x="10" y="101"/>
                    </a:lnTo>
                    <a:lnTo>
                      <a:pt x="8" y="104"/>
                    </a:lnTo>
                    <a:lnTo>
                      <a:pt x="7" y="106"/>
                    </a:lnTo>
                    <a:lnTo>
                      <a:pt x="6" y="108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7" y="115"/>
                    </a:lnTo>
                    <a:lnTo>
                      <a:pt x="7" y="117"/>
                    </a:lnTo>
                    <a:lnTo>
                      <a:pt x="7" y="119"/>
                    </a:lnTo>
                    <a:lnTo>
                      <a:pt x="7" y="121"/>
                    </a:lnTo>
                    <a:lnTo>
                      <a:pt x="7" y="124"/>
                    </a:lnTo>
                    <a:lnTo>
                      <a:pt x="6" y="127"/>
                    </a:lnTo>
                    <a:lnTo>
                      <a:pt x="6" y="130"/>
                    </a:lnTo>
                    <a:lnTo>
                      <a:pt x="6" y="133"/>
                    </a:lnTo>
                    <a:lnTo>
                      <a:pt x="7" y="135"/>
                    </a:lnTo>
                    <a:lnTo>
                      <a:pt x="7" y="138"/>
                    </a:lnTo>
                    <a:lnTo>
                      <a:pt x="9" y="141"/>
                    </a:lnTo>
                    <a:lnTo>
                      <a:pt x="10" y="144"/>
                    </a:lnTo>
                    <a:lnTo>
                      <a:pt x="11" y="145"/>
                    </a:lnTo>
                    <a:lnTo>
                      <a:pt x="11" y="147"/>
                    </a:lnTo>
                    <a:lnTo>
                      <a:pt x="12" y="150"/>
                    </a:lnTo>
                    <a:lnTo>
                      <a:pt x="12" y="153"/>
                    </a:lnTo>
                    <a:lnTo>
                      <a:pt x="12" y="156"/>
                    </a:lnTo>
                    <a:lnTo>
                      <a:pt x="12" y="159"/>
                    </a:lnTo>
                    <a:lnTo>
                      <a:pt x="12" y="160"/>
                    </a:lnTo>
                    <a:lnTo>
                      <a:pt x="12" y="161"/>
                    </a:lnTo>
                    <a:lnTo>
                      <a:pt x="11" y="162"/>
                    </a:lnTo>
                    <a:lnTo>
                      <a:pt x="11" y="163"/>
                    </a:lnTo>
                    <a:lnTo>
                      <a:pt x="10" y="163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8" y="161"/>
                    </a:lnTo>
                    <a:lnTo>
                      <a:pt x="8" y="161"/>
                    </a:lnTo>
                    <a:lnTo>
                      <a:pt x="8" y="162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4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2"/>
                    </a:lnTo>
                    <a:lnTo>
                      <a:pt x="8" y="161"/>
                    </a:lnTo>
                    <a:lnTo>
                      <a:pt x="8" y="160"/>
                    </a:lnTo>
                    <a:lnTo>
                      <a:pt x="8" y="159"/>
                    </a:lnTo>
                    <a:lnTo>
                      <a:pt x="8" y="158"/>
                    </a:lnTo>
                    <a:lnTo>
                      <a:pt x="8" y="156"/>
                    </a:lnTo>
                    <a:lnTo>
                      <a:pt x="8" y="155"/>
                    </a:lnTo>
                    <a:lnTo>
                      <a:pt x="8" y="155"/>
                    </a:lnTo>
                    <a:lnTo>
                      <a:pt x="7" y="154"/>
                    </a:lnTo>
                    <a:lnTo>
                      <a:pt x="7" y="153"/>
                    </a:lnTo>
                    <a:lnTo>
                      <a:pt x="6" y="151"/>
                    </a:lnTo>
                    <a:lnTo>
                      <a:pt x="6" y="150"/>
                    </a:lnTo>
                    <a:lnTo>
                      <a:pt x="6" y="148"/>
                    </a:lnTo>
                    <a:lnTo>
                      <a:pt x="6" y="146"/>
                    </a:lnTo>
                    <a:lnTo>
                      <a:pt x="5" y="145"/>
                    </a:lnTo>
                    <a:lnTo>
                      <a:pt x="4" y="144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3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2" y="139"/>
                    </a:lnTo>
                    <a:lnTo>
                      <a:pt x="1" y="136"/>
                    </a:lnTo>
                    <a:lnTo>
                      <a:pt x="0" y="131"/>
                    </a:lnTo>
                    <a:lnTo>
                      <a:pt x="0" y="124"/>
                    </a:lnTo>
                    <a:lnTo>
                      <a:pt x="0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2" y="100"/>
                    </a:lnTo>
                    <a:lnTo>
                      <a:pt x="4" y="98"/>
                    </a:lnTo>
                    <a:lnTo>
                      <a:pt x="5" y="96"/>
                    </a:lnTo>
                    <a:lnTo>
                      <a:pt x="7" y="93"/>
                    </a:lnTo>
                    <a:lnTo>
                      <a:pt x="8" y="91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6" y="83"/>
                    </a:lnTo>
                    <a:lnTo>
                      <a:pt x="18" y="81"/>
                    </a:lnTo>
                    <a:lnTo>
                      <a:pt x="19" y="78"/>
                    </a:lnTo>
                    <a:lnTo>
                      <a:pt x="21" y="76"/>
                    </a:lnTo>
                    <a:lnTo>
                      <a:pt x="22" y="74"/>
                    </a:lnTo>
                    <a:lnTo>
                      <a:pt x="23" y="72"/>
                    </a:lnTo>
                    <a:lnTo>
                      <a:pt x="24" y="70"/>
                    </a:lnTo>
                    <a:lnTo>
                      <a:pt x="25" y="67"/>
                    </a:lnTo>
                    <a:lnTo>
                      <a:pt x="26" y="66"/>
                    </a:lnTo>
                    <a:lnTo>
                      <a:pt x="27" y="65"/>
                    </a:lnTo>
                    <a:lnTo>
                      <a:pt x="29" y="64"/>
                    </a:lnTo>
                    <a:lnTo>
                      <a:pt x="30" y="63"/>
                    </a:lnTo>
                    <a:lnTo>
                      <a:pt x="31" y="61"/>
                    </a:lnTo>
                    <a:lnTo>
                      <a:pt x="33" y="60"/>
                    </a:lnTo>
                    <a:lnTo>
                      <a:pt x="33" y="60"/>
                    </a:lnTo>
                    <a:lnTo>
                      <a:pt x="34" y="59"/>
                    </a:lnTo>
                    <a:lnTo>
                      <a:pt x="35" y="58"/>
                    </a:lnTo>
                    <a:lnTo>
                      <a:pt x="37" y="57"/>
                    </a:lnTo>
                    <a:lnTo>
                      <a:pt x="39" y="56"/>
                    </a:lnTo>
                    <a:lnTo>
                      <a:pt x="42" y="53"/>
                    </a:lnTo>
                    <a:lnTo>
                      <a:pt x="45" y="51"/>
                    </a:lnTo>
                    <a:lnTo>
                      <a:pt x="47" y="50"/>
                    </a:lnTo>
                    <a:lnTo>
                      <a:pt x="49" y="48"/>
                    </a:lnTo>
                    <a:lnTo>
                      <a:pt x="50" y="47"/>
                    </a:lnTo>
                    <a:lnTo>
                      <a:pt x="50" y="47"/>
                    </a:lnTo>
                    <a:lnTo>
                      <a:pt x="51" y="46"/>
                    </a:lnTo>
                    <a:lnTo>
                      <a:pt x="53" y="44"/>
                    </a:lnTo>
                    <a:lnTo>
                      <a:pt x="54" y="42"/>
                    </a:lnTo>
                    <a:lnTo>
                      <a:pt x="56" y="41"/>
                    </a:lnTo>
                    <a:lnTo>
                      <a:pt x="57" y="39"/>
                    </a:lnTo>
                    <a:lnTo>
                      <a:pt x="58" y="37"/>
                    </a:lnTo>
                    <a:lnTo>
                      <a:pt x="59" y="36"/>
                    </a:lnTo>
                    <a:lnTo>
                      <a:pt x="61" y="36"/>
                    </a:lnTo>
                    <a:lnTo>
                      <a:pt x="63" y="35"/>
                    </a:lnTo>
                    <a:lnTo>
                      <a:pt x="66" y="34"/>
                    </a:lnTo>
                    <a:lnTo>
                      <a:pt x="68" y="33"/>
                    </a:lnTo>
                    <a:lnTo>
                      <a:pt x="69" y="33"/>
                    </a:lnTo>
                    <a:lnTo>
                      <a:pt x="70" y="33"/>
                    </a:lnTo>
                    <a:lnTo>
                      <a:pt x="71" y="33"/>
                    </a:lnTo>
                    <a:lnTo>
                      <a:pt x="72" y="34"/>
                    </a:lnTo>
                    <a:lnTo>
                      <a:pt x="73" y="35"/>
                    </a:lnTo>
                    <a:lnTo>
                      <a:pt x="74" y="36"/>
                    </a:lnTo>
                    <a:lnTo>
                      <a:pt x="74" y="37"/>
                    </a:lnTo>
                    <a:lnTo>
                      <a:pt x="74" y="39"/>
                    </a:lnTo>
                    <a:lnTo>
                      <a:pt x="75" y="42"/>
                    </a:lnTo>
                    <a:lnTo>
                      <a:pt x="75" y="44"/>
                    </a:lnTo>
                    <a:lnTo>
                      <a:pt x="75" y="46"/>
                    </a:lnTo>
                    <a:lnTo>
                      <a:pt x="75" y="48"/>
                    </a:lnTo>
                    <a:lnTo>
                      <a:pt x="74" y="52"/>
                    </a:lnTo>
                    <a:lnTo>
                      <a:pt x="73" y="56"/>
                    </a:lnTo>
                    <a:lnTo>
                      <a:pt x="71" y="60"/>
                    </a:lnTo>
                    <a:lnTo>
                      <a:pt x="69" y="64"/>
                    </a:lnTo>
                    <a:lnTo>
                      <a:pt x="67" y="67"/>
                    </a:lnTo>
                    <a:lnTo>
                      <a:pt x="64" y="71"/>
                    </a:lnTo>
                    <a:lnTo>
                      <a:pt x="64" y="71"/>
                    </a:lnTo>
                    <a:lnTo>
                      <a:pt x="63" y="71"/>
                    </a:lnTo>
                    <a:lnTo>
                      <a:pt x="63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1" y="72"/>
                    </a:lnTo>
                    <a:lnTo>
                      <a:pt x="61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59" y="74"/>
                    </a:lnTo>
                    <a:lnTo>
                      <a:pt x="59" y="75"/>
                    </a:lnTo>
                    <a:lnTo>
                      <a:pt x="58" y="76"/>
                    </a:lnTo>
                    <a:lnTo>
                      <a:pt x="57" y="78"/>
                    </a:lnTo>
                    <a:lnTo>
                      <a:pt x="57" y="79"/>
                    </a:lnTo>
                    <a:lnTo>
                      <a:pt x="56" y="80"/>
                    </a:lnTo>
                    <a:lnTo>
                      <a:pt x="56" y="81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4" y="83"/>
                    </a:lnTo>
                    <a:lnTo>
                      <a:pt x="54" y="83"/>
                    </a:lnTo>
                    <a:lnTo>
                      <a:pt x="54" y="84"/>
                    </a:lnTo>
                    <a:lnTo>
                      <a:pt x="53" y="84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53" y="86"/>
                    </a:lnTo>
                    <a:lnTo>
                      <a:pt x="53" y="86"/>
                    </a:lnTo>
                    <a:lnTo>
                      <a:pt x="54" y="85"/>
                    </a:lnTo>
                    <a:lnTo>
                      <a:pt x="55" y="85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7" y="83"/>
                    </a:lnTo>
                    <a:lnTo>
                      <a:pt x="57" y="83"/>
                    </a:lnTo>
                    <a:lnTo>
                      <a:pt x="58" y="83"/>
                    </a:lnTo>
                    <a:lnTo>
                      <a:pt x="59" y="82"/>
                    </a:lnTo>
                    <a:lnTo>
                      <a:pt x="61" y="81"/>
                    </a:lnTo>
                    <a:lnTo>
                      <a:pt x="63" y="80"/>
                    </a:lnTo>
                    <a:lnTo>
                      <a:pt x="68" y="77"/>
                    </a:lnTo>
                    <a:lnTo>
                      <a:pt x="74" y="72"/>
                    </a:lnTo>
                    <a:lnTo>
                      <a:pt x="80" y="68"/>
                    </a:lnTo>
                    <a:lnTo>
                      <a:pt x="86" y="64"/>
                    </a:lnTo>
                    <a:lnTo>
                      <a:pt x="90" y="60"/>
                    </a:lnTo>
                    <a:lnTo>
                      <a:pt x="92" y="57"/>
                    </a:lnTo>
                    <a:lnTo>
                      <a:pt x="94" y="56"/>
                    </a:lnTo>
                    <a:lnTo>
                      <a:pt x="96" y="54"/>
                    </a:lnTo>
                    <a:lnTo>
                      <a:pt x="99" y="52"/>
                    </a:lnTo>
                    <a:lnTo>
                      <a:pt x="101" y="49"/>
                    </a:lnTo>
                    <a:lnTo>
                      <a:pt x="104" y="46"/>
                    </a:lnTo>
                    <a:lnTo>
                      <a:pt x="106" y="44"/>
                    </a:lnTo>
                    <a:lnTo>
                      <a:pt x="107" y="43"/>
                    </a:lnTo>
                    <a:lnTo>
                      <a:pt x="109" y="42"/>
                    </a:lnTo>
                    <a:lnTo>
                      <a:pt x="110" y="41"/>
                    </a:lnTo>
                    <a:lnTo>
                      <a:pt x="111" y="41"/>
                    </a:lnTo>
                    <a:lnTo>
                      <a:pt x="111" y="40"/>
                    </a:lnTo>
                    <a:lnTo>
                      <a:pt x="113" y="39"/>
                    </a:lnTo>
                    <a:lnTo>
                      <a:pt x="114" y="37"/>
                    </a:lnTo>
                    <a:lnTo>
                      <a:pt x="115" y="35"/>
                    </a:lnTo>
                    <a:lnTo>
                      <a:pt x="117" y="34"/>
                    </a:lnTo>
                    <a:lnTo>
                      <a:pt x="118" y="32"/>
                    </a:lnTo>
                    <a:lnTo>
                      <a:pt x="119" y="31"/>
                    </a:lnTo>
                    <a:lnTo>
                      <a:pt x="119" y="31"/>
                    </a:lnTo>
                    <a:lnTo>
                      <a:pt x="119" y="30"/>
                    </a:lnTo>
                    <a:lnTo>
                      <a:pt x="120" y="29"/>
                    </a:lnTo>
                    <a:lnTo>
                      <a:pt x="121" y="29"/>
                    </a:lnTo>
                    <a:lnTo>
                      <a:pt x="121" y="28"/>
                    </a:lnTo>
                    <a:lnTo>
                      <a:pt x="122" y="28"/>
                    </a:lnTo>
                    <a:lnTo>
                      <a:pt x="123" y="27"/>
                    </a:lnTo>
                    <a:lnTo>
                      <a:pt x="123" y="26"/>
                    </a:lnTo>
                    <a:lnTo>
                      <a:pt x="124" y="25"/>
                    </a:lnTo>
                    <a:lnTo>
                      <a:pt x="125" y="25"/>
                    </a:lnTo>
                    <a:lnTo>
                      <a:pt x="126" y="24"/>
                    </a:lnTo>
                    <a:lnTo>
                      <a:pt x="128" y="22"/>
                    </a:lnTo>
                    <a:lnTo>
                      <a:pt x="130" y="20"/>
                    </a:lnTo>
                    <a:lnTo>
                      <a:pt x="132" y="18"/>
                    </a:lnTo>
                    <a:lnTo>
                      <a:pt x="134" y="17"/>
                    </a:lnTo>
                    <a:lnTo>
                      <a:pt x="135" y="15"/>
                    </a:lnTo>
                    <a:lnTo>
                      <a:pt x="136" y="15"/>
                    </a:lnTo>
                    <a:lnTo>
                      <a:pt x="137" y="13"/>
                    </a:lnTo>
                    <a:lnTo>
                      <a:pt x="140" y="11"/>
                    </a:lnTo>
                    <a:lnTo>
                      <a:pt x="143" y="9"/>
                    </a:lnTo>
                    <a:lnTo>
                      <a:pt x="146" y="7"/>
                    </a:lnTo>
                    <a:lnTo>
                      <a:pt x="150" y="6"/>
                    </a:lnTo>
                    <a:lnTo>
                      <a:pt x="153" y="4"/>
                    </a:lnTo>
                    <a:lnTo>
                      <a:pt x="156" y="3"/>
                    </a:lnTo>
                    <a:lnTo>
                      <a:pt x="158" y="3"/>
                    </a:lnTo>
                    <a:lnTo>
                      <a:pt x="159" y="2"/>
                    </a:lnTo>
                    <a:lnTo>
                      <a:pt x="161" y="1"/>
                    </a:lnTo>
                    <a:lnTo>
                      <a:pt x="163" y="1"/>
                    </a:lnTo>
                    <a:lnTo>
                      <a:pt x="165" y="0"/>
                    </a:lnTo>
                    <a:lnTo>
                      <a:pt x="167" y="0"/>
                    </a:lnTo>
                    <a:lnTo>
                      <a:pt x="169" y="0"/>
                    </a:lnTo>
                    <a:lnTo>
                      <a:pt x="170" y="0"/>
                    </a:lnTo>
                    <a:lnTo>
                      <a:pt x="172" y="1"/>
                    </a:lnTo>
                    <a:lnTo>
                      <a:pt x="173" y="3"/>
                    </a:lnTo>
                    <a:lnTo>
                      <a:pt x="174" y="4"/>
                    </a:lnTo>
                    <a:lnTo>
                      <a:pt x="174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10"/>
                    </a:lnTo>
                    <a:lnTo>
                      <a:pt x="174" y="11"/>
                    </a:lnTo>
                    <a:lnTo>
                      <a:pt x="174" y="12"/>
                    </a:lnTo>
                    <a:lnTo>
                      <a:pt x="173" y="14"/>
                    </a:lnTo>
                    <a:lnTo>
                      <a:pt x="171" y="16"/>
                    </a:lnTo>
                    <a:lnTo>
                      <a:pt x="169" y="18"/>
                    </a:lnTo>
                    <a:lnTo>
                      <a:pt x="167" y="21"/>
                    </a:lnTo>
                    <a:lnTo>
                      <a:pt x="165" y="23"/>
                    </a:lnTo>
                    <a:lnTo>
                      <a:pt x="163" y="26"/>
                    </a:lnTo>
                    <a:lnTo>
                      <a:pt x="161" y="29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4" y="37"/>
                    </a:lnTo>
                    <a:lnTo>
                      <a:pt x="153" y="40"/>
                    </a:lnTo>
                    <a:lnTo>
                      <a:pt x="151" y="43"/>
                    </a:lnTo>
                    <a:lnTo>
                      <a:pt x="148" y="45"/>
                    </a:lnTo>
                    <a:lnTo>
                      <a:pt x="146" y="48"/>
                    </a:lnTo>
                    <a:lnTo>
                      <a:pt x="144" y="51"/>
                    </a:lnTo>
                    <a:lnTo>
                      <a:pt x="142" y="55"/>
                    </a:lnTo>
                    <a:lnTo>
                      <a:pt x="140" y="57"/>
                    </a:lnTo>
                    <a:lnTo>
                      <a:pt x="138" y="61"/>
                    </a:lnTo>
                    <a:lnTo>
                      <a:pt x="136" y="63"/>
                    </a:lnTo>
                    <a:lnTo>
                      <a:pt x="133" y="66"/>
                    </a:lnTo>
                    <a:lnTo>
                      <a:pt x="132" y="67"/>
                    </a:lnTo>
                    <a:lnTo>
                      <a:pt x="130" y="70"/>
                    </a:lnTo>
                    <a:lnTo>
                      <a:pt x="127" y="74"/>
                    </a:lnTo>
                    <a:lnTo>
                      <a:pt x="123" y="78"/>
                    </a:lnTo>
                    <a:lnTo>
                      <a:pt x="120" y="82"/>
                    </a:lnTo>
                    <a:lnTo>
                      <a:pt x="117" y="85"/>
                    </a:lnTo>
                    <a:lnTo>
                      <a:pt x="115" y="88"/>
                    </a:lnTo>
                    <a:lnTo>
                      <a:pt x="115" y="89"/>
                    </a:lnTo>
                    <a:lnTo>
                      <a:pt x="116" y="88"/>
                    </a:lnTo>
                    <a:lnTo>
                      <a:pt x="118" y="87"/>
                    </a:lnTo>
                    <a:lnTo>
                      <a:pt x="121" y="86"/>
                    </a:lnTo>
                    <a:lnTo>
                      <a:pt x="123" y="84"/>
                    </a:lnTo>
                    <a:lnTo>
                      <a:pt x="126" y="82"/>
                    </a:lnTo>
                    <a:lnTo>
                      <a:pt x="128" y="81"/>
                    </a:lnTo>
                    <a:lnTo>
                      <a:pt x="130" y="79"/>
                    </a:lnTo>
                    <a:lnTo>
                      <a:pt x="131" y="78"/>
                    </a:lnTo>
                    <a:lnTo>
                      <a:pt x="132" y="78"/>
                    </a:lnTo>
                    <a:lnTo>
                      <a:pt x="134" y="77"/>
                    </a:lnTo>
                    <a:lnTo>
                      <a:pt x="135" y="76"/>
                    </a:lnTo>
                    <a:lnTo>
                      <a:pt x="137" y="76"/>
                    </a:lnTo>
                    <a:lnTo>
                      <a:pt x="139" y="75"/>
                    </a:lnTo>
                    <a:lnTo>
                      <a:pt x="140" y="75"/>
                    </a:lnTo>
                    <a:lnTo>
                      <a:pt x="141" y="74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5" y="72"/>
                    </a:lnTo>
                    <a:lnTo>
                      <a:pt x="146" y="72"/>
                    </a:lnTo>
                    <a:lnTo>
                      <a:pt x="147" y="72"/>
                    </a:lnTo>
                    <a:lnTo>
                      <a:pt x="148" y="71"/>
                    </a:lnTo>
                    <a:lnTo>
                      <a:pt x="149" y="71"/>
                    </a:lnTo>
                    <a:lnTo>
                      <a:pt x="150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4" y="71"/>
                    </a:lnTo>
                    <a:lnTo>
                      <a:pt x="154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7" y="72"/>
                    </a:lnTo>
                    <a:lnTo>
                      <a:pt x="158" y="73"/>
                    </a:lnTo>
                    <a:lnTo>
                      <a:pt x="160" y="73"/>
                    </a:lnTo>
                    <a:lnTo>
                      <a:pt x="161" y="74"/>
                    </a:lnTo>
                    <a:lnTo>
                      <a:pt x="162" y="75"/>
                    </a:lnTo>
                    <a:lnTo>
                      <a:pt x="163" y="77"/>
                    </a:lnTo>
                    <a:lnTo>
                      <a:pt x="164" y="78"/>
                    </a:lnTo>
                    <a:lnTo>
                      <a:pt x="165" y="80"/>
                    </a:lnTo>
                    <a:lnTo>
                      <a:pt x="165" y="81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6"/>
                    </a:lnTo>
                    <a:lnTo>
                      <a:pt x="163" y="89"/>
                    </a:lnTo>
                    <a:lnTo>
                      <a:pt x="161" y="92"/>
                    </a:lnTo>
                    <a:lnTo>
                      <a:pt x="159" y="95"/>
                    </a:lnTo>
                    <a:lnTo>
                      <a:pt x="158" y="97"/>
                    </a:lnTo>
                    <a:lnTo>
                      <a:pt x="157" y="99"/>
                    </a:lnTo>
                    <a:lnTo>
                      <a:pt x="159" y="100"/>
                    </a:lnTo>
                    <a:lnTo>
                      <a:pt x="161" y="102"/>
                    </a:lnTo>
                    <a:lnTo>
                      <a:pt x="163" y="103"/>
                    </a:lnTo>
                    <a:lnTo>
                      <a:pt x="164" y="106"/>
                    </a:lnTo>
                    <a:lnTo>
                      <a:pt x="165" y="108"/>
                    </a:lnTo>
                    <a:lnTo>
                      <a:pt x="166" y="111"/>
                    </a:lnTo>
                    <a:lnTo>
                      <a:pt x="166" y="112"/>
                    </a:lnTo>
                    <a:lnTo>
                      <a:pt x="166" y="113"/>
                    </a:lnTo>
                    <a:lnTo>
                      <a:pt x="166" y="114"/>
                    </a:lnTo>
                    <a:lnTo>
                      <a:pt x="165" y="116"/>
                    </a:lnTo>
                    <a:lnTo>
                      <a:pt x="165" y="115"/>
                    </a:lnTo>
                    <a:lnTo>
                      <a:pt x="165" y="115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4"/>
                    </a:lnTo>
                    <a:lnTo>
                      <a:pt x="164" y="114"/>
                    </a:lnTo>
                    <a:lnTo>
                      <a:pt x="164" y="115"/>
                    </a:lnTo>
                    <a:lnTo>
                      <a:pt x="164" y="115"/>
                    </a:lnTo>
                    <a:lnTo>
                      <a:pt x="164" y="116"/>
                    </a:lnTo>
                    <a:lnTo>
                      <a:pt x="164" y="117"/>
                    </a:lnTo>
                    <a:lnTo>
                      <a:pt x="163" y="117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8"/>
                    </a:lnTo>
                    <a:lnTo>
                      <a:pt x="164" y="120"/>
                    </a:lnTo>
                    <a:lnTo>
                      <a:pt x="163" y="122"/>
                    </a:lnTo>
                    <a:lnTo>
                      <a:pt x="162" y="125"/>
                    </a:lnTo>
                    <a:lnTo>
                      <a:pt x="161" y="128"/>
                    </a:lnTo>
                    <a:lnTo>
                      <a:pt x="160" y="130"/>
                    </a:lnTo>
                    <a:lnTo>
                      <a:pt x="158" y="132"/>
                    </a:lnTo>
                    <a:lnTo>
                      <a:pt x="157" y="133"/>
                    </a:lnTo>
                    <a:lnTo>
                      <a:pt x="157" y="133"/>
                    </a:lnTo>
                    <a:lnTo>
                      <a:pt x="158" y="134"/>
                    </a:lnTo>
                    <a:lnTo>
                      <a:pt x="158" y="135"/>
                    </a:lnTo>
                    <a:lnTo>
                      <a:pt x="159" y="136"/>
                    </a:lnTo>
                    <a:lnTo>
                      <a:pt x="160" y="137"/>
                    </a:lnTo>
                    <a:lnTo>
                      <a:pt x="161" y="138"/>
                    </a:lnTo>
                    <a:lnTo>
                      <a:pt x="162" y="139"/>
                    </a:lnTo>
                    <a:lnTo>
                      <a:pt x="163" y="140"/>
                    </a:lnTo>
                    <a:lnTo>
                      <a:pt x="163" y="142"/>
                    </a:lnTo>
                    <a:lnTo>
                      <a:pt x="163" y="143"/>
                    </a:lnTo>
                    <a:lnTo>
                      <a:pt x="163" y="144"/>
                    </a:lnTo>
                    <a:lnTo>
                      <a:pt x="163" y="146"/>
                    </a:lnTo>
                    <a:lnTo>
                      <a:pt x="163" y="147"/>
                    </a:lnTo>
                    <a:lnTo>
                      <a:pt x="163" y="149"/>
                    </a:lnTo>
                    <a:lnTo>
                      <a:pt x="163" y="150"/>
                    </a:lnTo>
                    <a:lnTo>
                      <a:pt x="163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4"/>
                    </a:lnTo>
                    <a:lnTo>
                      <a:pt x="161" y="156"/>
                    </a:lnTo>
                    <a:lnTo>
                      <a:pt x="161" y="158"/>
                    </a:lnTo>
                    <a:lnTo>
                      <a:pt x="160" y="160"/>
                    </a:lnTo>
                    <a:lnTo>
                      <a:pt x="159" y="162"/>
                    </a:lnTo>
                    <a:lnTo>
                      <a:pt x="158" y="164"/>
                    </a:lnTo>
                    <a:lnTo>
                      <a:pt x="156" y="165"/>
                    </a:lnTo>
                    <a:lnTo>
                      <a:pt x="154" y="167"/>
                    </a:lnTo>
                    <a:lnTo>
                      <a:pt x="154" y="168"/>
                    </a:lnTo>
                    <a:lnTo>
                      <a:pt x="152" y="170"/>
                    </a:lnTo>
                    <a:lnTo>
                      <a:pt x="152" y="171"/>
                    </a:lnTo>
                    <a:lnTo>
                      <a:pt x="150" y="173"/>
                    </a:lnTo>
                    <a:lnTo>
                      <a:pt x="149" y="174"/>
                    </a:lnTo>
                    <a:lnTo>
                      <a:pt x="148" y="175"/>
                    </a:lnTo>
                    <a:lnTo>
                      <a:pt x="147" y="177"/>
                    </a:lnTo>
                    <a:lnTo>
                      <a:pt x="146" y="178"/>
                    </a:lnTo>
                    <a:lnTo>
                      <a:pt x="146" y="180"/>
                    </a:lnTo>
                    <a:lnTo>
                      <a:pt x="145" y="181"/>
                    </a:lnTo>
                    <a:lnTo>
                      <a:pt x="144" y="183"/>
                    </a:lnTo>
                    <a:lnTo>
                      <a:pt x="143" y="184"/>
                    </a:lnTo>
                    <a:lnTo>
                      <a:pt x="141" y="187"/>
                    </a:lnTo>
                    <a:lnTo>
                      <a:pt x="138" y="190"/>
                    </a:lnTo>
                    <a:lnTo>
                      <a:pt x="135" y="193"/>
                    </a:lnTo>
                    <a:lnTo>
                      <a:pt x="132" y="195"/>
                    </a:lnTo>
                    <a:lnTo>
                      <a:pt x="129" y="198"/>
                    </a:lnTo>
                    <a:lnTo>
                      <a:pt x="126" y="200"/>
                    </a:lnTo>
                    <a:lnTo>
                      <a:pt x="126" y="201"/>
                    </a:lnTo>
                    <a:lnTo>
                      <a:pt x="124" y="202"/>
                    </a:lnTo>
                    <a:lnTo>
                      <a:pt x="122" y="204"/>
                    </a:lnTo>
                    <a:lnTo>
                      <a:pt x="120" y="206"/>
                    </a:lnTo>
                    <a:lnTo>
                      <a:pt x="117" y="207"/>
                    </a:lnTo>
                    <a:lnTo>
                      <a:pt x="115" y="209"/>
                    </a:lnTo>
                    <a:lnTo>
                      <a:pt x="114" y="210"/>
                    </a:lnTo>
                    <a:lnTo>
                      <a:pt x="113" y="21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auto">
              <a:xfrm>
                <a:off x="1366" y="64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w 1"/>
                  <a:gd name="T15" fmla="*/ 0 h 1"/>
                  <a:gd name="T16" fmla="*/ 1 w 1"/>
                  <a:gd name="T17" fmla="*/ 0 h 1"/>
                  <a:gd name="T18" fmla="*/ 0 w 1"/>
                  <a:gd name="T19" fmla="*/ 0 h 1"/>
                  <a:gd name="T20" fmla="*/ 0 w 1"/>
                  <a:gd name="T21" fmla="*/ 0 h 1"/>
                  <a:gd name="T22" fmla="*/ 0 w 1"/>
                  <a:gd name="T23" fmla="*/ 0 h 1"/>
                  <a:gd name="T24" fmla="*/ 0 w 1"/>
                  <a:gd name="T25" fmla="*/ 0 h 1"/>
                  <a:gd name="T26" fmla="*/ 0 w 1"/>
                  <a:gd name="T27" fmla="*/ 1 h 1"/>
                  <a:gd name="T28" fmla="*/ 0 w 1"/>
                  <a:gd name="T29" fmla="*/ 1 h 1"/>
                  <a:gd name="T30" fmla="*/ 0 w 1"/>
                  <a:gd name="T31" fmla="*/ 1 h 1"/>
                  <a:gd name="T32" fmla="*/ 0 w 1"/>
                  <a:gd name="T3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auto">
              <a:xfrm>
                <a:off x="1381" y="623"/>
                <a:ext cx="0" cy="2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0 h 2"/>
                  <a:gd name="T9" fmla="*/ 0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2 h 2"/>
                  <a:gd name="T16" fmla="*/ 2 h 2"/>
                  <a:gd name="T17" fmla="*/ 2 h 2"/>
                  <a:gd name="T18" fmla="*/ 2 h 2"/>
                  <a:gd name="T19" fmla="*/ 2 h 2"/>
                  <a:gd name="T20" fmla="*/ 2 h 2"/>
                  <a:gd name="T21" fmla="*/ 2 h 2"/>
                  <a:gd name="T22" fmla="*/ 2 h 2"/>
                  <a:gd name="T23" fmla="*/ 2 h 2"/>
                  <a:gd name="T24" fmla="*/ 2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auto">
              <a:xfrm>
                <a:off x="1381" y="622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auto">
              <a:xfrm>
                <a:off x="1381" y="621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reeform 20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reeform 21"/>
              <p:cNvSpPr>
                <a:spLocks noEditPoints="1"/>
              </p:cNvSpPr>
              <p:nvPr/>
            </p:nvSpPr>
            <p:spPr bwMode="auto">
              <a:xfrm>
                <a:off x="1352" y="538"/>
                <a:ext cx="170" cy="152"/>
              </a:xfrm>
              <a:custGeom>
                <a:avLst/>
                <a:gdLst>
                  <a:gd name="T0" fmla="*/ 114 w 170"/>
                  <a:gd name="T1" fmla="*/ 151 h 152"/>
                  <a:gd name="T2" fmla="*/ 0 w 170"/>
                  <a:gd name="T3" fmla="*/ 0 h 152"/>
                  <a:gd name="T4" fmla="*/ 25 w 170"/>
                  <a:gd name="T5" fmla="*/ 3 h 152"/>
                  <a:gd name="T6" fmla="*/ 28 w 170"/>
                  <a:gd name="T7" fmla="*/ 7 h 152"/>
                  <a:gd name="T8" fmla="*/ 18 w 170"/>
                  <a:gd name="T9" fmla="*/ 6 h 152"/>
                  <a:gd name="T10" fmla="*/ 42 w 170"/>
                  <a:gd name="T11" fmla="*/ 0 h 152"/>
                  <a:gd name="T12" fmla="*/ 18 w 170"/>
                  <a:gd name="T13" fmla="*/ 34 h 152"/>
                  <a:gd name="T14" fmla="*/ 11 w 170"/>
                  <a:gd name="T15" fmla="*/ 73 h 152"/>
                  <a:gd name="T16" fmla="*/ 14 w 170"/>
                  <a:gd name="T17" fmla="*/ 99 h 152"/>
                  <a:gd name="T18" fmla="*/ 14 w 170"/>
                  <a:gd name="T19" fmla="*/ 99 h 152"/>
                  <a:gd name="T20" fmla="*/ 13 w 170"/>
                  <a:gd name="T21" fmla="*/ 98 h 152"/>
                  <a:gd name="T22" fmla="*/ 12 w 170"/>
                  <a:gd name="T23" fmla="*/ 101 h 152"/>
                  <a:gd name="T24" fmla="*/ 8 w 170"/>
                  <a:gd name="T25" fmla="*/ 82 h 152"/>
                  <a:gd name="T26" fmla="*/ 4 w 170"/>
                  <a:gd name="T27" fmla="*/ 55 h 152"/>
                  <a:gd name="T28" fmla="*/ 27 w 170"/>
                  <a:gd name="T29" fmla="*/ 10 h 152"/>
                  <a:gd name="T30" fmla="*/ 71 w 170"/>
                  <a:gd name="T31" fmla="*/ 5 h 152"/>
                  <a:gd name="T32" fmla="*/ 64 w 170"/>
                  <a:gd name="T33" fmla="*/ 12 h 152"/>
                  <a:gd name="T34" fmla="*/ 59 w 170"/>
                  <a:gd name="T35" fmla="*/ 20 h 152"/>
                  <a:gd name="T36" fmla="*/ 61 w 170"/>
                  <a:gd name="T37" fmla="*/ 21 h 152"/>
                  <a:gd name="T38" fmla="*/ 88 w 170"/>
                  <a:gd name="T39" fmla="*/ 9 h 152"/>
                  <a:gd name="T40" fmla="*/ 43 w 170"/>
                  <a:gd name="T41" fmla="*/ 36 h 152"/>
                  <a:gd name="T42" fmla="*/ 44 w 170"/>
                  <a:gd name="T43" fmla="*/ 34 h 152"/>
                  <a:gd name="T44" fmla="*/ 62 w 170"/>
                  <a:gd name="T45" fmla="*/ 8 h 152"/>
                  <a:gd name="T46" fmla="*/ 137 w 170"/>
                  <a:gd name="T47" fmla="*/ 4 h 152"/>
                  <a:gd name="T48" fmla="*/ 136 w 170"/>
                  <a:gd name="T49" fmla="*/ 16 h 152"/>
                  <a:gd name="T50" fmla="*/ 147 w 170"/>
                  <a:gd name="T51" fmla="*/ 11 h 152"/>
                  <a:gd name="T52" fmla="*/ 148 w 170"/>
                  <a:gd name="T53" fmla="*/ 11 h 152"/>
                  <a:gd name="T54" fmla="*/ 148 w 170"/>
                  <a:gd name="T55" fmla="*/ 11 h 152"/>
                  <a:gd name="T56" fmla="*/ 152 w 170"/>
                  <a:gd name="T57" fmla="*/ 9 h 152"/>
                  <a:gd name="T58" fmla="*/ 158 w 170"/>
                  <a:gd name="T59" fmla="*/ 9 h 152"/>
                  <a:gd name="T60" fmla="*/ 168 w 170"/>
                  <a:gd name="T61" fmla="*/ 16 h 152"/>
                  <a:gd name="T62" fmla="*/ 170 w 170"/>
                  <a:gd name="T63" fmla="*/ 49 h 152"/>
                  <a:gd name="T64" fmla="*/ 169 w 170"/>
                  <a:gd name="T65" fmla="*/ 51 h 152"/>
                  <a:gd name="T66" fmla="*/ 168 w 170"/>
                  <a:gd name="T67" fmla="*/ 56 h 152"/>
                  <a:gd name="T68" fmla="*/ 162 w 170"/>
                  <a:gd name="T69" fmla="*/ 70 h 152"/>
                  <a:gd name="T70" fmla="*/ 167 w 170"/>
                  <a:gd name="T71" fmla="*/ 89 h 152"/>
                  <a:gd name="T72" fmla="*/ 158 w 170"/>
                  <a:gd name="T73" fmla="*/ 106 h 152"/>
                  <a:gd name="T74" fmla="*/ 130 w 170"/>
                  <a:gd name="T75" fmla="*/ 138 h 152"/>
                  <a:gd name="T76" fmla="*/ 117 w 170"/>
                  <a:gd name="T77" fmla="*/ 148 h 152"/>
                  <a:gd name="T78" fmla="*/ 121 w 170"/>
                  <a:gd name="T79" fmla="*/ 145 h 152"/>
                  <a:gd name="T80" fmla="*/ 121 w 170"/>
                  <a:gd name="T81" fmla="*/ 143 h 152"/>
                  <a:gd name="T82" fmla="*/ 144 w 170"/>
                  <a:gd name="T83" fmla="*/ 120 h 152"/>
                  <a:gd name="T84" fmla="*/ 161 w 170"/>
                  <a:gd name="T85" fmla="*/ 86 h 152"/>
                  <a:gd name="T86" fmla="*/ 156 w 170"/>
                  <a:gd name="T87" fmla="*/ 79 h 152"/>
                  <a:gd name="T88" fmla="*/ 151 w 170"/>
                  <a:gd name="T89" fmla="*/ 81 h 152"/>
                  <a:gd name="T90" fmla="*/ 160 w 170"/>
                  <a:gd name="T91" fmla="*/ 43 h 152"/>
                  <a:gd name="T92" fmla="*/ 155 w 170"/>
                  <a:gd name="T93" fmla="*/ 44 h 152"/>
                  <a:gd name="T94" fmla="*/ 149 w 170"/>
                  <a:gd name="T95" fmla="*/ 49 h 152"/>
                  <a:gd name="T96" fmla="*/ 147 w 170"/>
                  <a:gd name="T97" fmla="*/ 50 h 152"/>
                  <a:gd name="T98" fmla="*/ 142 w 170"/>
                  <a:gd name="T99" fmla="*/ 52 h 152"/>
                  <a:gd name="T100" fmla="*/ 156 w 170"/>
                  <a:gd name="T101" fmla="*/ 15 h 152"/>
                  <a:gd name="T102" fmla="*/ 111 w 170"/>
                  <a:gd name="T103" fmla="*/ 38 h 152"/>
                  <a:gd name="T104" fmla="*/ 102 w 170"/>
                  <a:gd name="T105" fmla="*/ 38 h 152"/>
                  <a:gd name="T106" fmla="*/ 131 w 170"/>
                  <a:gd name="T107" fmla="*/ 6 h 152"/>
                  <a:gd name="T108" fmla="*/ 113 w 170"/>
                  <a:gd name="T109" fmla="*/ 150 h 152"/>
                  <a:gd name="T110" fmla="*/ 116 w 170"/>
                  <a:gd name="T111" fmla="*/ 149 h 152"/>
                  <a:gd name="T112" fmla="*/ 116 w 170"/>
                  <a:gd name="T113" fmla="*/ 149 h 152"/>
                  <a:gd name="T114" fmla="*/ 14 w 170"/>
                  <a:gd name="T115" fmla="*/ 102 h 152"/>
                  <a:gd name="T116" fmla="*/ 29 w 170"/>
                  <a:gd name="T117" fmla="*/ 86 h 152"/>
                  <a:gd name="T118" fmla="*/ 29 w 170"/>
                  <a:gd name="T119" fmla="*/ 87 h 152"/>
                  <a:gd name="T120" fmla="*/ 29 w 170"/>
                  <a:gd name="T121" fmla="*/ 85 h 152"/>
                  <a:gd name="T122" fmla="*/ 29 w 170"/>
                  <a:gd name="T123" fmla="*/ 8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52">
                    <a:moveTo>
                      <a:pt x="111" y="152"/>
                    </a:move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2"/>
                    </a:lnTo>
                    <a:lnTo>
                      <a:pt x="113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1" y="152"/>
                    </a:lnTo>
                    <a:lnTo>
                      <a:pt x="111" y="152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6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1" y="7"/>
                    </a:lnTo>
                    <a:lnTo>
                      <a:pt x="18" y="6"/>
                    </a:lnTo>
                    <a:lnTo>
                      <a:pt x="15" y="5"/>
                    </a:lnTo>
                    <a:lnTo>
                      <a:pt x="12" y="4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  <a:moveTo>
                      <a:pt x="35" y="0"/>
                    </a:moveTo>
                    <a:lnTo>
                      <a:pt x="43" y="0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0" y="1"/>
                    </a:lnTo>
                    <a:lnTo>
                      <a:pt x="40" y="2"/>
                    </a:lnTo>
                    <a:lnTo>
                      <a:pt x="39" y="2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5"/>
                    </a:lnTo>
                    <a:lnTo>
                      <a:pt x="37" y="8"/>
                    </a:lnTo>
                    <a:lnTo>
                      <a:pt x="36" y="11"/>
                    </a:lnTo>
                    <a:lnTo>
                      <a:pt x="35" y="14"/>
                    </a:lnTo>
                    <a:lnTo>
                      <a:pt x="33" y="17"/>
                    </a:lnTo>
                    <a:lnTo>
                      <a:pt x="31" y="19"/>
                    </a:lnTo>
                    <a:lnTo>
                      <a:pt x="29" y="22"/>
                    </a:lnTo>
                    <a:lnTo>
                      <a:pt x="27" y="24"/>
                    </a:lnTo>
                    <a:lnTo>
                      <a:pt x="22" y="29"/>
                    </a:lnTo>
                    <a:lnTo>
                      <a:pt x="18" y="34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2" y="42"/>
                    </a:lnTo>
                    <a:lnTo>
                      <a:pt x="11" y="44"/>
                    </a:lnTo>
                    <a:lnTo>
                      <a:pt x="10" y="46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1" y="53"/>
                    </a:lnTo>
                    <a:lnTo>
                      <a:pt x="11" y="55"/>
                    </a:lnTo>
                    <a:lnTo>
                      <a:pt x="11" y="57"/>
                    </a:lnTo>
                    <a:lnTo>
                      <a:pt x="11" y="59"/>
                    </a:lnTo>
                    <a:lnTo>
                      <a:pt x="11" y="62"/>
                    </a:lnTo>
                    <a:lnTo>
                      <a:pt x="10" y="65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1" y="73"/>
                    </a:lnTo>
                    <a:lnTo>
                      <a:pt x="11" y="76"/>
                    </a:lnTo>
                    <a:lnTo>
                      <a:pt x="13" y="79"/>
                    </a:lnTo>
                    <a:lnTo>
                      <a:pt x="14" y="82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6" y="97"/>
                    </a:lnTo>
                    <a:lnTo>
                      <a:pt x="16" y="98"/>
                    </a:lnTo>
                    <a:lnTo>
                      <a:pt x="16" y="99"/>
                    </a:lnTo>
                    <a:lnTo>
                      <a:pt x="15" y="100"/>
                    </a:lnTo>
                    <a:lnTo>
                      <a:pt x="15" y="101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2" y="100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2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8"/>
                    </a:lnTo>
                    <a:lnTo>
                      <a:pt x="12" y="97"/>
                    </a:lnTo>
                    <a:lnTo>
                      <a:pt x="12" y="96"/>
                    </a:lnTo>
                    <a:lnTo>
                      <a:pt x="12" y="94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1" y="92"/>
                    </a:lnTo>
                    <a:lnTo>
                      <a:pt x="11" y="91"/>
                    </a:lnTo>
                    <a:lnTo>
                      <a:pt x="10" y="89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9" y="83"/>
                    </a:lnTo>
                    <a:lnTo>
                      <a:pt x="8" y="82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7" y="80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5" y="74"/>
                    </a:lnTo>
                    <a:lnTo>
                      <a:pt x="4" y="69"/>
                    </a:lnTo>
                    <a:lnTo>
                      <a:pt x="4" y="62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4" y="43"/>
                    </a:lnTo>
                    <a:lnTo>
                      <a:pt x="4" y="41"/>
                    </a:lnTo>
                    <a:lnTo>
                      <a:pt x="6" y="38"/>
                    </a:lnTo>
                    <a:lnTo>
                      <a:pt x="8" y="36"/>
                    </a:lnTo>
                    <a:lnTo>
                      <a:pt x="9" y="34"/>
                    </a:lnTo>
                    <a:lnTo>
                      <a:pt x="11" y="31"/>
                    </a:lnTo>
                    <a:lnTo>
                      <a:pt x="12" y="29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8" y="23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5" y="14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8" y="8"/>
                    </a:lnTo>
                    <a:lnTo>
                      <a:pt x="29" y="5"/>
                    </a:lnTo>
                    <a:lnTo>
                      <a:pt x="30" y="5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32" y="3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4" y="0"/>
                    </a:lnTo>
                    <a:lnTo>
                      <a:pt x="35" y="0"/>
                    </a:lnTo>
                    <a:close/>
                    <a:moveTo>
                      <a:pt x="70" y="0"/>
                    </a:moveTo>
                    <a:lnTo>
                      <a:pt x="74" y="0"/>
                    </a:lnTo>
                    <a:lnTo>
                      <a:pt x="74" y="1"/>
                    </a:lnTo>
                    <a:lnTo>
                      <a:pt x="73" y="2"/>
                    </a:lnTo>
                    <a:lnTo>
                      <a:pt x="72" y="3"/>
                    </a:lnTo>
                    <a:lnTo>
                      <a:pt x="71" y="4"/>
                    </a:lnTo>
                    <a:lnTo>
                      <a:pt x="71" y="5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68" y="9"/>
                    </a:lnTo>
                    <a:lnTo>
                      <a:pt x="68" y="9"/>
                    </a:lnTo>
                    <a:lnTo>
                      <a:pt x="67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10"/>
                    </a:lnTo>
                    <a:lnTo>
                      <a:pt x="65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3" y="12"/>
                    </a:lnTo>
                    <a:lnTo>
                      <a:pt x="63" y="13"/>
                    </a:lnTo>
                    <a:lnTo>
                      <a:pt x="62" y="14"/>
                    </a:lnTo>
                    <a:lnTo>
                      <a:pt x="61" y="16"/>
                    </a:lnTo>
                    <a:lnTo>
                      <a:pt x="61" y="17"/>
                    </a:lnTo>
                    <a:lnTo>
                      <a:pt x="60" y="18"/>
                    </a:lnTo>
                    <a:lnTo>
                      <a:pt x="60" y="19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7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58" y="23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0" y="22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2" y="21"/>
                    </a:lnTo>
                    <a:lnTo>
                      <a:pt x="63" y="21"/>
                    </a:lnTo>
                    <a:lnTo>
                      <a:pt x="64" y="20"/>
                    </a:lnTo>
                    <a:lnTo>
                      <a:pt x="66" y="19"/>
                    </a:lnTo>
                    <a:lnTo>
                      <a:pt x="69" y="17"/>
                    </a:lnTo>
                    <a:lnTo>
                      <a:pt x="74" y="14"/>
                    </a:lnTo>
                    <a:lnTo>
                      <a:pt x="78" y="10"/>
                    </a:lnTo>
                    <a:lnTo>
                      <a:pt x="83" y="7"/>
                    </a:lnTo>
                    <a:lnTo>
                      <a:pt x="88" y="3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97" y="1"/>
                    </a:lnTo>
                    <a:lnTo>
                      <a:pt x="95" y="3"/>
                    </a:lnTo>
                    <a:lnTo>
                      <a:pt x="93" y="4"/>
                    </a:lnTo>
                    <a:lnTo>
                      <a:pt x="91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6" y="10"/>
                    </a:lnTo>
                    <a:lnTo>
                      <a:pt x="84" y="12"/>
                    </a:lnTo>
                    <a:lnTo>
                      <a:pt x="79" y="15"/>
                    </a:lnTo>
                    <a:lnTo>
                      <a:pt x="74" y="18"/>
                    </a:lnTo>
                    <a:lnTo>
                      <a:pt x="69" y="22"/>
                    </a:lnTo>
                    <a:lnTo>
                      <a:pt x="64" y="25"/>
                    </a:lnTo>
                    <a:lnTo>
                      <a:pt x="59" y="28"/>
                    </a:lnTo>
                    <a:lnTo>
                      <a:pt x="54" y="31"/>
                    </a:lnTo>
                    <a:lnTo>
                      <a:pt x="49" y="34"/>
                    </a:lnTo>
                    <a:lnTo>
                      <a:pt x="45" y="37"/>
                    </a:lnTo>
                    <a:lnTo>
                      <a:pt x="44" y="37"/>
                    </a:lnTo>
                    <a:lnTo>
                      <a:pt x="44" y="37"/>
                    </a:lnTo>
                    <a:lnTo>
                      <a:pt x="43" y="37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3"/>
                    </a:lnTo>
                    <a:lnTo>
                      <a:pt x="43" y="33"/>
                    </a:lnTo>
                    <a:lnTo>
                      <a:pt x="43" y="33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51" y="23"/>
                    </a:lnTo>
                    <a:lnTo>
                      <a:pt x="53" y="21"/>
                    </a:lnTo>
                    <a:lnTo>
                      <a:pt x="55" y="18"/>
                    </a:lnTo>
                    <a:lnTo>
                      <a:pt x="57" y="15"/>
                    </a:lnTo>
                    <a:lnTo>
                      <a:pt x="59" y="12"/>
                    </a:lnTo>
                    <a:lnTo>
                      <a:pt x="61" y="9"/>
                    </a:lnTo>
                    <a:lnTo>
                      <a:pt x="62" y="8"/>
                    </a:lnTo>
                    <a:lnTo>
                      <a:pt x="64" y="7"/>
                    </a:lnTo>
                    <a:lnTo>
                      <a:pt x="65" y="5"/>
                    </a:lnTo>
                    <a:lnTo>
                      <a:pt x="66" y="4"/>
                    </a:lnTo>
                    <a:lnTo>
                      <a:pt x="67" y="3"/>
                    </a:lnTo>
                    <a:lnTo>
                      <a:pt x="68" y="2"/>
                    </a:lnTo>
                    <a:lnTo>
                      <a:pt x="69" y="1"/>
                    </a:lnTo>
                    <a:lnTo>
                      <a:pt x="70" y="0"/>
                    </a:lnTo>
                    <a:close/>
                    <a:moveTo>
                      <a:pt x="136" y="0"/>
                    </a:moveTo>
                    <a:lnTo>
                      <a:pt x="141" y="0"/>
                    </a:lnTo>
                    <a:lnTo>
                      <a:pt x="141" y="0"/>
                    </a:lnTo>
                    <a:lnTo>
                      <a:pt x="140" y="1"/>
                    </a:lnTo>
                    <a:lnTo>
                      <a:pt x="140" y="1"/>
                    </a:lnTo>
                    <a:lnTo>
                      <a:pt x="139" y="2"/>
                    </a:lnTo>
                    <a:lnTo>
                      <a:pt x="139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7" y="4"/>
                    </a:lnTo>
                    <a:lnTo>
                      <a:pt x="136" y="5"/>
                    </a:lnTo>
                    <a:lnTo>
                      <a:pt x="134" y="8"/>
                    </a:lnTo>
                    <a:lnTo>
                      <a:pt x="131" y="12"/>
                    </a:lnTo>
                    <a:lnTo>
                      <a:pt x="127" y="16"/>
                    </a:lnTo>
                    <a:lnTo>
                      <a:pt x="124" y="20"/>
                    </a:lnTo>
                    <a:lnTo>
                      <a:pt x="121" y="23"/>
                    </a:lnTo>
                    <a:lnTo>
                      <a:pt x="119" y="26"/>
                    </a:lnTo>
                    <a:lnTo>
                      <a:pt x="119" y="27"/>
                    </a:lnTo>
                    <a:lnTo>
                      <a:pt x="120" y="26"/>
                    </a:lnTo>
                    <a:lnTo>
                      <a:pt x="122" y="25"/>
                    </a:lnTo>
                    <a:lnTo>
                      <a:pt x="125" y="24"/>
                    </a:lnTo>
                    <a:lnTo>
                      <a:pt x="127" y="22"/>
                    </a:lnTo>
                    <a:lnTo>
                      <a:pt x="130" y="20"/>
                    </a:lnTo>
                    <a:lnTo>
                      <a:pt x="132" y="19"/>
                    </a:lnTo>
                    <a:lnTo>
                      <a:pt x="134" y="17"/>
                    </a:lnTo>
                    <a:lnTo>
                      <a:pt x="135" y="16"/>
                    </a:lnTo>
                    <a:lnTo>
                      <a:pt x="136" y="16"/>
                    </a:lnTo>
                    <a:lnTo>
                      <a:pt x="138" y="15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3"/>
                    </a:lnTo>
                    <a:lnTo>
                      <a:pt x="144" y="13"/>
                    </a:lnTo>
                    <a:lnTo>
                      <a:pt x="145" y="12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0"/>
                    </a:lnTo>
                    <a:lnTo>
                      <a:pt x="152" y="9"/>
                    </a:lnTo>
                    <a:lnTo>
                      <a:pt x="153" y="9"/>
                    </a:lnTo>
                    <a:lnTo>
                      <a:pt x="154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61" y="10"/>
                    </a:lnTo>
                    <a:lnTo>
                      <a:pt x="162" y="11"/>
                    </a:lnTo>
                    <a:lnTo>
                      <a:pt x="164" y="11"/>
                    </a:lnTo>
                    <a:lnTo>
                      <a:pt x="165" y="12"/>
                    </a:lnTo>
                    <a:lnTo>
                      <a:pt x="166" y="13"/>
                    </a:lnTo>
                    <a:lnTo>
                      <a:pt x="167" y="15"/>
                    </a:lnTo>
                    <a:lnTo>
                      <a:pt x="168" y="16"/>
                    </a:lnTo>
                    <a:lnTo>
                      <a:pt x="169" y="18"/>
                    </a:lnTo>
                    <a:lnTo>
                      <a:pt x="169" y="19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2"/>
                    </a:lnTo>
                    <a:lnTo>
                      <a:pt x="168" y="24"/>
                    </a:lnTo>
                    <a:lnTo>
                      <a:pt x="167" y="27"/>
                    </a:lnTo>
                    <a:lnTo>
                      <a:pt x="165" y="30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1" y="37"/>
                    </a:lnTo>
                    <a:lnTo>
                      <a:pt x="163" y="38"/>
                    </a:lnTo>
                    <a:lnTo>
                      <a:pt x="165" y="40"/>
                    </a:lnTo>
                    <a:lnTo>
                      <a:pt x="167" y="41"/>
                    </a:lnTo>
                    <a:lnTo>
                      <a:pt x="168" y="44"/>
                    </a:lnTo>
                    <a:lnTo>
                      <a:pt x="169" y="46"/>
                    </a:lnTo>
                    <a:lnTo>
                      <a:pt x="170" y="49"/>
                    </a:lnTo>
                    <a:lnTo>
                      <a:pt x="170" y="50"/>
                    </a:lnTo>
                    <a:lnTo>
                      <a:pt x="170" y="51"/>
                    </a:lnTo>
                    <a:lnTo>
                      <a:pt x="170" y="52"/>
                    </a:lnTo>
                    <a:lnTo>
                      <a:pt x="169" y="54"/>
                    </a:lnTo>
                    <a:lnTo>
                      <a:pt x="169" y="53"/>
                    </a:lnTo>
                    <a:lnTo>
                      <a:pt x="169" y="53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2"/>
                    </a:lnTo>
                    <a:lnTo>
                      <a:pt x="168" y="52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68" y="54"/>
                    </a:lnTo>
                    <a:lnTo>
                      <a:pt x="168" y="55"/>
                    </a:lnTo>
                    <a:lnTo>
                      <a:pt x="167" y="55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6"/>
                    </a:lnTo>
                    <a:lnTo>
                      <a:pt x="168" y="58"/>
                    </a:lnTo>
                    <a:lnTo>
                      <a:pt x="167" y="60"/>
                    </a:lnTo>
                    <a:lnTo>
                      <a:pt x="166" y="63"/>
                    </a:lnTo>
                    <a:lnTo>
                      <a:pt x="165" y="66"/>
                    </a:lnTo>
                    <a:lnTo>
                      <a:pt x="164" y="68"/>
                    </a:lnTo>
                    <a:lnTo>
                      <a:pt x="162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3" y="74"/>
                    </a:lnTo>
                    <a:lnTo>
                      <a:pt x="164" y="75"/>
                    </a:lnTo>
                    <a:lnTo>
                      <a:pt x="165" y="76"/>
                    </a:lnTo>
                    <a:lnTo>
                      <a:pt x="166" y="77"/>
                    </a:lnTo>
                    <a:lnTo>
                      <a:pt x="167" y="78"/>
                    </a:lnTo>
                    <a:lnTo>
                      <a:pt x="167" y="80"/>
                    </a:lnTo>
                    <a:lnTo>
                      <a:pt x="167" y="81"/>
                    </a:lnTo>
                    <a:lnTo>
                      <a:pt x="167" y="82"/>
                    </a:lnTo>
                    <a:lnTo>
                      <a:pt x="167" y="84"/>
                    </a:lnTo>
                    <a:lnTo>
                      <a:pt x="167" y="85"/>
                    </a:lnTo>
                    <a:lnTo>
                      <a:pt x="167" y="87"/>
                    </a:lnTo>
                    <a:lnTo>
                      <a:pt x="167" y="88"/>
                    </a:lnTo>
                    <a:lnTo>
                      <a:pt x="167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2"/>
                    </a:lnTo>
                    <a:lnTo>
                      <a:pt x="165" y="94"/>
                    </a:lnTo>
                    <a:lnTo>
                      <a:pt x="165" y="96"/>
                    </a:lnTo>
                    <a:lnTo>
                      <a:pt x="164" y="98"/>
                    </a:lnTo>
                    <a:lnTo>
                      <a:pt x="163" y="100"/>
                    </a:lnTo>
                    <a:lnTo>
                      <a:pt x="162" y="102"/>
                    </a:lnTo>
                    <a:lnTo>
                      <a:pt x="160" y="103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6" y="108"/>
                    </a:lnTo>
                    <a:lnTo>
                      <a:pt x="156" y="109"/>
                    </a:lnTo>
                    <a:lnTo>
                      <a:pt x="154" y="111"/>
                    </a:lnTo>
                    <a:lnTo>
                      <a:pt x="153" y="112"/>
                    </a:lnTo>
                    <a:lnTo>
                      <a:pt x="152" y="113"/>
                    </a:lnTo>
                    <a:lnTo>
                      <a:pt x="151" y="115"/>
                    </a:lnTo>
                    <a:lnTo>
                      <a:pt x="150" y="116"/>
                    </a:lnTo>
                    <a:lnTo>
                      <a:pt x="150" y="118"/>
                    </a:lnTo>
                    <a:lnTo>
                      <a:pt x="149" y="119"/>
                    </a:lnTo>
                    <a:lnTo>
                      <a:pt x="148" y="121"/>
                    </a:lnTo>
                    <a:lnTo>
                      <a:pt x="147" y="122"/>
                    </a:lnTo>
                    <a:lnTo>
                      <a:pt x="145" y="125"/>
                    </a:lnTo>
                    <a:lnTo>
                      <a:pt x="142" y="128"/>
                    </a:lnTo>
                    <a:lnTo>
                      <a:pt x="139" y="131"/>
                    </a:lnTo>
                    <a:lnTo>
                      <a:pt x="136" y="133"/>
                    </a:lnTo>
                    <a:lnTo>
                      <a:pt x="133" y="136"/>
                    </a:lnTo>
                    <a:lnTo>
                      <a:pt x="130" y="138"/>
                    </a:lnTo>
                    <a:lnTo>
                      <a:pt x="130" y="139"/>
                    </a:lnTo>
                    <a:lnTo>
                      <a:pt x="128" y="140"/>
                    </a:lnTo>
                    <a:lnTo>
                      <a:pt x="126" y="142"/>
                    </a:lnTo>
                    <a:lnTo>
                      <a:pt x="124" y="144"/>
                    </a:lnTo>
                    <a:lnTo>
                      <a:pt x="121" y="145"/>
                    </a:lnTo>
                    <a:lnTo>
                      <a:pt x="119" y="147"/>
                    </a:lnTo>
                    <a:lnTo>
                      <a:pt x="118" y="148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8" y="148"/>
                    </a:lnTo>
                    <a:lnTo>
                      <a:pt x="118" y="148"/>
                    </a:lnTo>
                    <a:lnTo>
                      <a:pt x="118" y="147"/>
                    </a:lnTo>
                    <a:lnTo>
                      <a:pt x="118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2" y="144"/>
                    </a:lnTo>
                    <a:lnTo>
                      <a:pt x="123" y="143"/>
                    </a:lnTo>
                    <a:lnTo>
                      <a:pt x="124" y="143"/>
                    </a:lnTo>
                    <a:lnTo>
                      <a:pt x="125" y="142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3" y="142"/>
                    </a:lnTo>
                    <a:lnTo>
                      <a:pt x="121" y="143"/>
                    </a:lnTo>
                    <a:lnTo>
                      <a:pt x="119" y="144"/>
                    </a:lnTo>
                    <a:lnTo>
                      <a:pt x="117" y="145"/>
                    </a:lnTo>
                    <a:lnTo>
                      <a:pt x="115" y="146"/>
                    </a:lnTo>
                    <a:lnTo>
                      <a:pt x="113" y="146"/>
                    </a:lnTo>
                    <a:lnTo>
                      <a:pt x="112" y="147"/>
                    </a:lnTo>
                    <a:lnTo>
                      <a:pt x="113" y="146"/>
                    </a:lnTo>
                    <a:lnTo>
                      <a:pt x="113" y="145"/>
                    </a:lnTo>
                    <a:lnTo>
                      <a:pt x="115" y="144"/>
                    </a:lnTo>
                    <a:lnTo>
                      <a:pt x="116" y="142"/>
                    </a:lnTo>
                    <a:lnTo>
                      <a:pt x="120" y="139"/>
                    </a:lnTo>
                    <a:lnTo>
                      <a:pt x="125" y="135"/>
                    </a:lnTo>
                    <a:lnTo>
                      <a:pt x="130" y="131"/>
                    </a:lnTo>
                    <a:lnTo>
                      <a:pt x="135" y="128"/>
                    </a:lnTo>
                    <a:lnTo>
                      <a:pt x="139" y="125"/>
                    </a:lnTo>
                    <a:lnTo>
                      <a:pt x="142" y="124"/>
                    </a:lnTo>
                    <a:lnTo>
                      <a:pt x="143" y="122"/>
                    </a:lnTo>
                    <a:lnTo>
                      <a:pt x="144" y="120"/>
                    </a:lnTo>
                    <a:lnTo>
                      <a:pt x="145" y="118"/>
                    </a:lnTo>
                    <a:lnTo>
                      <a:pt x="146" y="117"/>
                    </a:lnTo>
                    <a:lnTo>
                      <a:pt x="146" y="115"/>
                    </a:lnTo>
                    <a:lnTo>
                      <a:pt x="147" y="113"/>
                    </a:lnTo>
                    <a:lnTo>
                      <a:pt x="148" y="112"/>
                    </a:lnTo>
                    <a:lnTo>
                      <a:pt x="149" y="110"/>
                    </a:lnTo>
                    <a:lnTo>
                      <a:pt x="151" y="109"/>
                    </a:lnTo>
                    <a:lnTo>
                      <a:pt x="152" y="107"/>
                    </a:lnTo>
                    <a:lnTo>
                      <a:pt x="154" y="105"/>
                    </a:lnTo>
                    <a:lnTo>
                      <a:pt x="155" y="103"/>
                    </a:lnTo>
                    <a:lnTo>
                      <a:pt x="157" y="101"/>
                    </a:lnTo>
                    <a:lnTo>
                      <a:pt x="158" y="98"/>
                    </a:lnTo>
                    <a:lnTo>
                      <a:pt x="159" y="96"/>
                    </a:lnTo>
                    <a:lnTo>
                      <a:pt x="160" y="94"/>
                    </a:lnTo>
                    <a:lnTo>
                      <a:pt x="160" y="91"/>
                    </a:lnTo>
                    <a:lnTo>
                      <a:pt x="161" y="89"/>
                    </a:lnTo>
                    <a:lnTo>
                      <a:pt x="161" y="86"/>
                    </a:lnTo>
                    <a:lnTo>
                      <a:pt x="161" y="84"/>
                    </a:lnTo>
                    <a:lnTo>
                      <a:pt x="161" y="82"/>
                    </a:lnTo>
                    <a:lnTo>
                      <a:pt x="161" y="79"/>
                    </a:lnTo>
                    <a:lnTo>
                      <a:pt x="160" y="77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8" y="76"/>
                    </a:lnTo>
                    <a:lnTo>
                      <a:pt x="157" y="77"/>
                    </a:lnTo>
                    <a:lnTo>
                      <a:pt x="157" y="78"/>
                    </a:lnTo>
                    <a:lnTo>
                      <a:pt x="156" y="79"/>
                    </a:lnTo>
                    <a:lnTo>
                      <a:pt x="156" y="80"/>
                    </a:lnTo>
                    <a:lnTo>
                      <a:pt x="155" y="80"/>
                    </a:lnTo>
                    <a:lnTo>
                      <a:pt x="154" y="81"/>
                    </a:lnTo>
                    <a:lnTo>
                      <a:pt x="153" y="82"/>
                    </a:lnTo>
                    <a:lnTo>
                      <a:pt x="153" y="82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1" y="82"/>
                    </a:lnTo>
                    <a:lnTo>
                      <a:pt x="150" y="82"/>
                    </a:lnTo>
                    <a:lnTo>
                      <a:pt x="150" y="81"/>
                    </a:lnTo>
                    <a:lnTo>
                      <a:pt x="151" y="78"/>
                    </a:lnTo>
                    <a:lnTo>
                      <a:pt x="153" y="74"/>
                    </a:lnTo>
                    <a:lnTo>
                      <a:pt x="156" y="69"/>
                    </a:lnTo>
                    <a:lnTo>
                      <a:pt x="158" y="64"/>
                    </a:lnTo>
                    <a:lnTo>
                      <a:pt x="160" y="59"/>
                    </a:lnTo>
                    <a:lnTo>
                      <a:pt x="161" y="54"/>
                    </a:lnTo>
                    <a:lnTo>
                      <a:pt x="162" y="52"/>
                    </a:lnTo>
                    <a:lnTo>
                      <a:pt x="162" y="50"/>
                    </a:lnTo>
                    <a:lnTo>
                      <a:pt x="162" y="48"/>
                    </a:lnTo>
                    <a:lnTo>
                      <a:pt x="162" y="47"/>
                    </a:lnTo>
                    <a:lnTo>
                      <a:pt x="161" y="46"/>
                    </a:lnTo>
                    <a:lnTo>
                      <a:pt x="161" y="45"/>
                    </a:lnTo>
                    <a:lnTo>
                      <a:pt x="161" y="44"/>
                    </a:lnTo>
                    <a:lnTo>
                      <a:pt x="160" y="43"/>
                    </a:lnTo>
                    <a:lnTo>
                      <a:pt x="160" y="43"/>
                    </a:lnTo>
                    <a:lnTo>
                      <a:pt x="160" y="42"/>
                    </a:lnTo>
                    <a:lnTo>
                      <a:pt x="160" y="42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8" y="41"/>
                    </a:lnTo>
                    <a:lnTo>
                      <a:pt x="157" y="42"/>
                    </a:lnTo>
                    <a:lnTo>
                      <a:pt x="157" y="43"/>
                    </a:lnTo>
                    <a:lnTo>
                      <a:pt x="156" y="43"/>
                    </a:lnTo>
                    <a:lnTo>
                      <a:pt x="155" y="44"/>
                    </a:lnTo>
                    <a:lnTo>
                      <a:pt x="154" y="45"/>
                    </a:lnTo>
                    <a:lnTo>
                      <a:pt x="153" y="45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1" y="47"/>
                    </a:lnTo>
                    <a:lnTo>
                      <a:pt x="151" y="47"/>
                    </a:lnTo>
                    <a:lnTo>
                      <a:pt x="150" y="47"/>
                    </a:lnTo>
                    <a:lnTo>
                      <a:pt x="150" y="48"/>
                    </a:lnTo>
                    <a:lnTo>
                      <a:pt x="150" y="48"/>
                    </a:lnTo>
                    <a:lnTo>
                      <a:pt x="149" y="48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6" y="52"/>
                    </a:lnTo>
                    <a:lnTo>
                      <a:pt x="146" y="52"/>
                    </a:lnTo>
                    <a:lnTo>
                      <a:pt x="145" y="52"/>
                    </a:lnTo>
                    <a:lnTo>
                      <a:pt x="144" y="52"/>
                    </a:lnTo>
                    <a:lnTo>
                      <a:pt x="143" y="52"/>
                    </a:lnTo>
                    <a:lnTo>
                      <a:pt x="142" y="52"/>
                    </a:lnTo>
                    <a:lnTo>
                      <a:pt x="142" y="52"/>
                    </a:lnTo>
                    <a:lnTo>
                      <a:pt x="145" y="49"/>
                    </a:lnTo>
                    <a:lnTo>
                      <a:pt x="148" y="45"/>
                    </a:lnTo>
                    <a:lnTo>
                      <a:pt x="152" y="40"/>
                    </a:lnTo>
                    <a:lnTo>
                      <a:pt x="155" y="36"/>
                    </a:lnTo>
                    <a:lnTo>
                      <a:pt x="157" y="33"/>
                    </a:lnTo>
                    <a:lnTo>
                      <a:pt x="158" y="31"/>
                    </a:lnTo>
                    <a:lnTo>
                      <a:pt x="160" y="28"/>
                    </a:lnTo>
                    <a:lnTo>
                      <a:pt x="161" y="26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2" y="20"/>
                    </a:lnTo>
                    <a:lnTo>
                      <a:pt x="162" y="18"/>
                    </a:lnTo>
                    <a:lnTo>
                      <a:pt x="161" y="18"/>
                    </a:lnTo>
                    <a:lnTo>
                      <a:pt x="160" y="17"/>
                    </a:lnTo>
                    <a:lnTo>
                      <a:pt x="160" y="16"/>
                    </a:lnTo>
                    <a:lnTo>
                      <a:pt x="158" y="16"/>
                    </a:lnTo>
                    <a:lnTo>
                      <a:pt x="156" y="15"/>
                    </a:lnTo>
                    <a:lnTo>
                      <a:pt x="154" y="14"/>
                    </a:lnTo>
                    <a:lnTo>
                      <a:pt x="152" y="15"/>
                    </a:lnTo>
                    <a:lnTo>
                      <a:pt x="150" y="15"/>
                    </a:lnTo>
                    <a:lnTo>
                      <a:pt x="147" y="16"/>
                    </a:lnTo>
                    <a:lnTo>
                      <a:pt x="144" y="17"/>
                    </a:lnTo>
                    <a:lnTo>
                      <a:pt x="139" y="19"/>
                    </a:lnTo>
                    <a:lnTo>
                      <a:pt x="134" y="22"/>
                    </a:lnTo>
                    <a:lnTo>
                      <a:pt x="130" y="25"/>
                    </a:lnTo>
                    <a:lnTo>
                      <a:pt x="127" y="27"/>
                    </a:lnTo>
                    <a:lnTo>
                      <a:pt x="125" y="28"/>
                    </a:lnTo>
                    <a:lnTo>
                      <a:pt x="124" y="28"/>
                    </a:lnTo>
                    <a:lnTo>
                      <a:pt x="122" y="29"/>
                    </a:lnTo>
                    <a:lnTo>
                      <a:pt x="121" y="30"/>
                    </a:lnTo>
                    <a:lnTo>
                      <a:pt x="119" y="32"/>
                    </a:lnTo>
                    <a:lnTo>
                      <a:pt x="116" y="34"/>
                    </a:lnTo>
                    <a:lnTo>
                      <a:pt x="114" y="36"/>
                    </a:lnTo>
                    <a:lnTo>
                      <a:pt x="111" y="38"/>
                    </a:lnTo>
                    <a:lnTo>
                      <a:pt x="110" y="39"/>
                    </a:lnTo>
                    <a:lnTo>
                      <a:pt x="108" y="39"/>
                    </a:lnTo>
                    <a:lnTo>
                      <a:pt x="106" y="40"/>
                    </a:lnTo>
                    <a:lnTo>
                      <a:pt x="105" y="40"/>
                    </a:lnTo>
                    <a:lnTo>
                      <a:pt x="104" y="40"/>
                    </a:lnTo>
                    <a:lnTo>
                      <a:pt x="104" y="41"/>
                    </a:lnTo>
                    <a:lnTo>
                      <a:pt x="103" y="42"/>
                    </a:lnTo>
                    <a:lnTo>
                      <a:pt x="103" y="43"/>
                    </a:lnTo>
                    <a:lnTo>
                      <a:pt x="102" y="45"/>
                    </a:lnTo>
                    <a:lnTo>
                      <a:pt x="102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2"/>
                    </a:lnTo>
                    <a:lnTo>
                      <a:pt x="101" y="41"/>
                    </a:lnTo>
                    <a:lnTo>
                      <a:pt x="102" y="38"/>
                    </a:lnTo>
                    <a:lnTo>
                      <a:pt x="103" y="37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6" y="32"/>
                    </a:lnTo>
                    <a:lnTo>
                      <a:pt x="108" y="31"/>
                    </a:lnTo>
                    <a:lnTo>
                      <a:pt x="111" y="29"/>
                    </a:lnTo>
                    <a:lnTo>
                      <a:pt x="114" y="26"/>
                    </a:lnTo>
                    <a:lnTo>
                      <a:pt x="115" y="25"/>
                    </a:lnTo>
                    <a:lnTo>
                      <a:pt x="117" y="23"/>
                    </a:lnTo>
                    <a:lnTo>
                      <a:pt x="118" y="22"/>
                    </a:lnTo>
                    <a:lnTo>
                      <a:pt x="119" y="20"/>
                    </a:lnTo>
                    <a:lnTo>
                      <a:pt x="120" y="19"/>
                    </a:lnTo>
                    <a:lnTo>
                      <a:pt x="121" y="18"/>
                    </a:lnTo>
                    <a:lnTo>
                      <a:pt x="123" y="16"/>
                    </a:lnTo>
                    <a:lnTo>
                      <a:pt x="125" y="13"/>
                    </a:lnTo>
                    <a:lnTo>
                      <a:pt x="128" y="9"/>
                    </a:lnTo>
                    <a:lnTo>
                      <a:pt x="131" y="6"/>
                    </a:lnTo>
                    <a:lnTo>
                      <a:pt x="134" y="3"/>
                    </a:lnTo>
                    <a:lnTo>
                      <a:pt x="136" y="0"/>
                    </a:lnTo>
                    <a:close/>
                    <a:moveTo>
                      <a:pt x="113" y="150"/>
                    </a:move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49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close/>
                    <a:moveTo>
                      <a:pt x="116" y="149"/>
                    </a:move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close/>
                    <a:moveTo>
                      <a:pt x="14" y="103"/>
                    </a:move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5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close/>
                    <a:moveTo>
                      <a:pt x="29" y="87"/>
                    </a:moveTo>
                    <a:lnTo>
                      <a:pt x="29" y="87"/>
                    </a:lnTo>
                    <a:lnTo>
                      <a:pt x="29" y="87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close/>
                    <a:moveTo>
                      <a:pt x="29" y="85"/>
                    </a:move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close/>
                    <a:moveTo>
                      <a:pt x="29" y="84"/>
                    </a:move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reeform 22"/>
              <p:cNvSpPr>
                <a:spLocks noEditPoints="1"/>
              </p:cNvSpPr>
              <p:nvPr/>
            </p:nvSpPr>
            <p:spPr bwMode="auto">
              <a:xfrm>
                <a:off x="1069" y="461"/>
                <a:ext cx="462" cy="77"/>
              </a:xfrm>
              <a:custGeom>
                <a:avLst/>
                <a:gdLst>
                  <a:gd name="T0" fmla="*/ 450 w 462"/>
                  <a:gd name="T1" fmla="*/ 20 h 77"/>
                  <a:gd name="T2" fmla="*/ 398 w 462"/>
                  <a:gd name="T3" fmla="*/ 55 h 77"/>
                  <a:gd name="T4" fmla="*/ 461 w 462"/>
                  <a:gd name="T5" fmla="*/ 27 h 77"/>
                  <a:gd name="T6" fmla="*/ 0 w 462"/>
                  <a:gd name="T7" fmla="*/ 45 h 77"/>
                  <a:gd name="T8" fmla="*/ 27 w 462"/>
                  <a:gd name="T9" fmla="*/ 5 h 77"/>
                  <a:gd name="T10" fmla="*/ 54 w 462"/>
                  <a:gd name="T11" fmla="*/ 10 h 77"/>
                  <a:gd name="T12" fmla="*/ 61 w 462"/>
                  <a:gd name="T13" fmla="*/ 13 h 77"/>
                  <a:gd name="T14" fmla="*/ 69 w 462"/>
                  <a:gd name="T15" fmla="*/ 17 h 77"/>
                  <a:gd name="T16" fmla="*/ 87 w 462"/>
                  <a:gd name="T17" fmla="*/ 6 h 77"/>
                  <a:gd name="T18" fmla="*/ 100 w 462"/>
                  <a:gd name="T19" fmla="*/ 26 h 77"/>
                  <a:gd name="T20" fmla="*/ 91 w 462"/>
                  <a:gd name="T21" fmla="*/ 0 h 77"/>
                  <a:gd name="T22" fmla="*/ 116 w 462"/>
                  <a:gd name="T23" fmla="*/ 20 h 77"/>
                  <a:gd name="T24" fmla="*/ 118 w 462"/>
                  <a:gd name="T25" fmla="*/ 5 h 77"/>
                  <a:gd name="T26" fmla="*/ 105 w 462"/>
                  <a:gd name="T27" fmla="*/ 35 h 77"/>
                  <a:gd name="T28" fmla="*/ 140 w 462"/>
                  <a:gd name="T29" fmla="*/ 50 h 77"/>
                  <a:gd name="T30" fmla="*/ 141 w 462"/>
                  <a:gd name="T31" fmla="*/ 11 h 77"/>
                  <a:gd name="T32" fmla="*/ 151 w 462"/>
                  <a:gd name="T33" fmla="*/ 13 h 77"/>
                  <a:gd name="T34" fmla="*/ 168 w 462"/>
                  <a:gd name="T35" fmla="*/ 20 h 77"/>
                  <a:gd name="T36" fmla="*/ 170 w 462"/>
                  <a:gd name="T37" fmla="*/ 21 h 77"/>
                  <a:gd name="T38" fmla="*/ 176 w 462"/>
                  <a:gd name="T39" fmla="*/ 15 h 77"/>
                  <a:gd name="T40" fmla="*/ 173 w 462"/>
                  <a:gd name="T41" fmla="*/ 34 h 77"/>
                  <a:gd name="T42" fmla="*/ 175 w 462"/>
                  <a:gd name="T43" fmla="*/ 53 h 77"/>
                  <a:gd name="T44" fmla="*/ 181 w 462"/>
                  <a:gd name="T45" fmla="*/ 30 h 77"/>
                  <a:gd name="T46" fmla="*/ 182 w 462"/>
                  <a:gd name="T47" fmla="*/ 25 h 77"/>
                  <a:gd name="T48" fmla="*/ 212 w 462"/>
                  <a:gd name="T49" fmla="*/ 25 h 77"/>
                  <a:gd name="T50" fmla="*/ 186 w 462"/>
                  <a:gd name="T51" fmla="*/ 1 h 77"/>
                  <a:gd name="T52" fmla="*/ 208 w 462"/>
                  <a:gd name="T53" fmla="*/ 13 h 77"/>
                  <a:gd name="T54" fmla="*/ 217 w 462"/>
                  <a:gd name="T55" fmla="*/ 26 h 77"/>
                  <a:gd name="T56" fmla="*/ 222 w 462"/>
                  <a:gd name="T57" fmla="*/ 29 h 77"/>
                  <a:gd name="T58" fmla="*/ 229 w 462"/>
                  <a:gd name="T59" fmla="*/ 16 h 77"/>
                  <a:gd name="T60" fmla="*/ 229 w 462"/>
                  <a:gd name="T61" fmla="*/ 18 h 77"/>
                  <a:gd name="T62" fmla="*/ 232 w 462"/>
                  <a:gd name="T63" fmla="*/ 17 h 77"/>
                  <a:gd name="T64" fmla="*/ 240 w 462"/>
                  <a:gd name="T65" fmla="*/ 14 h 77"/>
                  <a:gd name="T66" fmla="*/ 244 w 462"/>
                  <a:gd name="T67" fmla="*/ 13 h 77"/>
                  <a:gd name="T68" fmla="*/ 249 w 462"/>
                  <a:gd name="T69" fmla="*/ 13 h 77"/>
                  <a:gd name="T70" fmla="*/ 252 w 462"/>
                  <a:gd name="T71" fmla="*/ 9 h 77"/>
                  <a:gd name="T72" fmla="*/ 258 w 462"/>
                  <a:gd name="T73" fmla="*/ 4 h 77"/>
                  <a:gd name="T74" fmla="*/ 262 w 462"/>
                  <a:gd name="T75" fmla="*/ 1 h 77"/>
                  <a:gd name="T76" fmla="*/ 262 w 462"/>
                  <a:gd name="T77" fmla="*/ 34 h 77"/>
                  <a:gd name="T78" fmla="*/ 295 w 462"/>
                  <a:gd name="T79" fmla="*/ 75 h 77"/>
                  <a:gd name="T80" fmla="*/ 190 w 462"/>
                  <a:gd name="T81" fmla="*/ 64 h 77"/>
                  <a:gd name="T82" fmla="*/ 126 w 462"/>
                  <a:gd name="T83" fmla="*/ 53 h 77"/>
                  <a:gd name="T84" fmla="*/ 72 w 462"/>
                  <a:gd name="T85" fmla="*/ 25 h 77"/>
                  <a:gd name="T86" fmla="*/ 59 w 462"/>
                  <a:gd name="T87" fmla="*/ 16 h 77"/>
                  <a:gd name="T88" fmla="*/ 44 w 462"/>
                  <a:gd name="T89" fmla="*/ 4 h 77"/>
                  <a:gd name="T90" fmla="*/ 80 w 462"/>
                  <a:gd name="T91" fmla="*/ 6 h 77"/>
                  <a:gd name="T92" fmla="*/ 64 w 462"/>
                  <a:gd name="T93" fmla="*/ 9 h 77"/>
                  <a:gd name="T94" fmla="*/ 58 w 462"/>
                  <a:gd name="T95" fmla="*/ 8 h 77"/>
                  <a:gd name="T96" fmla="*/ 142 w 462"/>
                  <a:gd name="T97" fmla="*/ 5 h 77"/>
                  <a:gd name="T98" fmla="*/ 357 w 462"/>
                  <a:gd name="T99" fmla="*/ 54 h 77"/>
                  <a:gd name="T100" fmla="*/ 358 w 462"/>
                  <a:gd name="T101" fmla="*/ 48 h 77"/>
                  <a:gd name="T102" fmla="*/ 151 w 462"/>
                  <a:gd name="T103" fmla="*/ 41 h 77"/>
                  <a:gd name="T104" fmla="*/ 165 w 462"/>
                  <a:gd name="T105" fmla="*/ 36 h 77"/>
                  <a:gd name="T106" fmla="*/ 195 w 462"/>
                  <a:gd name="T107" fmla="*/ 53 h 77"/>
                  <a:gd name="T108" fmla="*/ 186 w 462"/>
                  <a:gd name="T109" fmla="*/ 38 h 77"/>
                  <a:gd name="T110" fmla="*/ 196 w 462"/>
                  <a:gd name="T111" fmla="*/ 44 h 77"/>
                  <a:gd name="T112" fmla="*/ 261 w 462"/>
                  <a:gd name="T113" fmla="*/ 36 h 77"/>
                  <a:gd name="T114" fmla="*/ 213 w 462"/>
                  <a:gd name="T115" fmla="*/ 21 h 77"/>
                  <a:gd name="T116" fmla="*/ 390 w 462"/>
                  <a:gd name="T117" fmla="*/ 18 h 77"/>
                  <a:gd name="T118" fmla="*/ 230 w 462"/>
                  <a:gd name="T119" fmla="*/ 16 h 77"/>
                  <a:gd name="T120" fmla="*/ 232 w 462"/>
                  <a:gd name="T121" fmla="*/ 16 h 77"/>
                  <a:gd name="T122" fmla="*/ 254 w 462"/>
                  <a:gd name="T123" fmla="*/ 7 h 77"/>
                  <a:gd name="T124" fmla="*/ 143 w 462"/>
                  <a:gd name="T12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77">
                    <a:moveTo>
                      <a:pt x="424" y="77"/>
                    </a:moveTo>
                    <a:lnTo>
                      <a:pt x="419" y="77"/>
                    </a:lnTo>
                    <a:lnTo>
                      <a:pt x="420" y="76"/>
                    </a:lnTo>
                    <a:lnTo>
                      <a:pt x="421" y="75"/>
                    </a:lnTo>
                    <a:lnTo>
                      <a:pt x="422" y="74"/>
                    </a:lnTo>
                    <a:lnTo>
                      <a:pt x="422" y="73"/>
                    </a:lnTo>
                    <a:lnTo>
                      <a:pt x="423" y="72"/>
                    </a:lnTo>
                    <a:lnTo>
                      <a:pt x="423" y="72"/>
                    </a:lnTo>
                    <a:lnTo>
                      <a:pt x="423" y="71"/>
                    </a:lnTo>
                    <a:lnTo>
                      <a:pt x="423" y="71"/>
                    </a:lnTo>
                    <a:lnTo>
                      <a:pt x="425" y="70"/>
                    </a:lnTo>
                    <a:lnTo>
                      <a:pt x="427" y="68"/>
                    </a:lnTo>
                    <a:lnTo>
                      <a:pt x="428" y="66"/>
                    </a:lnTo>
                    <a:lnTo>
                      <a:pt x="429" y="63"/>
                    </a:lnTo>
                    <a:lnTo>
                      <a:pt x="431" y="61"/>
                    </a:lnTo>
                    <a:lnTo>
                      <a:pt x="433" y="59"/>
                    </a:lnTo>
                    <a:lnTo>
                      <a:pt x="434" y="57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7" y="54"/>
                    </a:lnTo>
                    <a:lnTo>
                      <a:pt x="438" y="51"/>
                    </a:lnTo>
                    <a:lnTo>
                      <a:pt x="441" y="47"/>
                    </a:lnTo>
                    <a:lnTo>
                      <a:pt x="443" y="44"/>
                    </a:lnTo>
                    <a:lnTo>
                      <a:pt x="446" y="40"/>
                    </a:lnTo>
                    <a:lnTo>
                      <a:pt x="449" y="36"/>
                    </a:lnTo>
                    <a:lnTo>
                      <a:pt x="451" y="33"/>
                    </a:lnTo>
                    <a:lnTo>
                      <a:pt x="452" y="32"/>
                    </a:lnTo>
                    <a:lnTo>
                      <a:pt x="453" y="30"/>
                    </a:lnTo>
                    <a:lnTo>
                      <a:pt x="454" y="29"/>
                    </a:lnTo>
                    <a:lnTo>
                      <a:pt x="456" y="27"/>
                    </a:lnTo>
                    <a:lnTo>
                      <a:pt x="456" y="25"/>
                    </a:lnTo>
                    <a:lnTo>
                      <a:pt x="457" y="24"/>
                    </a:lnTo>
                    <a:lnTo>
                      <a:pt x="457" y="23"/>
                    </a:lnTo>
                    <a:lnTo>
                      <a:pt x="457" y="23"/>
                    </a:lnTo>
                    <a:lnTo>
                      <a:pt x="457" y="22"/>
                    </a:lnTo>
                    <a:lnTo>
                      <a:pt x="456" y="21"/>
                    </a:lnTo>
                    <a:lnTo>
                      <a:pt x="455" y="20"/>
                    </a:lnTo>
                    <a:lnTo>
                      <a:pt x="454" y="20"/>
                    </a:lnTo>
                    <a:lnTo>
                      <a:pt x="453" y="20"/>
                    </a:lnTo>
                    <a:lnTo>
                      <a:pt x="450" y="20"/>
                    </a:lnTo>
                    <a:lnTo>
                      <a:pt x="446" y="21"/>
                    </a:lnTo>
                    <a:lnTo>
                      <a:pt x="443" y="23"/>
                    </a:lnTo>
                    <a:lnTo>
                      <a:pt x="440" y="24"/>
                    </a:lnTo>
                    <a:lnTo>
                      <a:pt x="437" y="26"/>
                    </a:lnTo>
                    <a:lnTo>
                      <a:pt x="434" y="28"/>
                    </a:lnTo>
                    <a:lnTo>
                      <a:pt x="431" y="30"/>
                    </a:lnTo>
                    <a:lnTo>
                      <a:pt x="428" y="33"/>
                    </a:lnTo>
                    <a:lnTo>
                      <a:pt x="423" y="38"/>
                    </a:lnTo>
                    <a:lnTo>
                      <a:pt x="418" y="43"/>
                    </a:lnTo>
                    <a:lnTo>
                      <a:pt x="413" y="48"/>
                    </a:lnTo>
                    <a:lnTo>
                      <a:pt x="409" y="52"/>
                    </a:lnTo>
                    <a:lnTo>
                      <a:pt x="406" y="54"/>
                    </a:lnTo>
                    <a:lnTo>
                      <a:pt x="404" y="56"/>
                    </a:lnTo>
                    <a:lnTo>
                      <a:pt x="402" y="58"/>
                    </a:lnTo>
                    <a:lnTo>
                      <a:pt x="400" y="60"/>
                    </a:lnTo>
                    <a:lnTo>
                      <a:pt x="397" y="62"/>
                    </a:lnTo>
                    <a:lnTo>
                      <a:pt x="395" y="64"/>
                    </a:lnTo>
                    <a:lnTo>
                      <a:pt x="393" y="66"/>
                    </a:lnTo>
                    <a:lnTo>
                      <a:pt x="391" y="68"/>
                    </a:lnTo>
                    <a:lnTo>
                      <a:pt x="390" y="70"/>
                    </a:lnTo>
                    <a:lnTo>
                      <a:pt x="388" y="71"/>
                    </a:lnTo>
                    <a:lnTo>
                      <a:pt x="387" y="72"/>
                    </a:lnTo>
                    <a:lnTo>
                      <a:pt x="386" y="73"/>
                    </a:lnTo>
                    <a:lnTo>
                      <a:pt x="385" y="73"/>
                    </a:lnTo>
                    <a:lnTo>
                      <a:pt x="384" y="75"/>
                    </a:lnTo>
                    <a:lnTo>
                      <a:pt x="383" y="76"/>
                    </a:lnTo>
                    <a:lnTo>
                      <a:pt x="382" y="77"/>
                    </a:lnTo>
                    <a:lnTo>
                      <a:pt x="375" y="77"/>
                    </a:lnTo>
                    <a:lnTo>
                      <a:pt x="375" y="76"/>
                    </a:lnTo>
                    <a:lnTo>
                      <a:pt x="376" y="75"/>
                    </a:lnTo>
                    <a:lnTo>
                      <a:pt x="377" y="75"/>
                    </a:lnTo>
                    <a:lnTo>
                      <a:pt x="378" y="74"/>
                    </a:lnTo>
                    <a:lnTo>
                      <a:pt x="378" y="73"/>
                    </a:lnTo>
                    <a:lnTo>
                      <a:pt x="378" y="73"/>
                    </a:lnTo>
                    <a:lnTo>
                      <a:pt x="379" y="73"/>
                    </a:lnTo>
                    <a:lnTo>
                      <a:pt x="379" y="72"/>
                    </a:lnTo>
                    <a:lnTo>
                      <a:pt x="381" y="71"/>
                    </a:lnTo>
                    <a:lnTo>
                      <a:pt x="383" y="69"/>
                    </a:lnTo>
                    <a:lnTo>
                      <a:pt x="386" y="67"/>
                    </a:lnTo>
                    <a:lnTo>
                      <a:pt x="388" y="64"/>
                    </a:lnTo>
                    <a:lnTo>
                      <a:pt x="391" y="61"/>
                    </a:lnTo>
                    <a:lnTo>
                      <a:pt x="393" y="59"/>
                    </a:lnTo>
                    <a:lnTo>
                      <a:pt x="394" y="58"/>
                    </a:lnTo>
                    <a:lnTo>
                      <a:pt x="396" y="57"/>
                    </a:lnTo>
                    <a:lnTo>
                      <a:pt x="397" y="56"/>
                    </a:lnTo>
                    <a:lnTo>
                      <a:pt x="398" y="56"/>
                    </a:lnTo>
                    <a:lnTo>
                      <a:pt x="398" y="55"/>
                    </a:lnTo>
                    <a:lnTo>
                      <a:pt x="400" y="54"/>
                    </a:lnTo>
                    <a:lnTo>
                      <a:pt x="401" y="52"/>
                    </a:lnTo>
                    <a:lnTo>
                      <a:pt x="402" y="50"/>
                    </a:lnTo>
                    <a:lnTo>
                      <a:pt x="404" y="49"/>
                    </a:lnTo>
                    <a:lnTo>
                      <a:pt x="405" y="47"/>
                    </a:lnTo>
                    <a:lnTo>
                      <a:pt x="406" y="46"/>
                    </a:lnTo>
                    <a:lnTo>
                      <a:pt x="406" y="46"/>
                    </a:lnTo>
                    <a:lnTo>
                      <a:pt x="406" y="45"/>
                    </a:lnTo>
                    <a:lnTo>
                      <a:pt x="407" y="44"/>
                    </a:lnTo>
                    <a:lnTo>
                      <a:pt x="408" y="44"/>
                    </a:lnTo>
                    <a:lnTo>
                      <a:pt x="408" y="43"/>
                    </a:lnTo>
                    <a:lnTo>
                      <a:pt x="409" y="43"/>
                    </a:lnTo>
                    <a:lnTo>
                      <a:pt x="410" y="42"/>
                    </a:lnTo>
                    <a:lnTo>
                      <a:pt x="410" y="41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39"/>
                    </a:lnTo>
                    <a:lnTo>
                      <a:pt x="415" y="37"/>
                    </a:lnTo>
                    <a:lnTo>
                      <a:pt x="417" y="35"/>
                    </a:lnTo>
                    <a:lnTo>
                      <a:pt x="419" y="33"/>
                    </a:lnTo>
                    <a:lnTo>
                      <a:pt x="421" y="32"/>
                    </a:lnTo>
                    <a:lnTo>
                      <a:pt x="422" y="30"/>
                    </a:lnTo>
                    <a:lnTo>
                      <a:pt x="423" y="30"/>
                    </a:lnTo>
                    <a:lnTo>
                      <a:pt x="424" y="28"/>
                    </a:lnTo>
                    <a:lnTo>
                      <a:pt x="427" y="26"/>
                    </a:lnTo>
                    <a:lnTo>
                      <a:pt x="430" y="24"/>
                    </a:lnTo>
                    <a:lnTo>
                      <a:pt x="433" y="22"/>
                    </a:lnTo>
                    <a:lnTo>
                      <a:pt x="437" y="21"/>
                    </a:lnTo>
                    <a:lnTo>
                      <a:pt x="440" y="19"/>
                    </a:lnTo>
                    <a:lnTo>
                      <a:pt x="443" y="18"/>
                    </a:lnTo>
                    <a:lnTo>
                      <a:pt x="445" y="18"/>
                    </a:lnTo>
                    <a:lnTo>
                      <a:pt x="446" y="17"/>
                    </a:lnTo>
                    <a:lnTo>
                      <a:pt x="448" y="16"/>
                    </a:lnTo>
                    <a:lnTo>
                      <a:pt x="450" y="16"/>
                    </a:lnTo>
                    <a:lnTo>
                      <a:pt x="452" y="15"/>
                    </a:lnTo>
                    <a:lnTo>
                      <a:pt x="454" y="15"/>
                    </a:lnTo>
                    <a:lnTo>
                      <a:pt x="456" y="15"/>
                    </a:lnTo>
                    <a:lnTo>
                      <a:pt x="457" y="15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9"/>
                    </a:lnTo>
                    <a:lnTo>
                      <a:pt x="461" y="21"/>
                    </a:lnTo>
                    <a:lnTo>
                      <a:pt x="462" y="22"/>
                    </a:lnTo>
                    <a:lnTo>
                      <a:pt x="462" y="23"/>
                    </a:lnTo>
                    <a:lnTo>
                      <a:pt x="462" y="25"/>
                    </a:lnTo>
                    <a:lnTo>
                      <a:pt x="461" y="26"/>
                    </a:lnTo>
                    <a:lnTo>
                      <a:pt x="461" y="27"/>
                    </a:lnTo>
                    <a:lnTo>
                      <a:pt x="460" y="29"/>
                    </a:lnTo>
                    <a:lnTo>
                      <a:pt x="458" y="31"/>
                    </a:lnTo>
                    <a:lnTo>
                      <a:pt x="456" y="33"/>
                    </a:lnTo>
                    <a:lnTo>
                      <a:pt x="454" y="36"/>
                    </a:lnTo>
                    <a:lnTo>
                      <a:pt x="452" y="38"/>
                    </a:lnTo>
                    <a:lnTo>
                      <a:pt x="450" y="41"/>
                    </a:lnTo>
                    <a:lnTo>
                      <a:pt x="448" y="44"/>
                    </a:lnTo>
                    <a:lnTo>
                      <a:pt x="445" y="47"/>
                    </a:lnTo>
                    <a:lnTo>
                      <a:pt x="443" y="49"/>
                    </a:lnTo>
                    <a:lnTo>
                      <a:pt x="441" y="52"/>
                    </a:lnTo>
                    <a:lnTo>
                      <a:pt x="440" y="55"/>
                    </a:lnTo>
                    <a:lnTo>
                      <a:pt x="438" y="58"/>
                    </a:lnTo>
                    <a:lnTo>
                      <a:pt x="436" y="60"/>
                    </a:lnTo>
                    <a:lnTo>
                      <a:pt x="434" y="62"/>
                    </a:lnTo>
                    <a:lnTo>
                      <a:pt x="433" y="65"/>
                    </a:lnTo>
                    <a:lnTo>
                      <a:pt x="431" y="67"/>
                    </a:lnTo>
                    <a:lnTo>
                      <a:pt x="429" y="69"/>
                    </a:lnTo>
                    <a:lnTo>
                      <a:pt x="428" y="72"/>
                    </a:lnTo>
                    <a:lnTo>
                      <a:pt x="426" y="74"/>
                    </a:lnTo>
                    <a:lnTo>
                      <a:pt x="424" y="77"/>
                    </a:lnTo>
                    <a:close/>
                    <a:moveTo>
                      <a:pt x="27" y="0"/>
                    </a:moveTo>
                    <a:lnTo>
                      <a:pt x="31" y="0"/>
                    </a:lnTo>
                    <a:lnTo>
                      <a:pt x="31" y="5"/>
                    </a:lnTo>
                    <a:lnTo>
                      <a:pt x="31" y="9"/>
                    </a:lnTo>
                    <a:lnTo>
                      <a:pt x="30" y="14"/>
                    </a:lnTo>
                    <a:lnTo>
                      <a:pt x="30" y="18"/>
                    </a:lnTo>
                    <a:lnTo>
                      <a:pt x="28" y="22"/>
                    </a:lnTo>
                    <a:lnTo>
                      <a:pt x="27" y="26"/>
                    </a:lnTo>
                    <a:lnTo>
                      <a:pt x="26" y="28"/>
                    </a:lnTo>
                    <a:lnTo>
                      <a:pt x="25" y="29"/>
                    </a:lnTo>
                    <a:lnTo>
                      <a:pt x="23" y="31"/>
                    </a:lnTo>
                    <a:lnTo>
                      <a:pt x="22" y="33"/>
                    </a:lnTo>
                    <a:lnTo>
                      <a:pt x="20" y="35"/>
                    </a:lnTo>
                    <a:lnTo>
                      <a:pt x="19" y="37"/>
                    </a:lnTo>
                    <a:lnTo>
                      <a:pt x="16" y="39"/>
                    </a:lnTo>
                    <a:lnTo>
                      <a:pt x="14" y="40"/>
                    </a:lnTo>
                    <a:lnTo>
                      <a:pt x="11" y="42"/>
                    </a:lnTo>
                    <a:lnTo>
                      <a:pt x="9" y="43"/>
                    </a:lnTo>
                    <a:lnTo>
                      <a:pt x="6" y="44"/>
                    </a:lnTo>
                    <a:lnTo>
                      <a:pt x="4" y="44"/>
                    </a:lnTo>
                    <a:lnTo>
                      <a:pt x="3" y="44"/>
                    </a:lnTo>
                    <a:lnTo>
                      <a:pt x="3" y="44"/>
                    </a:lnTo>
                    <a:lnTo>
                      <a:pt x="2" y="45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4" y="41"/>
                    </a:lnTo>
                    <a:lnTo>
                      <a:pt x="6" y="40"/>
                    </a:lnTo>
                    <a:lnTo>
                      <a:pt x="7" y="39"/>
                    </a:lnTo>
                    <a:lnTo>
                      <a:pt x="9" y="37"/>
                    </a:lnTo>
                    <a:lnTo>
                      <a:pt x="10" y="36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4"/>
                    </a:lnTo>
                    <a:lnTo>
                      <a:pt x="11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3" y="33"/>
                    </a:lnTo>
                    <a:lnTo>
                      <a:pt x="14" y="32"/>
                    </a:lnTo>
                    <a:lnTo>
                      <a:pt x="16" y="30"/>
                    </a:lnTo>
                    <a:lnTo>
                      <a:pt x="18" y="27"/>
                    </a:lnTo>
                    <a:lnTo>
                      <a:pt x="20" y="25"/>
                    </a:lnTo>
                    <a:lnTo>
                      <a:pt x="22" y="23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6" y="11"/>
                    </a:lnTo>
                    <a:lnTo>
                      <a:pt x="27" y="8"/>
                    </a:lnTo>
                    <a:lnTo>
                      <a:pt x="27" y="5"/>
                    </a:lnTo>
                    <a:lnTo>
                      <a:pt x="27" y="3"/>
                    </a:lnTo>
                    <a:lnTo>
                      <a:pt x="27" y="0"/>
                    </a:lnTo>
                    <a:close/>
                    <a:moveTo>
                      <a:pt x="38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53" y="9"/>
                    </a:lnTo>
                    <a:lnTo>
                      <a:pt x="53" y="10"/>
                    </a:lnTo>
                    <a:lnTo>
                      <a:pt x="53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6" y="11"/>
                    </a:lnTo>
                    <a:lnTo>
                      <a:pt x="56" y="11"/>
                    </a:lnTo>
                    <a:lnTo>
                      <a:pt x="57" y="11"/>
                    </a:lnTo>
                    <a:lnTo>
                      <a:pt x="57" y="11"/>
                    </a:lnTo>
                    <a:lnTo>
                      <a:pt x="58" y="11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3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5" y="14"/>
                    </a:lnTo>
                    <a:lnTo>
                      <a:pt x="65" y="14"/>
                    </a:lnTo>
                    <a:lnTo>
                      <a:pt x="65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7"/>
                    </a:lnTo>
                    <a:lnTo>
                      <a:pt x="70" y="18"/>
                    </a:lnTo>
                    <a:lnTo>
                      <a:pt x="70" y="18"/>
                    </a:lnTo>
                    <a:lnTo>
                      <a:pt x="71" y="19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4" y="14"/>
                    </a:lnTo>
                    <a:lnTo>
                      <a:pt x="76" y="12"/>
                    </a:lnTo>
                    <a:lnTo>
                      <a:pt x="78" y="10"/>
                    </a:lnTo>
                    <a:lnTo>
                      <a:pt x="80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7"/>
                    </a:lnTo>
                    <a:lnTo>
                      <a:pt x="85" y="7"/>
                    </a:lnTo>
                    <a:lnTo>
                      <a:pt x="85" y="8"/>
                    </a:lnTo>
                    <a:lnTo>
                      <a:pt x="85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7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89" y="5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1" y="6"/>
                    </a:lnTo>
                    <a:lnTo>
                      <a:pt x="91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7"/>
                    </a:lnTo>
                    <a:lnTo>
                      <a:pt x="93" y="8"/>
                    </a:lnTo>
                    <a:lnTo>
                      <a:pt x="93" y="9"/>
                    </a:lnTo>
                    <a:lnTo>
                      <a:pt x="93" y="11"/>
                    </a:lnTo>
                    <a:lnTo>
                      <a:pt x="94" y="12"/>
                    </a:lnTo>
                    <a:lnTo>
                      <a:pt x="93" y="13"/>
                    </a:lnTo>
                    <a:lnTo>
                      <a:pt x="93" y="14"/>
                    </a:lnTo>
                    <a:lnTo>
                      <a:pt x="93" y="15"/>
                    </a:lnTo>
                    <a:lnTo>
                      <a:pt x="90" y="15"/>
                    </a:lnTo>
                    <a:lnTo>
                      <a:pt x="89" y="15"/>
                    </a:lnTo>
                    <a:lnTo>
                      <a:pt x="87" y="16"/>
                    </a:lnTo>
                    <a:lnTo>
                      <a:pt x="85" y="17"/>
                    </a:lnTo>
                    <a:lnTo>
                      <a:pt x="83" y="17"/>
                    </a:lnTo>
                    <a:lnTo>
                      <a:pt x="82" y="18"/>
                    </a:lnTo>
                    <a:lnTo>
                      <a:pt x="81" y="19"/>
                    </a:lnTo>
                    <a:lnTo>
                      <a:pt x="79" y="20"/>
                    </a:lnTo>
                    <a:lnTo>
                      <a:pt x="79" y="21"/>
                    </a:lnTo>
                    <a:lnTo>
                      <a:pt x="80" y="21"/>
                    </a:lnTo>
                    <a:lnTo>
                      <a:pt x="81" y="23"/>
                    </a:lnTo>
                    <a:lnTo>
                      <a:pt x="82" y="23"/>
                    </a:lnTo>
                    <a:lnTo>
                      <a:pt x="84" y="25"/>
                    </a:lnTo>
                    <a:lnTo>
                      <a:pt x="87" y="27"/>
                    </a:lnTo>
                    <a:lnTo>
                      <a:pt x="91" y="28"/>
                    </a:lnTo>
                    <a:lnTo>
                      <a:pt x="94" y="30"/>
                    </a:lnTo>
                    <a:lnTo>
                      <a:pt x="97" y="31"/>
                    </a:lnTo>
                    <a:lnTo>
                      <a:pt x="99" y="32"/>
                    </a:lnTo>
                    <a:lnTo>
                      <a:pt x="100" y="32"/>
                    </a:lnTo>
                    <a:lnTo>
                      <a:pt x="100" y="29"/>
                    </a:lnTo>
                    <a:lnTo>
                      <a:pt x="100" y="26"/>
                    </a:lnTo>
                    <a:lnTo>
                      <a:pt x="100" y="22"/>
                    </a:lnTo>
                    <a:lnTo>
                      <a:pt x="99" y="18"/>
                    </a:lnTo>
                    <a:lnTo>
                      <a:pt x="98" y="14"/>
                    </a:lnTo>
                    <a:lnTo>
                      <a:pt x="98" y="13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1"/>
                    </a:lnTo>
                    <a:lnTo>
                      <a:pt x="95" y="10"/>
                    </a:lnTo>
                    <a:lnTo>
                      <a:pt x="95" y="9"/>
                    </a:lnTo>
                    <a:lnTo>
                      <a:pt x="95" y="8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6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7" y="3"/>
                    </a:lnTo>
                    <a:lnTo>
                      <a:pt x="97" y="2"/>
                    </a:lnTo>
                    <a:lnTo>
                      <a:pt x="97" y="2"/>
                    </a:lnTo>
                    <a:lnTo>
                      <a:pt x="96" y="2"/>
                    </a:lnTo>
                    <a:lnTo>
                      <a:pt x="95" y="2"/>
                    </a:lnTo>
                    <a:lnTo>
                      <a:pt x="94" y="2"/>
                    </a:lnTo>
                    <a:lnTo>
                      <a:pt x="93" y="2"/>
                    </a:lnTo>
                    <a:lnTo>
                      <a:pt x="93" y="1"/>
                    </a:lnTo>
                    <a:lnTo>
                      <a:pt x="92" y="1"/>
                    </a:lnTo>
                    <a:lnTo>
                      <a:pt x="92" y="1"/>
                    </a:lnTo>
                    <a:lnTo>
                      <a:pt x="91" y="0"/>
                    </a:lnTo>
                    <a:lnTo>
                      <a:pt x="132" y="0"/>
                    </a:lnTo>
                    <a:lnTo>
                      <a:pt x="134" y="2"/>
                    </a:lnTo>
                    <a:lnTo>
                      <a:pt x="135" y="5"/>
                    </a:lnTo>
                    <a:lnTo>
                      <a:pt x="137" y="7"/>
                    </a:lnTo>
                    <a:lnTo>
                      <a:pt x="138" y="9"/>
                    </a:lnTo>
                    <a:lnTo>
                      <a:pt x="138" y="12"/>
                    </a:lnTo>
                    <a:lnTo>
                      <a:pt x="138" y="14"/>
                    </a:lnTo>
                    <a:lnTo>
                      <a:pt x="138" y="15"/>
                    </a:lnTo>
                    <a:lnTo>
                      <a:pt x="137" y="16"/>
                    </a:lnTo>
                    <a:lnTo>
                      <a:pt x="137" y="18"/>
                    </a:lnTo>
                    <a:lnTo>
                      <a:pt x="136" y="19"/>
                    </a:lnTo>
                    <a:lnTo>
                      <a:pt x="133" y="20"/>
                    </a:lnTo>
                    <a:lnTo>
                      <a:pt x="130" y="22"/>
                    </a:lnTo>
                    <a:lnTo>
                      <a:pt x="128" y="23"/>
                    </a:lnTo>
                    <a:lnTo>
                      <a:pt x="125" y="25"/>
                    </a:lnTo>
                    <a:lnTo>
                      <a:pt x="123" y="26"/>
                    </a:lnTo>
                    <a:lnTo>
                      <a:pt x="120" y="28"/>
                    </a:lnTo>
                    <a:lnTo>
                      <a:pt x="118" y="30"/>
                    </a:lnTo>
                    <a:lnTo>
                      <a:pt x="116" y="33"/>
                    </a:lnTo>
                    <a:lnTo>
                      <a:pt x="115" y="33"/>
                    </a:lnTo>
                    <a:lnTo>
                      <a:pt x="114" y="34"/>
                    </a:lnTo>
                    <a:lnTo>
                      <a:pt x="114" y="35"/>
                    </a:lnTo>
                    <a:lnTo>
                      <a:pt x="11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7"/>
                    </a:lnTo>
                    <a:lnTo>
                      <a:pt x="109" y="35"/>
                    </a:lnTo>
                    <a:lnTo>
                      <a:pt x="110" y="34"/>
                    </a:lnTo>
                    <a:lnTo>
                      <a:pt x="110" y="33"/>
                    </a:lnTo>
                    <a:lnTo>
                      <a:pt x="111" y="31"/>
                    </a:lnTo>
                    <a:lnTo>
                      <a:pt x="112" y="29"/>
                    </a:lnTo>
                    <a:lnTo>
                      <a:pt x="114" y="26"/>
                    </a:lnTo>
                    <a:lnTo>
                      <a:pt x="116" y="25"/>
                    </a:lnTo>
                    <a:lnTo>
                      <a:pt x="117" y="23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7" y="21"/>
                    </a:lnTo>
                    <a:lnTo>
                      <a:pt x="117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5" y="21"/>
                    </a:lnTo>
                    <a:lnTo>
                      <a:pt x="116" y="20"/>
                    </a:lnTo>
                    <a:lnTo>
                      <a:pt x="116" y="20"/>
                    </a:lnTo>
                    <a:lnTo>
                      <a:pt x="116" y="19"/>
                    </a:lnTo>
                    <a:lnTo>
                      <a:pt x="117" y="18"/>
                    </a:lnTo>
                    <a:lnTo>
                      <a:pt x="118" y="18"/>
                    </a:lnTo>
                    <a:lnTo>
                      <a:pt x="118" y="17"/>
                    </a:lnTo>
                    <a:lnTo>
                      <a:pt x="119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4" y="11"/>
                    </a:lnTo>
                    <a:lnTo>
                      <a:pt x="124" y="11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9"/>
                    </a:lnTo>
                    <a:lnTo>
                      <a:pt x="123" y="9"/>
                    </a:lnTo>
                    <a:lnTo>
                      <a:pt x="123" y="8"/>
                    </a:lnTo>
                    <a:lnTo>
                      <a:pt x="122" y="8"/>
                    </a:lnTo>
                    <a:lnTo>
                      <a:pt x="121" y="7"/>
                    </a:lnTo>
                    <a:lnTo>
                      <a:pt x="121" y="7"/>
                    </a:lnTo>
                    <a:lnTo>
                      <a:pt x="120" y="7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7" y="5"/>
                    </a:lnTo>
                    <a:lnTo>
                      <a:pt x="116" y="5"/>
                    </a:lnTo>
                    <a:lnTo>
                      <a:pt x="114" y="5"/>
                    </a:lnTo>
                    <a:lnTo>
                      <a:pt x="111" y="5"/>
                    </a:lnTo>
                    <a:lnTo>
                      <a:pt x="108" y="6"/>
                    </a:lnTo>
                    <a:lnTo>
                      <a:pt x="106" y="7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2" y="9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0" y="13"/>
                    </a:lnTo>
                    <a:lnTo>
                      <a:pt x="101" y="14"/>
                    </a:lnTo>
                    <a:lnTo>
                      <a:pt x="101" y="15"/>
                    </a:lnTo>
                    <a:lnTo>
                      <a:pt x="102" y="16"/>
                    </a:lnTo>
                    <a:lnTo>
                      <a:pt x="104" y="18"/>
                    </a:lnTo>
                    <a:lnTo>
                      <a:pt x="104" y="18"/>
                    </a:lnTo>
                    <a:lnTo>
                      <a:pt x="105" y="20"/>
                    </a:lnTo>
                    <a:lnTo>
                      <a:pt x="106" y="22"/>
                    </a:lnTo>
                    <a:lnTo>
                      <a:pt x="107" y="24"/>
                    </a:lnTo>
                    <a:lnTo>
                      <a:pt x="108" y="26"/>
                    </a:lnTo>
                    <a:lnTo>
                      <a:pt x="108" y="29"/>
                    </a:lnTo>
                    <a:lnTo>
                      <a:pt x="108" y="29"/>
                    </a:lnTo>
                    <a:lnTo>
                      <a:pt x="107" y="30"/>
                    </a:lnTo>
                    <a:lnTo>
                      <a:pt x="107" y="31"/>
                    </a:lnTo>
                    <a:lnTo>
                      <a:pt x="106" y="31"/>
                    </a:lnTo>
                    <a:lnTo>
                      <a:pt x="106" y="32"/>
                    </a:lnTo>
                    <a:lnTo>
                      <a:pt x="106" y="32"/>
                    </a:lnTo>
                    <a:lnTo>
                      <a:pt x="106" y="33"/>
                    </a:lnTo>
                    <a:lnTo>
                      <a:pt x="105" y="33"/>
                    </a:lnTo>
                    <a:lnTo>
                      <a:pt x="105" y="34"/>
                    </a:lnTo>
                    <a:lnTo>
                      <a:pt x="104" y="34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6"/>
                    </a:lnTo>
                    <a:lnTo>
                      <a:pt x="107" y="36"/>
                    </a:lnTo>
                    <a:lnTo>
                      <a:pt x="108" y="37"/>
                    </a:lnTo>
                    <a:lnTo>
                      <a:pt x="108" y="37"/>
                    </a:lnTo>
                    <a:lnTo>
                      <a:pt x="109" y="38"/>
                    </a:lnTo>
                    <a:lnTo>
                      <a:pt x="109" y="39"/>
                    </a:lnTo>
                    <a:lnTo>
                      <a:pt x="109" y="39"/>
                    </a:lnTo>
                    <a:lnTo>
                      <a:pt x="109" y="41"/>
                    </a:lnTo>
                    <a:lnTo>
                      <a:pt x="110" y="41"/>
                    </a:lnTo>
                    <a:lnTo>
                      <a:pt x="110" y="41"/>
                    </a:lnTo>
                    <a:lnTo>
                      <a:pt x="111" y="42"/>
                    </a:lnTo>
                    <a:lnTo>
                      <a:pt x="111" y="42"/>
                    </a:lnTo>
                    <a:lnTo>
                      <a:pt x="112" y="43"/>
                    </a:lnTo>
                    <a:lnTo>
                      <a:pt x="112" y="43"/>
                    </a:lnTo>
                    <a:lnTo>
                      <a:pt x="112" y="44"/>
                    </a:lnTo>
                    <a:lnTo>
                      <a:pt x="112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4" y="45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6" y="46"/>
                    </a:lnTo>
                    <a:lnTo>
                      <a:pt x="118" y="46"/>
                    </a:lnTo>
                    <a:lnTo>
                      <a:pt x="120" y="46"/>
                    </a:lnTo>
                    <a:lnTo>
                      <a:pt x="122" y="46"/>
                    </a:lnTo>
                    <a:lnTo>
                      <a:pt x="123" y="46"/>
                    </a:lnTo>
                    <a:lnTo>
                      <a:pt x="125" y="46"/>
                    </a:lnTo>
                    <a:lnTo>
                      <a:pt x="127" y="47"/>
                    </a:lnTo>
                    <a:lnTo>
                      <a:pt x="128" y="47"/>
                    </a:lnTo>
                    <a:lnTo>
                      <a:pt x="130" y="47"/>
                    </a:lnTo>
                    <a:lnTo>
                      <a:pt x="132" y="48"/>
                    </a:lnTo>
                    <a:lnTo>
                      <a:pt x="134" y="49"/>
                    </a:lnTo>
                    <a:lnTo>
                      <a:pt x="135" y="50"/>
                    </a:lnTo>
                    <a:lnTo>
                      <a:pt x="136" y="51"/>
                    </a:lnTo>
                    <a:lnTo>
                      <a:pt x="137" y="51"/>
                    </a:lnTo>
                    <a:lnTo>
                      <a:pt x="138" y="51"/>
                    </a:lnTo>
                    <a:lnTo>
                      <a:pt x="139" y="51"/>
                    </a:lnTo>
                    <a:lnTo>
                      <a:pt x="140" y="50"/>
                    </a:lnTo>
                    <a:lnTo>
                      <a:pt x="141" y="49"/>
                    </a:lnTo>
                    <a:lnTo>
                      <a:pt x="142" y="48"/>
                    </a:lnTo>
                    <a:lnTo>
                      <a:pt x="144" y="47"/>
                    </a:lnTo>
                    <a:lnTo>
                      <a:pt x="145" y="46"/>
                    </a:lnTo>
                    <a:lnTo>
                      <a:pt x="145" y="45"/>
                    </a:lnTo>
                    <a:lnTo>
                      <a:pt x="145" y="44"/>
                    </a:lnTo>
                    <a:lnTo>
                      <a:pt x="146" y="44"/>
                    </a:lnTo>
                    <a:lnTo>
                      <a:pt x="146" y="42"/>
                    </a:lnTo>
                    <a:lnTo>
                      <a:pt x="145" y="41"/>
                    </a:lnTo>
                    <a:lnTo>
                      <a:pt x="145" y="40"/>
                    </a:lnTo>
                    <a:lnTo>
                      <a:pt x="144" y="39"/>
                    </a:lnTo>
                    <a:lnTo>
                      <a:pt x="144" y="38"/>
                    </a:lnTo>
                    <a:lnTo>
                      <a:pt x="144" y="37"/>
                    </a:lnTo>
                    <a:lnTo>
                      <a:pt x="144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7"/>
                    </a:lnTo>
                    <a:lnTo>
                      <a:pt x="145" y="36"/>
                    </a:lnTo>
                    <a:lnTo>
                      <a:pt x="144" y="33"/>
                    </a:lnTo>
                    <a:lnTo>
                      <a:pt x="143" y="31"/>
                    </a:lnTo>
                    <a:lnTo>
                      <a:pt x="142" y="28"/>
                    </a:lnTo>
                    <a:lnTo>
                      <a:pt x="142" y="26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1"/>
                    </a:lnTo>
                    <a:lnTo>
                      <a:pt x="140" y="19"/>
                    </a:lnTo>
                    <a:lnTo>
                      <a:pt x="140" y="18"/>
                    </a:lnTo>
                    <a:lnTo>
                      <a:pt x="139" y="17"/>
                    </a:lnTo>
                    <a:lnTo>
                      <a:pt x="139" y="16"/>
                    </a:lnTo>
                    <a:lnTo>
                      <a:pt x="139" y="15"/>
                    </a:lnTo>
                    <a:lnTo>
                      <a:pt x="139" y="14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3" y="11"/>
                    </a:lnTo>
                    <a:lnTo>
                      <a:pt x="144" y="11"/>
                    </a:lnTo>
                    <a:lnTo>
                      <a:pt x="145" y="11"/>
                    </a:lnTo>
                    <a:lnTo>
                      <a:pt x="146" y="10"/>
                    </a:lnTo>
                    <a:lnTo>
                      <a:pt x="147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3" y="12"/>
                    </a:lnTo>
                    <a:lnTo>
                      <a:pt x="155" y="13"/>
                    </a:lnTo>
                    <a:lnTo>
                      <a:pt x="157" y="14"/>
                    </a:lnTo>
                    <a:lnTo>
                      <a:pt x="159" y="16"/>
                    </a:lnTo>
                    <a:lnTo>
                      <a:pt x="161" y="17"/>
                    </a:lnTo>
                    <a:lnTo>
                      <a:pt x="163" y="18"/>
                    </a:lnTo>
                    <a:lnTo>
                      <a:pt x="165" y="19"/>
                    </a:lnTo>
                    <a:lnTo>
                      <a:pt x="167" y="19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70" y="20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70" y="22"/>
                    </a:lnTo>
                    <a:lnTo>
                      <a:pt x="170" y="22"/>
                    </a:lnTo>
                    <a:lnTo>
                      <a:pt x="170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0" y="22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2" y="22"/>
                    </a:lnTo>
                    <a:lnTo>
                      <a:pt x="172" y="21"/>
                    </a:lnTo>
                    <a:lnTo>
                      <a:pt x="172" y="21"/>
                    </a:lnTo>
                    <a:lnTo>
                      <a:pt x="173" y="21"/>
                    </a:lnTo>
                    <a:lnTo>
                      <a:pt x="173" y="20"/>
                    </a:lnTo>
                    <a:lnTo>
                      <a:pt x="173" y="19"/>
                    </a:lnTo>
                    <a:lnTo>
                      <a:pt x="173" y="17"/>
                    </a:lnTo>
                    <a:lnTo>
                      <a:pt x="172" y="15"/>
                    </a:lnTo>
                    <a:lnTo>
                      <a:pt x="172" y="13"/>
                    </a:lnTo>
                    <a:lnTo>
                      <a:pt x="172" y="11"/>
                    </a:lnTo>
                    <a:lnTo>
                      <a:pt x="171" y="11"/>
                    </a:lnTo>
                    <a:lnTo>
                      <a:pt x="171" y="9"/>
                    </a:lnTo>
                    <a:lnTo>
                      <a:pt x="171" y="7"/>
                    </a:lnTo>
                    <a:lnTo>
                      <a:pt x="171" y="6"/>
                    </a:lnTo>
                    <a:lnTo>
                      <a:pt x="170" y="5"/>
                    </a:lnTo>
                    <a:lnTo>
                      <a:pt x="170" y="3"/>
                    </a:lnTo>
                    <a:lnTo>
                      <a:pt x="170" y="2"/>
                    </a:lnTo>
                    <a:lnTo>
                      <a:pt x="169" y="1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2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5"/>
                    </a:lnTo>
                    <a:lnTo>
                      <a:pt x="175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9"/>
                    </a:lnTo>
                    <a:lnTo>
                      <a:pt x="175" y="11"/>
                    </a:lnTo>
                    <a:lnTo>
                      <a:pt x="176" y="13"/>
                    </a:lnTo>
                    <a:lnTo>
                      <a:pt x="176" y="15"/>
                    </a:lnTo>
                    <a:lnTo>
                      <a:pt x="177" y="1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77" y="19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5" y="21"/>
                    </a:lnTo>
                    <a:lnTo>
                      <a:pt x="174" y="21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3" y="25"/>
                    </a:lnTo>
                    <a:lnTo>
                      <a:pt x="174" y="26"/>
                    </a:lnTo>
                    <a:lnTo>
                      <a:pt x="174" y="28"/>
                    </a:lnTo>
                    <a:lnTo>
                      <a:pt x="174" y="29"/>
                    </a:lnTo>
                    <a:lnTo>
                      <a:pt x="173" y="31"/>
                    </a:lnTo>
                    <a:lnTo>
                      <a:pt x="172" y="32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4" y="34"/>
                    </a:lnTo>
                    <a:lnTo>
                      <a:pt x="174" y="33"/>
                    </a:lnTo>
                    <a:lnTo>
                      <a:pt x="175" y="33"/>
                    </a:lnTo>
                    <a:lnTo>
                      <a:pt x="175" y="32"/>
                    </a:lnTo>
                    <a:lnTo>
                      <a:pt x="176" y="32"/>
                    </a:lnTo>
                    <a:lnTo>
                      <a:pt x="177" y="32"/>
                    </a:lnTo>
                    <a:lnTo>
                      <a:pt x="177" y="31"/>
                    </a:lnTo>
                    <a:lnTo>
                      <a:pt x="178" y="31"/>
                    </a:lnTo>
                    <a:lnTo>
                      <a:pt x="179" y="32"/>
                    </a:lnTo>
                    <a:lnTo>
                      <a:pt x="180" y="33"/>
                    </a:lnTo>
                    <a:lnTo>
                      <a:pt x="181" y="34"/>
                    </a:lnTo>
                    <a:lnTo>
                      <a:pt x="181" y="35"/>
                    </a:lnTo>
                    <a:lnTo>
                      <a:pt x="181" y="35"/>
                    </a:lnTo>
                    <a:lnTo>
                      <a:pt x="181" y="37"/>
                    </a:lnTo>
                    <a:lnTo>
                      <a:pt x="180" y="38"/>
                    </a:lnTo>
                    <a:lnTo>
                      <a:pt x="178" y="40"/>
                    </a:lnTo>
                    <a:lnTo>
                      <a:pt x="175" y="42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4" y="44"/>
                    </a:lnTo>
                    <a:lnTo>
                      <a:pt x="175" y="44"/>
                    </a:lnTo>
                    <a:lnTo>
                      <a:pt x="177" y="44"/>
                    </a:lnTo>
                    <a:lnTo>
                      <a:pt x="178" y="44"/>
                    </a:lnTo>
                    <a:lnTo>
                      <a:pt x="179" y="45"/>
                    </a:lnTo>
                    <a:lnTo>
                      <a:pt x="180" y="45"/>
                    </a:lnTo>
                    <a:lnTo>
                      <a:pt x="181" y="46"/>
                    </a:lnTo>
                    <a:lnTo>
                      <a:pt x="180" y="46"/>
                    </a:lnTo>
                    <a:lnTo>
                      <a:pt x="179" y="47"/>
                    </a:lnTo>
                    <a:lnTo>
                      <a:pt x="178" y="47"/>
                    </a:lnTo>
                    <a:lnTo>
                      <a:pt x="177" y="48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1"/>
                    </a:lnTo>
                    <a:lnTo>
                      <a:pt x="175" y="52"/>
                    </a:lnTo>
                    <a:lnTo>
                      <a:pt x="175" y="53"/>
                    </a:lnTo>
                    <a:lnTo>
                      <a:pt x="174" y="54"/>
                    </a:lnTo>
                    <a:lnTo>
                      <a:pt x="174" y="54"/>
                    </a:lnTo>
                    <a:lnTo>
                      <a:pt x="174" y="55"/>
                    </a:lnTo>
                    <a:lnTo>
                      <a:pt x="174" y="56"/>
                    </a:lnTo>
                    <a:lnTo>
                      <a:pt x="176" y="56"/>
                    </a:lnTo>
                    <a:lnTo>
                      <a:pt x="177" y="57"/>
                    </a:lnTo>
                    <a:lnTo>
                      <a:pt x="178" y="57"/>
                    </a:lnTo>
                    <a:lnTo>
                      <a:pt x="180" y="57"/>
                    </a:lnTo>
                    <a:lnTo>
                      <a:pt x="181" y="58"/>
                    </a:lnTo>
                    <a:lnTo>
                      <a:pt x="183" y="58"/>
                    </a:lnTo>
                    <a:lnTo>
                      <a:pt x="185" y="57"/>
                    </a:lnTo>
                    <a:lnTo>
                      <a:pt x="187" y="57"/>
                    </a:lnTo>
                    <a:lnTo>
                      <a:pt x="189" y="56"/>
                    </a:lnTo>
                    <a:lnTo>
                      <a:pt x="190" y="55"/>
                    </a:lnTo>
                    <a:lnTo>
                      <a:pt x="190" y="55"/>
                    </a:lnTo>
                    <a:lnTo>
                      <a:pt x="190" y="54"/>
                    </a:lnTo>
                    <a:lnTo>
                      <a:pt x="191" y="53"/>
                    </a:lnTo>
                    <a:lnTo>
                      <a:pt x="190" y="52"/>
                    </a:lnTo>
                    <a:lnTo>
                      <a:pt x="190" y="51"/>
                    </a:lnTo>
                    <a:lnTo>
                      <a:pt x="190" y="50"/>
                    </a:lnTo>
                    <a:lnTo>
                      <a:pt x="189" y="49"/>
                    </a:lnTo>
                    <a:lnTo>
                      <a:pt x="188" y="48"/>
                    </a:lnTo>
                    <a:lnTo>
                      <a:pt x="186" y="47"/>
                    </a:lnTo>
                    <a:lnTo>
                      <a:pt x="185" y="46"/>
                    </a:lnTo>
                    <a:lnTo>
                      <a:pt x="184" y="44"/>
                    </a:lnTo>
                    <a:lnTo>
                      <a:pt x="184" y="43"/>
                    </a:lnTo>
                    <a:lnTo>
                      <a:pt x="183" y="42"/>
                    </a:lnTo>
                    <a:lnTo>
                      <a:pt x="182" y="40"/>
                    </a:lnTo>
                    <a:lnTo>
                      <a:pt x="182" y="39"/>
                    </a:lnTo>
                    <a:lnTo>
                      <a:pt x="182" y="38"/>
                    </a:lnTo>
                    <a:lnTo>
                      <a:pt x="183" y="37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3" y="34"/>
                    </a:lnTo>
                    <a:lnTo>
                      <a:pt x="183" y="33"/>
                    </a:lnTo>
                    <a:lnTo>
                      <a:pt x="183" y="32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29"/>
                    </a:lnTo>
                    <a:lnTo>
                      <a:pt x="182" y="29"/>
                    </a:lnTo>
                    <a:lnTo>
                      <a:pt x="182" y="28"/>
                    </a:lnTo>
                    <a:lnTo>
                      <a:pt x="182" y="28"/>
                    </a:lnTo>
                    <a:lnTo>
                      <a:pt x="182" y="27"/>
                    </a:lnTo>
                    <a:lnTo>
                      <a:pt x="182" y="27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3" y="25"/>
                    </a:lnTo>
                    <a:lnTo>
                      <a:pt x="184" y="25"/>
                    </a:lnTo>
                    <a:lnTo>
                      <a:pt x="185" y="25"/>
                    </a:lnTo>
                    <a:lnTo>
                      <a:pt x="186" y="24"/>
                    </a:lnTo>
                    <a:lnTo>
                      <a:pt x="187" y="24"/>
                    </a:lnTo>
                    <a:lnTo>
                      <a:pt x="188" y="24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9" y="24"/>
                    </a:lnTo>
                    <a:lnTo>
                      <a:pt x="189" y="24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1" y="23"/>
                    </a:lnTo>
                    <a:lnTo>
                      <a:pt x="192" y="23"/>
                    </a:lnTo>
                    <a:lnTo>
                      <a:pt x="192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5" y="23"/>
                    </a:lnTo>
                    <a:lnTo>
                      <a:pt x="197" y="23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07" y="24"/>
                    </a:lnTo>
                    <a:lnTo>
                      <a:pt x="209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1" y="23"/>
                    </a:lnTo>
                    <a:lnTo>
                      <a:pt x="210" y="21"/>
                    </a:lnTo>
                    <a:lnTo>
                      <a:pt x="209" y="20"/>
                    </a:lnTo>
                    <a:lnTo>
                      <a:pt x="208" y="18"/>
                    </a:lnTo>
                    <a:lnTo>
                      <a:pt x="207" y="16"/>
                    </a:lnTo>
                    <a:lnTo>
                      <a:pt x="206" y="15"/>
                    </a:lnTo>
                    <a:lnTo>
                      <a:pt x="206" y="13"/>
                    </a:lnTo>
                    <a:lnTo>
                      <a:pt x="206" y="13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3"/>
                    </a:lnTo>
                    <a:lnTo>
                      <a:pt x="207" y="12"/>
                    </a:lnTo>
                    <a:lnTo>
                      <a:pt x="206" y="11"/>
                    </a:lnTo>
                    <a:lnTo>
                      <a:pt x="206" y="11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4" y="8"/>
                    </a:lnTo>
                    <a:lnTo>
                      <a:pt x="202" y="8"/>
                    </a:lnTo>
                    <a:lnTo>
                      <a:pt x="200" y="7"/>
                    </a:lnTo>
                    <a:lnTo>
                      <a:pt x="198" y="7"/>
                    </a:lnTo>
                    <a:lnTo>
                      <a:pt x="196" y="6"/>
                    </a:lnTo>
                    <a:lnTo>
                      <a:pt x="194" y="6"/>
                    </a:lnTo>
                    <a:lnTo>
                      <a:pt x="193" y="6"/>
                    </a:lnTo>
                    <a:lnTo>
                      <a:pt x="192" y="5"/>
                    </a:lnTo>
                    <a:lnTo>
                      <a:pt x="192" y="5"/>
                    </a:lnTo>
                    <a:lnTo>
                      <a:pt x="191" y="4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2"/>
                    </a:lnTo>
                    <a:lnTo>
                      <a:pt x="186" y="1"/>
                    </a:lnTo>
                    <a:lnTo>
                      <a:pt x="185" y="0"/>
                    </a:lnTo>
                    <a:lnTo>
                      <a:pt x="220" y="0"/>
                    </a:lnTo>
                    <a:lnTo>
                      <a:pt x="219" y="1"/>
                    </a:lnTo>
                    <a:lnTo>
                      <a:pt x="218" y="2"/>
                    </a:lnTo>
                    <a:lnTo>
                      <a:pt x="216" y="4"/>
                    </a:lnTo>
                    <a:lnTo>
                      <a:pt x="215" y="5"/>
                    </a:lnTo>
                    <a:lnTo>
                      <a:pt x="214" y="5"/>
                    </a:lnTo>
                    <a:lnTo>
                      <a:pt x="213" y="6"/>
                    </a:lnTo>
                    <a:lnTo>
                      <a:pt x="212" y="7"/>
                    </a:lnTo>
                    <a:lnTo>
                      <a:pt x="211" y="7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9"/>
                    </a:lnTo>
                    <a:lnTo>
                      <a:pt x="210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8" y="9"/>
                    </a:lnTo>
                    <a:lnTo>
                      <a:pt x="208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10"/>
                    </a:lnTo>
                    <a:lnTo>
                      <a:pt x="207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1"/>
                    </a:lnTo>
                    <a:lnTo>
                      <a:pt x="207" y="11"/>
                    </a:lnTo>
                    <a:lnTo>
                      <a:pt x="207" y="11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8" y="12"/>
                    </a:lnTo>
                    <a:lnTo>
                      <a:pt x="208" y="12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9" y="15"/>
                    </a:lnTo>
                    <a:lnTo>
                      <a:pt x="209" y="15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8"/>
                    </a:lnTo>
                    <a:lnTo>
                      <a:pt x="211" y="19"/>
                    </a:lnTo>
                    <a:lnTo>
                      <a:pt x="211" y="19"/>
                    </a:lnTo>
                    <a:lnTo>
                      <a:pt x="212" y="20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4" y="22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4"/>
                    </a:lnTo>
                    <a:lnTo>
                      <a:pt x="216" y="25"/>
                    </a:lnTo>
                    <a:lnTo>
                      <a:pt x="216" y="25"/>
                    </a:lnTo>
                    <a:lnTo>
                      <a:pt x="217" y="26"/>
                    </a:lnTo>
                    <a:lnTo>
                      <a:pt x="217" y="28"/>
                    </a:lnTo>
                    <a:lnTo>
                      <a:pt x="218" y="29"/>
                    </a:lnTo>
                    <a:lnTo>
                      <a:pt x="218" y="30"/>
                    </a:lnTo>
                    <a:lnTo>
                      <a:pt x="218" y="31"/>
                    </a:lnTo>
                    <a:lnTo>
                      <a:pt x="218" y="31"/>
                    </a:lnTo>
                    <a:lnTo>
                      <a:pt x="218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20" y="33"/>
                    </a:lnTo>
                    <a:lnTo>
                      <a:pt x="220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2"/>
                    </a:lnTo>
                    <a:lnTo>
                      <a:pt x="221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2"/>
                    </a:lnTo>
                    <a:lnTo>
                      <a:pt x="223" y="32"/>
                    </a:lnTo>
                    <a:lnTo>
                      <a:pt x="223" y="31"/>
                    </a:lnTo>
                    <a:lnTo>
                      <a:pt x="223" y="31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0" y="29"/>
                    </a:lnTo>
                    <a:lnTo>
                      <a:pt x="220" y="29"/>
                    </a:lnTo>
                    <a:lnTo>
                      <a:pt x="219" y="28"/>
                    </a:lnTo>
                    <a:lnTo>
                      <a:pt x="220" y="27"/>
                    </a:lnTo>
                    <a:lnTo>
                      <a:pt x="220" y="25"/>
                    </a:lnTo>
                    <a:lnTo>
                      <a:pt x="221" y="23"/>
                    </a:lnTo>
                    <a:lnTo>
                      <a:pt x="223" y="21"/>
                    </a:lnTo>
                    <a:lnTo>
                      <a:pt x="224" y="19"/>
                    </a:lnTo>
                    <a:lnTo>
                      <a:pt x="225" y="18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7" y="17"/>
                    </a:lnTo>
                    <a:lnTo>
                      <a:pt x="227" y="18"/>
                    </a:lnTo>
                    <a:lnTo>
                      <a:pt x="227" y="18"/>
                    </a:lnTo>
                    <a:lnTo>
                      <a:pt x="226" y="18"/>
                    </a:lnTo>
                    <a:lnTo>
                      <a:pt x="226" y="19"/>
                    </a:lnTo>
                    <a:lnTo>
                      <a:pt x="225" y="19"/>
                    </a:lnTo>
                    <a:lnTo>
                      <a:pt x="225" y="19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3" y="17"/>
                    </a:lnTo>
                    <a:lnTo>
                      <a:pt x="233" y="18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4" y="17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5" y="15"/>
                    </a:lnTo>
                    <a:lnTo>
                      <a:pt x="237" y="15"/>
                    </a:lnTo>
                    <a:lnTo>
                      <a:pt x="238" y="14"/>
                    </a:lnTo>
                    <a:lnTo>
                      <a:pt x="239" y="14"/>
                    </a:lnTo>
                    <a:lnTo>
                      <a:pt x="240" y="14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50" y="12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3" y="10"/>
                    </a:lnTo>
                    <a:lnTo>
                      <a:pt x="254" y="10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5" y="8"/>
                    </a:lnTo>
                    <a:lnTo>
                      <a:pt x="255" y="7"/>
                    </a:lnTo>
                    <a:lnTo>
                      <a:pt x="255" y="7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9" y="3"/>
                    </a:lnTo>
                    <a:lnTo>
                      <a:pt x="259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1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304" y="0"/>
                    </a:lnTo>
                    <a:lnTo>
                      <a:pt x="303" y="1"/>
                    </a:lnTo>
                    <a:lnTo>
                      <a:pt x="303" y="2"/>
                    </a:lnTo>
                    <a:lnTo>
                      <a:pt x="302" y="2"/>
                    </a:lnTo>
                    <a:lnTo>
                      <a:pt x="301" y="3"/>
                    </a:lnTo>
                    <a:lnTo>
                      <a:pt x="301" y="4"/>
                    </a:lnTo>
                    <a:lnTo>
                      <a:pt x="300" y="5"/>
                    </a:lnTo>
                    <a:lnTo>
                      <a:pt x="299" y="5"/>
                    </a:lnTo>
                    <a:lnTo>
                      <a:pt x="299" y="6"/>
                    </a:lnTo>
                    <a:lnTo>
                      <a:pt x="297" y="7"/>
                    </a:lnTo>
                    <a:lnTo>
                      <a:pt x="296" y="8"/>
                    </a:lnTo>
                    <a:lnTo>
                      <a:pt x="295" y="9"/>
                    </a:lnTo>
                    <a:lnTo>
                      <a:pt x="293" y="10"/>
                    </a:lnTo>
                    <a:lnTo>
                      <a:pt x="292" y="11"/>
                    </a:lnTo>
                    <a:lnTo>
                      <a:pt x="291" y="13"/>
                    </a:lnTo>
                    <a:lnTo>
                      <a:pt x="291" y="14"/>
                    </a:lnTo>
                    <a:lnTo>
                      <a:pt x="291" y="15"/>
                    </a:lnTo>
                    <a:lnTo>
                      <a:pt x="291" y="16"/>
                    </a:lnTo>
                    <a:lnTo>
                      <a:pt x="290" y="17"/>
                    </a:lnTo>
                    <a:lnTo>
                      <a:pt x="289" y="18"/>
                    </a:lnTo>
                    <a:lnTo>
                      <a:pt x="288" y="20"/>
                    </a:lnTo>
                    <a:lnTo>
                      <a:pt x="287" y="21"/>
                    </a:lnTo>
                    <a:lnTo>
                      <a:pt x="286" y="22"/>
                    </a:lnTo>
                    <a:lnTo>
                      <a:pt x="285" y="23"/>
                    </a:lnTo>
                    <a:lnTo>
                      <a:pt x="285" y="24"/>
                    </a:lnTo>
                    <a:lnTo>
                      <a:pt x="283" y="24"/>
                    </a:lnTo>
                    <a:lnTo>
                      <a:pt x="282" y="25"/>
                    </a:lnTo>
                    <a:lnTo>
                      <a:pt x="280" y="26"/>
                    </a:lnTo>
                    <a:lnTo>
                      <a:pt x="278" y="28"/>
                    </a:lnTo>
                    <a:lnTo>
                      <a:pt x="277" y="29"/>
                    </a:lnTo>
                    <a:lnTo>
                      <a:pt x="275" y="30"/>
                    </a:lnTo>
                    <a:lnTo>
                      <a:pt x="273" y="32"/>
                    </a:lnTo>
                    <a:lnTo>
                      <a:pt x="272" y="32"/>
                    </a:lnTo>
                    <a:lnTo>
                      <a:pt x="269" y="33"/>
                    </a:lnTo>
                    <a:lnTo>
                      <a:pt x="267" y="33"/>
                    </a:lnTo>
                    <a:lnTo>
                      <a:pt x="265" y="33"/>
                    </a:lnTo>
                    <a:lnTo>
                      <a:pt x="263" y="33"/>
                    </a:lnTo>
                    <a:lnTo>
                      <a:pt x="262" y="33"/>
                    </a:lnTo>
                    <a:lnTo>
                      <a:pt x="262" y="34"/>
                    </a:lnTo>
                    <a:lnTo>
                      <a:pt x="261" y="34"/>
                    </a:lnTo>
                    <a:lnTo>
                      <a:pt x="261" y="35"/>
                    </a:lnTo>
                    <a:lnTo>
                      <a:pt x="260" y="37"/>
                    </a:lnTo>
                    <a:lnTo>
                      <a:pt x="260" y="39"/>
                    </a:lnTo>
                    <a:lnTo>
                      <a:pt x="258" y="41"/>
                    </a:lnTo>
                    <a:lnTo>
                      <a:pt x="256" y="44"/>
                    </a:lnTo>
                    <a:lnTo>
                      <a:pt x="254" y="46"/>
                    </a:lnTo>
                    <a:lnTo>
                      <a:pt x="251" y="48"/>
                    </a:lnTo>
                    <a:lnTo>
                      <a:pt x="248" y="50"/>
                    </a:lnTo>
                    <a:lnTo>
                      <a:pt x="244" y="51"/>
                    </a:lnTo>
                    <a:lnTo>
                      <a:pt x="243" y="51"/>
                    </a:lnTo>
                    <a:lnTo>
                      <a:pt x="242" y="52"/>
                    </a:lnTo>
                    <a:lnTo>
                      <a:pt x="240" y="52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3"/>
                    </a:lnTo>
                    <a:lnTo>
                      <a:pt x="237" y="53"/>
                    </a:lnTo>
                    <a:lnTo>
                      <a:pt x="236" y="53"/>
                    </a:lnTo>
                    <a:lnTo>
                      <a:pt x="236" y="54"/>
                    </a:lnTo>
                    <a:lnTo>
                      <a:pt x="236" y="54"/>
                    </a:lnTo>
                    <a:lnTo>
                      <a:pt x="236" y="55"/>
                    </a:lnTo>
                    <a:lnTo>
                      <a:pt x="236" y="55"/>
                    </a:lnTo>
                    <a:lnTo>
                      <a:pt x="237" y="56"/>
                    </a:lnTo>
                    <a:lnTo>
                      <a:pt x="239" y="56"/>
                    </a:lnTo>
                    <a:lnTo>
                      <a:pt x="241" y="57"/>
                    </a:lnTo>
                    <a:lnTo>
                      <a:pt x="246" y="58"/>
                    </a:lnTo>
                    <a:lnTo>
                      <a:pt x="252" y="60"/>
                    </a:lnTo>
                    <a:lnTo>
                      <a:pt x="258" y="61"/>
                    </a:lnTo>
                    <a:lnTo>
                      <a:pt x="264" y="63"/>
                    </a:lnTo>
                    <a:lnTo>
                      <a:pt x="269" y="64"/>
                    </a:lnTo>
                    <a:lnTo>
                      <a:pt x="272" y="64"/>
                    </a:lnTo>
                    <a:lnTo>
                      <a:pt x="275" y="66"/>
                    </a:lnTo>
                    <a:lnTo>
                      <a:pt x="278" y="67"/>
                    </a:lnTo>
                    <a:lnTo>
                      <a:pt x="282" y="69"/>
                    </a:lnTo>
                    <a:lnTo>
                      <a:pt x="285" y="71"/>
                    </a:lnTo>
                    <a:lnTo>
                      <a:pt x="289" y="72"/>
                    </a:lnTo>
                    <a:lnTo>
                      <a:pt x="292" y="74"/>
                    </a:lnTo>
                    <a:lnTo>
                      <a:pt x="295" y="75"/>
                    </a:lnTo>
                    <a:lnTo>
                      <a:pt x="299" y="77"/>
                    </a:lnTo>
                    <a:lnTo>
                      <a:pt x="283" y="77"/>
                    </a:lnTo>
                    <a:lnTo>
                      <a:pt x="281" y="76"/>
                    </a:lnTo>
                    <a:lnTo>
                      <a:pt x="279" y="75"/>
                    </a:lnTo>
                    <a:lnTo>
                      <a:pt x="278" y="74"/>
                    </a:lnTo>
                    <a:lnTo>
                      <a:pt x="276" y="73"/>
                    </a:lnTo>
                    <a:lnTo>
                      <a:pt x="274" y="72"/>
                    </a:lnTo>
                    <a:lnTo>
                      <a:pt x="273" y="71"/>
                    </a:lnTo>
                    <a:lnTo>
                      <a:pt x="271" y="70"/>
                    </a:lnTo>
                    <a:lnTo>
                      <a:pt x="269" y="69"/>
                    </a:lnTo>
                    <a:lnTo>
                      <a:pt x="266" y="68"/>
                    </a:lnTo>
                    <a:lnTo>
                      <a:pt x="263" y="67"/>
                    </a:lnTo>
                    <a:lnTo>
                      <a:pt x="260" y="67"/>
                    </a:lnTo>
                    <a:lnTo>
                      <a:pt x="257" y="66"/>
                    </a:lnTo>
                    <a:lnTo>
                      <a:pt x="254" y="66"/>
                    </a:lnTo>
                    <a:lnTo>
                      <a:pt x="250" y="65"/>
                    </a:lnTo>
                    <a:lnTo>
                      <a:pt x="248" y="64"/>
                    </a:lnTo>
                    <a:lnTo>
                      <a:pt x="245" y="63"/>
                    </a:lnTo>
                    <a:lnTo>
                      <a:pt x="243" y="63"/>
                    </a:lnTo>
                    <a:lnTo>
                      <a:pt x="241" y="63"/>
                    </a:lnTo>
                    <a:lnTo>
                      <a:pt x="239" y="62"/>
                    </a:lnTo>
                    <a:lnTo>
                      <a:pt x="237" y="61"/>
                    </a:lnTo>
                    <a:lnTo>
                      <a:pt x="235" y="61"/>
                    </a:lnTo>
                    <a:lnTo>
                      <a:pt x="233" y="60"/>
                    </a:lnTo>
                    <a:lnTo>
                      <a:pt x="232" y="60"/>
                    </a:lnTo>
                    <a:lnTo>
                      <a:pt x="230" y="59"/>
                    </a:lnTo>
                    <a:lnTo>
                      <a:pt x="228" y="60"/>
                    </a:lnTo>
                    <a:lnTo>
                      <a:pt x="227" y="60"/>
                    </a:lnTo>
                    <a:lnTo>
                      <a:pt x="225" y="60"/>
                    </a:lnTo>
                    <a:lnTo>
                      <a:pt x="223" y="59"/>
                    </a:lnTo>
                    <a:lnTo>
                      <a:pt x="221" y="59"/>
                    </a:lnTo>
                    <a:lnTo>
                      <a:pt x="219" y="59"/>
                    </a:lnTo>
                    <a:lnTo>
                      <a:pt x="218" y="59"/>
                    </a:lnTo>
                    <a:lnTo>
                      <a:pt x="217" y="59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2" y="64"/>
                    </a:lnTo>
                    <a:lnTo>
                      <a:pt x="211" y="65"/>
                    </a:lnTo>
                    <a:lnTo>
                      <a:pt x="209" y="65"/>
                    </a:lnTo>
                    <a:lnTo>
                      <a:pt x="208" y="65"/>
                    </a:lnTo>
                    <a:lnTo>
                      <a:pt x="205" y="64"/>
                    </a:lnTo>
                    <a:lnTo>
                      <a:pt x="202" y="63"/>
                    </a:lnTo>
                    <a:lnTo>
                      <a:pt x="199" y="62"/>
                    </a:lnTo>
                    <a:lnTo>
                      <a:pt x="196" y="62"/>
                    </a:lnTo>
                    <a:lnTo>
                      <a:pt x="194" y="63"/>
                    </a:lnTo>
                    <a:lnTo>
                      <a:pt x="192" y="63"/>
                    </a:lnTo>
                    <a:lnTo>
                      <a:pt x="190" y="64"/>
                    </a:lnTo>
                    <a:lnTo>
                      <a:pt x="188" y="64"/>
                    </a:lnTo>
                    <a:lnTo>
                      <a:pt x="185" y="65"/>
                    </a:lnTo>
                    <a:lnTo>
                      <a:pt x="182" y="65"/>
                    </a:lnTo>
                    <a:lnTo>
                      <a:pt x="181" y="65"/>
                    </a:lnTo>
                    <a:lnTo>
                      <a:pt x="179" y="64"/>
                    </a:lnTo>
                    <a:lnTo>
                      <a:pt x="178" y="63"/>
                    </a:lnTo>
                    <a:lnTo>
                      <a:pt x="177" y="63"/>
                    </a:lnTo>
                    <a:lnTo>
                      <a:pt x="176" y="62"/>
                    </a:lnTo>
                    <a:lnTo>
                      <a:pt x="174" y="62"/>
                    </a:lnTo>
                    <a:lnTo>
                      <a:pt x="173" y="61"/>
                    </a:lnTo>
                    <a:lnTo>
                      <a:pt x="172" y="61"/>
                    </a:lnTo>
                    <a:lnTo>
                      <a:pt x="169" y="62"/>
                    </a:lnTo>
                    <a:lnTo>
                      <a:pt x="167" y="63"/>
                    </a:lnTo>
                    <a:lnTo>
                      <a:pt x="165" y="63"/>
                    </a:lnTo>
                    <a:lnTo>
                      <a:pt x="163" y="63"/>
                    </a:lnTo>
                    <a:lnTo>
                      <a:pt x="161" y="63"/>
                    </a:lnTo>
                    <a:lnTo>
                      <a:pt x="159" y="63"/>
                    </a:lnTo>
                    <a:lnTo>
                      <a:pt x="157" y="62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3" y="59"/>
                    </a:lnTo>
                    <a:lnTo>
                      <a:pt x="151" y="58"/>
                    </a:lnTo>
                    <a:lnTo>
                      <a:pt x="150" y="57"/>
                    </a:lnTo>
                    <a:lnTo>
                      <a:pt x="148" y="53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5" y="52"/>
                    </a:lnTo>
                    <a:lnTo>
                      <a:pt x="144" y="54"/>
                    </a:lnTo>
                    <a:lnTo>
                      <a:pt x="143" y="56"/>
                    </a:lnTo>
                    <a:lnTo>
                      <a:pt x="142" y="57"/>
                    </a:lnTo>
                    <a:lnTo>
                      <a:pt x="141" y="57"/>
                    </a:lnTo>
                    <a:lnTo>
                      <a:pt x="140" y="58"/>
                    </a:lnTo>
                    <a:lnTo>
                      <a:pt x="139" y="58"/>
                    </a:lnTo>
                    <a:lnTo>
                      <a:pt x="138" y="58"/>
                    </a:lnTo>
                    <a:lnTo>
                      <a:pt x="135" y="57"/>
                    </a:lnTo>
                    <a:lnTo>
                      <a:pt x="132" y="56"/>
                    </a:lnTo>
                    <a:lnTo>
                      <a:pt x="131" y="55"/>
                    </a:lnTo>
                    <a:lnTo>
                      <a:pt x="129" y="54"/>
                    </a:lnTo>
                    <a:lnTo>
                      <a:pt x="128" y="54"/>
                    </a:lnTo>
                    <a:lnTo>
                      <a:pt x="126" y="53"/>
                    </a:lnTo>
                    <a:lnTo>
                      <a:pt x="123" y="53"/>
                    </a:lnTo>
                    <a:lnTo>
                      <a:pt x="120" y="53"/>
                    </a:lnTo>
                    <a:lnTo>
                      <a:pt x="118" y="53"/>
                    </a:lnTo>
                    <a:lnTo>
                      <a:pt x="115" y="52"/>
                    </a:lnTo>
                    <a:lnTo>
                      <a:pt x="114" y="52"/>
                    </a:lnTo>
                    <a:lnTo>
                      <a:pt x="113" y="51"/>
                    </a:lnTo>
                    <a:lnTo>
                      <a:pt x="112" y="50"/>
                    </a:lnTo>
                    <a:lnTo>
                      <a:pt x="110" y="49"/>
                    </a:lnTo>
                    <a:lnTo>
                      <a:pt x="110" y="48"/>
                    </a:lnTo>
                    <a:lnTo>
                      <a:pt x="109" y="47"/>
                    </a:lnTo>
                    <a:lnTo>
                      <a:pt x="108" y="46"/>
                    </a:lnTo>
                    <a:lnTo>
                      <a:pt x="108" y="44"/>
                    </a:lnTo>
                    <a:lnTo>
                      <a:pt x="107" y="42"/>
                    </a:lnTo>
                    <a:lnTo>
                      <a:pt x="107" y="41"/>
                    </a:lnTo>
                    <a:lnTo>
                      <a:pt x="107" y="40"/>
                    </a:lnTo>
                    <a:lnTo>
                      <a:pt x="106" y="39"/>
                    </a:lnTo>
                    <a:lnTo>
                      <a:pt x="106" y="39"/>
                    </a:lnTo>
                    <a:lnTo>
                      <a:pt x="105" y="39"/>
                    </a:lnTo>
                    <a:lnTo>
                      <a:pt x="104" y="40"/>
                    </a:lnTo>
                    <a:lnTo>
                      <a:pt x="103" y="40"/>
                    </a:lnTo>
                    <a:lnTo>
                      <a:pt x="102" y="40"/>
                    </a:lnTo>
                    <a:lnTo>
                      <a:pt x="100" y="41"/>
                    </a:lnTo>
                    <a:lnTo>
                      <a:pt x="99" y="41"/>
                    </a:lnTo>
                    <a:lnTo>
                      <a:pt x="98" y="41"/>
                    </a:lnTo>
                    <a:lnTo>
                      <a:pt x="96" y="41"/>
                    </a:lnTo>
                    <a:lnTo>
                      <a:pt x="94" y="41"/>
                    </a:lnTo>
                    <a:lnTo>
                      <a:pt x="92" y="41"/>
                    </a:lnTo>
                    <a:lnTo>
                      <a:pt x="90" y="40"/>
                    </a:lnTo>
                    <a:lnTo>
                      <a:pt x="88" y="39"/>
                    </a:lnTo>
                    <a:lnTo>
                      <a:pt x="86" y="39"/>
                    </a:lnTo>
                    <a:lnTo>
                      <a:pt x="84" y="38"/>
                    </a:lnTo>
                    <a:lnTo>
                      <a:pt x="82" y="37"/>
                    </a:lnTo>
                    <a:lnTo>
                      <a:pt x="79" y="34"/>
                    </a:lnTo>
                    <a:lnTo>
                      <a:pt x="76" y="32"/>
                    </a:lnTo>
                    <a:lnTo>
                      <a:pt x="75" y="30"/>
                    </a:lnTo>
                    <a:lnTo>
                      <a:pt x="73" y="29"/>
                    </a:lnTo>
                    <a:lnTo>
                      <a:pt x="73" y="28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1" y="25"/>
                    </a:lnTo>
                    <a:lnTo>
                      <a:pt x="71" y="24"/>
                    </a:lnTo>
                    <a:lnTo>
                      <a:pt x="71" y="23"/>
                    </a:lnTo>
                    <a:lnTo>
                      <a:pt x="71" y="23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9" y="22"/>
                    </a:lnTo>
                    <a:lnTo>
                      <a:pt x="69" y="22"/>
                    </a:lnTo>
                    <a:lnTo>
                      <a:pt x="70" y="22"/>
                    </a:lnTo>
                    <a:lnTo>
                      <a:pt x="70" y="23"/>
                    </a:lnTo>
                    <a:lnTo>
                      <a:pt x="70" y="23"/>
                    </a:lnTo>
                    <a:lnTo>
                      <a:pt x="71" y="24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8" y="21"/>
                    </a:lnTo>
                    <a:lnTo>
                      <a:pt x="67" y="21"/>
                    </a:lnTo>
                    <a:lnTo>
                      <a:pt x="67" y="20"/>
                    </a:lnTo>
                    <a:lnTo>
                      <a:pt x="66" y="19"/>
                    </a:lnTo>
                    <a:lnTo>
                      <a:pt x="65" y="19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59" y="16"/>
                    </a:lnTo>
                    <a:lnTo>
                      <a:pt x="59" y="15"/>
                    </a:lnTo>
                    <a:lnTo>
                      <a:pt x="59" y="14"/>
                    </a:lnTo>
                    <a:lnTo>
                      <a:pt x="59" y="14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3" y="12"/>
                    </a:lnTo>
                    <a:lnTo>
                      <a:pt x="51" y="11"/>
                    </a:lnTo>
                    <a:lnTo>
                      <a:pt x="49" y="10"/>
                    </a:lnTo>
                    <a:lnTo>
                      <a:pt x="48" y="8"/>
                    </a:lnTo>
                    <a:lnTo>
                      <a:pt x="46" y="7"/>
                    </a:lnTo>
                    <a:lnTo>
                      <a:pt x="45" y="5"/>
                    </a:lnTo>
                    <a:lnTo>
                      <a:pt x="44" y="4"/>
                    </a:lnTo>
                    <a:lnTo>
                      <a:pt x="42" y="2"/>
                    </a:lnTo>
                    <a:lnTo>
                      <a:pt x="42" y="2"/>
                    </a:lnTo>
                    <a:lnTo>
                      <a:pt x="41" y="2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9" y="1"/>
                    </a:lnTo>
                    <a:lnTo>
                      <a:pt x="38" y="0"/>
                    </a:lnTo>
                    <a:close/>
                    <a:moveTo>
                      <a:pt x="64" y="0"/>
                    </a:moveTo>
                    <a:lnTo>
                      <a:pt x="71" y="0"/>
                    </a:lnTo>
                    <a:lnTo>
                      <a:pt x="71" y="1"/>
                    </a:lnTo>
                    <a:lnTo>
                      <a:pt x="72" y="1"/>
                    </a:lnTo>
                    <a:lnTo>
                      <a:pt x="72" y="2"/>
                    </a:lnTo>
                    <a:lnTo>
                      <a:pt x="72" y="2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4"/>
                    </a:lnTo>
                    <a:lnTo>
                      <a:pt x="73" y="4"/>
                    </a:lnTo>
                    <a:lnTo>
                      <a:pt x="74" y="3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6" y="1"/>
                    </a:lnTo>
                    <a:lnTo>
                      <a:pt x="76" y="0"/>
                    </a:lnTo>
                    <a:lnTo>
                      <a:pt x="87" y="0"/>
                    </a:lnTo>
                    <a:lnTo>
                      <a:pt x="87" y="1"/>
                    </a:lnTo>
                    <a:lnTo>
                      <a:pt x="87" y="1"/>
                    </a:lnTo>
                    <a:lnTo>
                      <a:pt x="86" y="1"/>
                    </a:lnTo>
                    <a:lnTo>
                      <a:pt x="86" y="2"/>
                    </a:lnTo>
                    <a:lnTo>
                      <a:pt x="85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4" y="4"/>
                    </a:lnTo>
                    <a:lnTo>
                      <a:pt x="82" y="6"/>
                    </a:lnTo>
                    <a:lnTo>
                      <a:pt x="81" y="6"/>
                    </a:lnTo>
                    <a:lnTo>
                      <a:pt x="80" y="6"/>
                    </a:lnTo>
                    <a:lnTo>
                      <a:pt x="79" y="6"/>
                    </a:lnTo>
                    <a:lnTo>
                      <a:pt x="77" y="6"/>
                    </a:lnTo>
                    <a:lnTo>
                      <a:pt x="76" y="6"/>
                    </a:lnTo>
                    <a:lnTo>
                      <a:pt x="75" y="6"/>
                    </a:lnTo>
                    <a:lnTo>
                      <a:pt x="73" y="5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1" y="7"/>
                    </a:lnTo>
                    <a:lnTo>
                      <a:pt x="71" y="8"/>
                    </a:lnTo>
                    <a:lnTo>
                      <a:pt x="70" y="8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8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9"/>
                    </a:lnTo>
                    <a:lnTo>
                      <a:pt x="64" y="9"/>
                    </a:lnTo>
                    <a:lnTo>
                      <a:pt x="63" y="9"/>
                    </a:lnTo>
                    <a:lnTo>
                      <a:pt x="62" y="9"/>
                    </a:lnTo>
                    <a:lnTo>
                      <a:pt x="61" y="9"/>
                    </a:lnTo>
                    <a:lnTo>
                      <a:pt x="60" y="9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7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1" y="6"/>
                    </a:lnTo>
                    <a:lnTo>
                      <a:pt x="62" y="5"/>
                    </a:lnTo>
                    <a:lnTo>
                      <a:pt x="62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1"/>
                    </a:lnTo>
                    <a:lnTo>
                      <a:pt x="64" y="1"/>
                    </a:lnTo>
                    <a:lnTo>
                      <a:pt x="64" y="0"/>
                    </a:lnTo>
                    <a:close/>
                    <a:moveTo>
                      <a:pt x="141" y="0"/>
                    </a:moveTo>
                    <a:lnTo>
                      <a:pt x="142" y="0"/>
                    </a:lnTo>
                    <a:lnTo>
                      <a:pt x="142" y="1"/>
                    </a:lnTo>
                    <a:lnTo>
                      <a:pt x="142" y="2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6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1" y="4"/>
                    </a:lnTo>
                    <a:lnTo>
                      <a:pt x="141" y="4"/>
                    </a:lnTo>
                    <a:lnTo>
                      <a:pt x="141" y="3"/>
                    </a:lnTo>
                    <a:lnTo>
                      <a:pt x="141" y="2"/>
                    </a:lnTo>
                    <a:lnTo>
                      <a:pt x="141" y="1"/>
                    </a:lnTo>
                    <a:lnTo>
                      <a:pt x="141" y="1"/>
                    </a:lnTo>
                    <a:lnTo>
                      <a:pt x="141" y="0"/>
                    </a:lnTo>
                    <a:close/>
                    <a:moveTo>
                      <a:pt x="143" y="0"/>
                    </a:moveTo>
                    <a:lnTo>
                      <a:pt x="144" y="0"/>
                    </a:lnTo>
                    <a:lnTo>
                      <a:pt x="144" y="1"/>
                    </a:lnTo>
                    <a:lnTo>
                      <a:pt x="144" y="2"/>
                    </a:lnTo>
                    <a:lnTo>
                      <a:pt x="144" y="4"/>
                    </a:lnTo>
                    <a:lnTo>
                      <a:pt x="144" y="5"/>
                    </a:lnTo>
                    <a:lnTo>
                      <a:pt x="144" y="6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9"/>
                    </a:lnTo>
                    <a:lnTo>
                      <a:pt x="143" y="9"/>
                    </a:lnTo>
                    <a:lnTo>
                      <a:pt x="143" y="8"/>
                    </a:lnTo>
                    <a:lnTo>
                      <a:pt x="143" y="7"/>
                    </a:lnTo>
                    <a:lnTo>
                      <a:pt x="143" y="6"/>
                    </a:lnTo>
                    <a:lnTo>
                      <a:pt x="143" y="5"/>
                    </a:lnTo>
                    <a:lnTo>
                      <a:pt x="143" y="4"/>
                    </a:lnTo>
                    <a:lnTo>
                      <a:pt x="143" y="3"/>
                    </a:lnTo>
                    <a:lnTo>
                      <a:pt x="143" y="2"/>
                    </a:lnTo>
                    <a:lnTo>
                      <a:pt x="143" y="0"/>
                    </a:lnTo>
                    <a:close/>
                    <a:moveTo>
                      <a:pt x="357" y="77"/>
                    </a:moveTo>
                    <a:lnTo>
                      <a:pt x="353" y="77"/>
                    </a:lnTo>
                    <a:lnTo>
                      <a:pt x="355" y="74"/>
                    </a:lnTo>
                    <a:lnTo>
                      <a:pt x="356" y="72"/>
                    </a:lnTo>
                    <a:lnTo>
                      <a:pt x="357" y="69"/>
                    </a:lnTo>
                    <a:lnTo>
                      <a:pt x="358" y="67"/>
                    </a:lnTo>
                    <a:lnTo>
                      <a:pt x="358" y="64"/>
                    </a:lnTo>
                    <a:lnTo>
                      <a:pt x="358" y="61"/>
                    </a:lnTo>
                    <a:lnTo>
                      <a:pt x="358" y="58"/>
                    </a:lnTo>
                    <a:lnTo>
                      <a:pt x="357" y="54"/>
                    </a:lnTo>
                    <a:lnTo>
                      <a:pt x="357" y="54"/>
                    </a:lnTo>
                    <a:lnTo>
                      <a:pt x="355" y="53"/>
                    </a:lnTo>
                    <a:lnTo>
                      <a:pt x="354" y="54"/>
                    </a:lnTo>
                    <a:lnTo>
                      <a:pt x="353" y="54"/>
                    </a:lnTo>
                    <a:lnTo>
                      <a:pt x="352" y="54"/>
                    </a:lnTo>
                    <a:lnTo>
                      <a:pt x="350" y="54"/>
                    </a:lnTo>
                    <a:lnTo>
                      <a:pt x="349" y="55"/>
                    </a:lnTo>
                    <a:lnTo>
                      <a:pt x="349" y="56"/>
                    </a:lnTo>
                    <a:lnTo>
                      <a:pt x="346" y="59"/>
                    </a:lnTo>
                    <a:lnTo>
                      <a:pt x="344" y="62"/>
                    </a:lnTo>
                    <a:lnTo>
                      <a:pt x="341" y="65"/>
                    </a:lnTo>
                    <a:lnTo>
                      <a:pt x="338" y="67"/>
                    </a:lnTo>
                    <a:lnTo>
                      <a:pt x="335" y="70"/>
                    </a:lnTo>
                    <a:lnTo>
                      <a:pt x="332" y="72"/>
                    </a:lnTo>
                    <a:lnTo>
                      <a:pt x="329" y="75"/>
                    </a:lnTo>
                    <a:lnTo>
                      <a:pt x="326" y="77"/>
                    </a:lnTo>
                    <a:lnTo>
                      <a:pt x="318" y="77"/>
                    </a:lnTo>
                    <a:lnTo>
                      <a:pt x="319" y="76"/>
                    </a:lnTo>
                    <a:lnTo>
                      <a:pt x="319" y="76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4"/>
                    </a:lnTo>
                    <a:lnTo>
                      <a:pt x="321" y="74"/>
                    </a:lnTo>
                    <a:lnTo>
                      <a:pt x="321" y="74"/>
                    </a:lnTo>
                    <a:lnTo>
                      <a:pt x="322" y="73"/>
                    </a:lnTo>
                    <a:lnTo>
                      <a:pt x="324" y="72"/>
                    </a:lnTo>
                    <a:lnTo>
                      <a:pt x="326" y="71"/>
                    </a:lnTo>
                    <a:lnTo>
                      <a:pt x="329" y="68"/>
                    </a:lnTo>
                    <a:lnTo>
                      <a:pt x="332" y="66"/>
                    </a:lnTo>
                    <a:lnTo>
                      <a:pt x="334" y="65"/>
                    </a:lnTo>
                    <a:lnTo>
                      <a:pt x="336" y="63"/>
                    </a:lnTo>
                    <a:lnTo>
                      <a:pt x="337" y="62"/>
                    </a:lnTo>
                    <a:lnTo>
                      <a:pt x="337" y="62"/>
                    </a:lnTo>
                    <a:lnTo>
                      <a:pt x="338" y="61"/>
                    </a:lnTo>
                    <a:lnTo>
                      <a:pt x="340" y="59"/>
                    </a:lnTo>
                    <a:lnTo>
                      <a:pt x="341" y="57"/>
                    </a:lnTo>
                    <a:lnTo>
                      <a:pt x="343" y="56"/>
                    </a:lnTo>
                    <a:lnTo>
                      <a:pt x="344" y="54"/>
                    </a:lnTo>
                    <a:lnTo>
                      <a:pt x="345" y="52"/>
                    </a:lnTo>
                    <a:lnTo>
                      <a:pt x="346" y="51"/>
                    </a:lnTo>
                    <a:lnTo>
                      <a:pt x="348" y="51"/>
                    </a:lnTo>
                    <a:lnTo>
                      <a:pt x="350" y="50"/>
                    </a:lnTo>
                    <a:lnTo>
                      <a:pt x="353" y="49"/>
                    </a:lnTo>
                    <a:lnTo>
                      <a:pt x="355" y="48"/>
                    </a:lnTo>
                    <a:lnTo>
                      <a:pt x="356" y="48"/>
                    </a:lnTo>
                    <a:lnTo>
                      <a:pt x="357" y="48"/>
                    </a:lnTo>
                    <a:lnTo>
                      <a:pt x="358" y="48"/>
                    </a:lnTo>
                    <a:lnTo>
                      <a:pt x="359" y="49"/>
                    </a:lnTo>
                    <a:lnTo>
                      <a:pt x="360" y="50"/>
                    </a:lnTo>
                    <a:lnTo>
                      <a:pt x="361" y="51"/>
                    </a:lnTo>
                    <a:lnTo>
                      <a:pt x="361" y="52"/>
                    </a:lnTo>
                    <a:lnTo>
                      <a:pt x="361" y="54"/>
                    </a:lnTo>
                    <a:lnTo>
                      <a:pt x="362" y="57"/>
                    </a:lnTo>
                    <a:lnTo>
                      <a:pt x="362" y="60"/>
                    </a:lnTo>
                    <a:lnTo>
                      <a:pt x="362" y="63"/>
                    </a:lnTo>
                    <a:lnTo>
                      <a:pt x="361" y="66"/>
                    </a:lnTo>
                    <a:lnTo>
                      <a:pt x="361" y="69"/>
                    </a:lnTo>
                    <a:lnTo>
                      <a:pt x="360" y="71"/>
                    </a:lnTo>
                    <a:lnTo>
                      <a:pt x="359" y="74"/>
                    </a:lnTo>
                    <a:lnTo>
                      <a:pt x="357" y="77"/>
                    </a:lnTo>
                    <a:close/>
                    <a:moveTo>
                      <a:pt x="148" y="47"/>
                    </a:moveTo>
                    <a:lnTo>
                      <a:pt x="148" y="47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8" y="45"/>
                    </a:lnTo>
                    <a:lnTo>
                      <a:pt x="148" y="45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2"/>
                    </a:lnTo>
                    <a:lnTo>
                      <a:pt x="150" y="42"/>
                    </a:lnTo>
                    <a:lnTo>
                      <a:pt x="151" y="41"/>
                    </a:lnTo>
                    <a:lnTo>
                      <a:pt x="151" y="39"/>
                    </a:lnTo>
                    <a:lnTo>
                      <a:pt x="151" y="38"/>
                    </a:lnTo>
                    <a:lnTo>
                      <a:pt x="150" y="36"/>
                    </a:lnTo>
                    <a:lnTo>
                      <a:pt x="149" y="33"/>
                    </a:lnTo>
                    <a:lnTo>
                      <a:pt x="147" y="30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7" y="25"/>
                    </a:lnTo>
                    <a:lnTo>
                      <a:pt x="147" y="24"/>
                    </a:lnTo>
                    <a:lnTo>
                      <a:pt x="148" y="24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2"/>
                    </a:lnTo>
                    <a:lnTo>
                      <a:pt x="154" y="23"/>
                    </a:lnTo>
                    <a:lnTo>
                      <a:pt x="155" y="24"/>
                    </a:lnTo>
                    <a:lnTo>
                      <a:pt x="156" y="25"/>
                    </a:lnTo>
                    <a:lnTo>
                      <a:pt x="157" y="26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59" y="31"/>
                    </a:lnTo>
                    <a:lnTo>
                      <a:pt x="158" y="32"/>
                    </a:lnTo>
                    <a:lnTo>
                      <a:pt x="157" y="33"/>
                    </a:lnTo>
                    <a:lnTo>
                      <a:pt x="156" y="34"/>
                    </a:lnTo>
                    <a:lnTo>
                      <a:pt x="155" y="35"/>
                    </a:lnTo>
                    <a:lnTo>
                      <a:pt x="155" y="36"/>
                    </a:lnTo>
                    <a:lnTo>
                      <a:pt x="155" y="37"/>
                    </a:lnTo>
                    <a:lnTo>
                      <a:pt x="156" y="37"/>
                    </a:lnTo>
                    <a:lnTo>
                      <a:pt x="157" y="37"/>
                    </a:lnTo>
                    <a:lnTo>
                      <a:pt x="159" y="37"/>
                    </a:lnTo>
                    <a:lnTo>
                      <a:pt x="160" y="37"/>
                    </a:lnTo>
                    <a:lnTo>
                      <a:pt x="162" y="36"/>
                    </a:lnTo>
                    <a:lnTo>
                      <a:pt x="163" y="36"/>
                    </a:lnTo>
                    <a:lnTo>
                      <a:pt x="165" y="35"/>
                    </a:lnTo>
                    <a:lnTo>
                      <a:pt x="166" y="35"/>
                    </a:lnTo>
                    <a:lnTo>
                      <a:pt x="166" y="35"/>
                    </a:lnTo>
                    <a:lnTo>
                      <a:pt x="165" y="36"/>
                    </a:lnTo>
                    <a:lnTo>
                      <a:pt x="164" y="36"/>
                    </a:lnTo>
                    <a:lnTo>
                      <a:pt x="163" y="37"/>
                    </a:lnTo>
                    <a:lnTo>
                      <a:pt x="163" y="37"/>
                    </a:lnTo>
                    <a:lnTo>
                      <a:pt x="162" y="37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58" y="38"/>
                    </a:lnTo>
                    <a:lnTo>
                      <a:pt x="157" y="39"/>
                    </a:lnTo>
                    <a:lnTo>
                      <a:pt x="155" y="41"/>
                    </a:lnTo>
                    <a:lnTo>
                      <a:pt x="153" y="42"/>
                    </a:lnTo>
                    <a:lnTo>
                      <a:pt x="151" y="44"/>
                    </a:lnTo>
                    <a:lnTo>
                      <a:pt x="150" y="45"/>
                    </a:lnTo>
                    <a:lnTo>
                      <a:pt x="149" y="46"/>
                    </a:lnTo>
                    <a:lnTo>
                      <a:pt x="148" y="47"/>
                    </a:lnTo>
                    <a:close/>
                    <a:moveTo>
                      <a:pt x="200" y="58"/>
                    </a:moveTo>
                    <a:lnTo>
                      <a:pt x="200" y="58"/>
                    </a:lnTo>
                    <a:lnTo>
                      <a:pt x="199" y="57"/>
                    </a:lnTo>
                    <a:lnTo>
                      <a:pt x="199" y="57"/>
                    </a:lnTo>
                    <a:lnTo>
                      <a:pt x="198" y="57"/>
                    </a:lnTo>
                    <a:lnTo>
                      <a:pt x="198" y="57"/>
                    </a:lnTo>
                    <a:lnTo>
                      <a:pt x="197" y="57"/>
                    </a:lnTo>
                    <a:lnTo>
                      <a:pt x="197" y="57"/>
                    </a:lnTo>
                    <a:lnTo>
                      <a:pt x="196" y="57"/>
                    </a:lnTo>
                    <a:lnTo>
                      <a:pt x="196" y="56"/>
                    </a:lnTo>
                    <a:lnTo>
                      <a:pt x="196" y="56"/>
                    </a:lnTo>
                    <a:lnTo>
                      <a:pt x="196" y="55"/>
                    </a:lnTo>
                    <a:lnTo>
                      <a:pt x="196" y="55"/>
                    </a:lnTo>
                    <a:lnTo>
                      <a:pt x="196" y="54"/>
                    </a:lnTo>
                    <a:lnTo>
                      <a:pt x="196" y="54"/>
                    </a:lnTo>
                    <a:lnTo>
                      <a:pt x="196" y="53"/>
                    </a:lnTo>
                    <a:lnTo>
                      <a:pt x="195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5" y="49"/>
                    </a:lnTo>
                    <a:lnTo>
                      <a:pt x="194" y="47"/>
                    </a:lnTo>
                    <a:lnTo>
                      <a:pt x="192" y="45"/>
                    </a:lnTo>
                    <a:lnTo>
                      <a:pt x="190" y="43"/>
                    </a:lnTo>
                    <a:lnTo>
                      <a:pt x="189" y="41"/>
                    </a:lnTo>
                    <a:lnTo>
                      <a:pt x="187" y="39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7" y="36"/>
                    </a:lnTo>
                    <a:lnTo>
                      <a:pt x="189" y="36"/>
                    </a:lnTo>
                    <a:lnTo>
                      <a:pt x="190" y="36"/>
                    </a:lnTo>
                    <a:lnTo>
                      <a:pt x="192" y="35"/>
                    </a:lnTo>
                    <a:lnTo>
                      <a:pt x="194" y="35"/>
                    </a:lnTo>
                    <a:lnTo>
                      <a:pt x="196" y="35"/>
                    </a:lnTo>
                    <a:lnTo>
                      <a:pt x="197" y="35"/>
                    </a:lnTo>
                    <a:lnTo>
                      <a:pt x="198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1" y="35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8"/>
                    </a:lnTo>
                    <a:lnTo>
                      <a:pt x="199" y="38"/>
                    </a:lnTo>
                    <a:lnTo>
                      <a:pt x="198" y="39"/>
                    </a:lnTo>
                    <a:lnTo>
                      <a:pt x="198" y="40"/>
                    </a:lnTo>
                    <a:lnTo>
                      <a:pt x="197" y="42"/>
                    </a:lnTo>
                    <a:lnTo>
                      <a:pt x="197" y="43"/>
                    </a:lnTo>
                    <a:lnTo>
                      <a:pt x="196" y="44"/>
                    </a:lnTo>
                    <a:lnTo>
                      <a:pt x="196" y="45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8" y="47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51"/>
                    </a:lnTo>
                    <a:lnTo>
                      <a:pt x="199" y="53"/>
                    </a:lnTo>
                    <a:lnTo>
                      <a:pt x="199" y="54"/>
                    </a:lnTo>
                    <a:lnTo>
                      <a:pt x="200" y="55"/>
                    </a:lnTo>
                    <a:lnTo>
                      <a:pt x="201" y="56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0" y="58"/>
                    </a:lnTo>
                    <a:close/>
                    <a:moveTo>
                      <a:pt x="261" y="36"/>
                    </a:move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close/>
                    <a:moveTo>
                      <a:pt x="176" y="30"/>
                    </a:move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1"/>
                    </a:lnTo>
                    <a:lnTo>
                      <a:pt x="176" y="30"/>
                    </a:lnTo>
                    <a:close/>
                    <a:moveTo>
                      <a:pt x="180" y="27"/>
                    </a:move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close/>
                    <a:moveTo>
                      <a:pt x="213" y="21"/>
                    </a:move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1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3" y="21"/>
                    </a:lnTo>
                    <a:close/>
                    <a:moveTo>
                      <a:pt x="390" y="19"/>
                    </a:move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close/>
                    <a:moveTo>
                      <a:pt x="212" y="18"/>
                    </a:move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close/>
                    <a:moveTo>
                      <a:pt x="230" y="16"/>
                    </a:move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5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close/>
                    <a:moveTo>
                      <a:pt x="232" y="16"/>
                    </a:move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1" y="16"/>
                    </a:lnTo>
                    <a:lnTo>
                      <a:pt x="231" y="16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close/>
                    <a:moveTo>
                      <a:pt x="62" y="12"/>
                    </a:move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close/>
                    <a:moveTo>
                      <a:pt x="253" y="9"/>
                    </a:moveTo>
                    <a:lnTo>
                      <a:pt x="253" y="8"/>
                    </a:lnTo>
                    <a:lnTo>
                      <a:pt x="253" y="8"/>
                    </a:lnTo>
                    <a:lnTo>
                      <a:pt x="253" y="8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8"/>
                    </a:lnTo>
                    <a:lnTo>
                      <a:pt x="255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9"/>
                    </a:lnTo>
                    <a:lnTo>
                      <a:pt x="253" y="9"/>
                    </a:lnTo>
                    <a:lnTo>
                      <a:pt x="253" y="9"/>
                    </a:lnTo>
                    <a:close/>
                    <a:moveTo>
                      <a:pt x="142" y="8"/>
                    </a:moveTo>
                    <a:lnTo>
                      <a:pt x="142" y="8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2" y="8"/>
                    </a:lnTo>
                    <a:lnTo>
                      <a:pt x="142" y="8"/>
                    </a:lnTo>
                    <a:lnTo>
                      <a:pt x="142" y="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reeform 23"/>
              <p:cNvSpPr>
                <a:spLocks/>
              </p:cNvSpPr>
              <p:nvPr/>
            </p:nvSpPr>
            <p:spPr bwMode="auto">
              <a:xfrm>
                <a:off x="1331" y="385"/>
                <a:ext cx="55" cy="76"/>
              </a:xfrm>
              <a:custGeom>
                <a:avLst/>
                <a:gdLst>
                  <a:gd name="T0" fmla="*/ 4 w 55"/>
                  <a:gd name="T1" fmla="*/ 75 h 76"/>
                  <a:gd name="T2" fmla="*/ 8 w 55"/>
                  <a:gd name="T3" fmla="*/ 75 h 76"/>
                  <a:gd name="T4" fmla="*/ 8 w 55"/>
                  <a:gd name="T5" fmla="*/ 73 h 76"/>
                  <a:gd name="T6" fmla="*/ 8 w 55"/>
                  <a:gd name="T7" fmla="*/ 73 h 76"/>
                  <a:gd name="T8" fmla="*/ 8 w 55"/>
                  <a:gd name="T9" fmla="*/ 73 h 76"/>
                  <a:gd name="T10" fmla="*/ 9 w 55"/>
                  <a:gd name="T11" fmla="*/ 70 h 76"/>
                  <a:gd name="T12" fmla="*/ 10 w 55"/>
                  <a:gd name="T13" fmla="*/ 68 h 76"/>
                  <a:gd name="T14" fmla="*/ 11 w 55"/>
                  <a:gd name="T15" fmla="*/ 66 h 76"/>
                  <a:gd name="T16" fmla="*/ 11 w 55"/>
                  <a:gd name="T17" fmla="*/ 65 h 76"/>
                  <a:gd name="T18" fmla="*/ 12 w 55"/>
                  <a:gd name="T19" fmla="*/ 64 h 76"/>
                  <a:gd name="T20" fmla="*/ 13 w 55"/>
                  <a:gd name="T21" fmla="*/ 63 h 76"/>
                  <a:gd name="T22" fmla="*/ 14 w 55"/>
                  <a:gd name="T23" fmla="*/ 62 h 76"/>
                  <a:gd name="T24" fmla="*/ 14 w 55"/>
                  <a:gd name="T25" fmla="*/ 62 h 76"/>
                  <a:gd name="T26" fmla="*/ 14 w 55"/>
                  <a:gd name="T27" fmla="*/ 62 h 76"/>
                  <a:gd name="T28" fmla="*/ 15 w 55"/>
                  <a:gd name="T29" fmla="*/ 62 h 76"/>
                  <a:gd name="T30" fmla="*/ 15 w 55"/>
                  <a:gd name="T31" fmla="*/ 61 h 76"/>
                  <a:gd name="T32" fmla="*/ 16 w 55"/>
                  <a:gd name="T33" fmla="*/ 60 h 76"/>
                  <a:gd name="T34" fmla="*/ 17 w 55"/>
                  <a:gd name="T35" fmla="*/ 58 h 76"/>
                  <a:gd name="T36" fmla="*/ 18 w 55"/>
                  <a:gd name="T37" fmla="*/ 59 h 76"/>
                  <a:gd name="T38" fmla="*/ 18 w 55"/>
                  <a:gd name="T39" fmla="*/ 58 h 76"/>
                  <a:gd name="T40" fmla="*/ 18 w 55"/>
                  <a:gd name="T41" fmla="*/ 58 h 76"/>
                  <a:gd name="T42" fmla="*/ 19 w 55"/>
                  <a:gd name="T43" fmla="*/ 58 h 76"/>
                  <a:gd name="T44" fmla="*/ 19 w 55"/>
                  <a:gd name="T45" fmla="*/ 57 h 76"/>
                  <a:gd name="T46" fmla="*/ 21 w 55"/>
                  <a:gd name="T47" fmla="*/ 56 h 76"/>
                  <a:gd name="T48" fmla="*/ 22 w 55"/>
                  <a:gd name="T49" fmla="*/ 56 h 76"/>
                  <a:gd name="T50" fmla="*/ 23 w 55"/>
                  <a:gd name="T51" fmla="*/ 56 h 76"/>
                  <a:gd name="T52" fmla="*/ 23 w 55"/>
                  <a:gd name="T53" fmla="*/ 55 h 76"/>
                  <a:gd name="T54" fmla="*/ 25 w 55"/>
                  <a:gd name="T55" fmla="*/ 55 h 76"/>
                  <a:gd name="T56" fmla="*/ 27 w 55"/>
                  <a:gd name="T57" fmla="*/ 49 h 76"/>
                  <a:gd name="T58" fmla="*/ 27 w 55"/>
                  <a:gd name="T59" fmla="*/ 44 h 76"/>
                  <a:gd name="T60" fmla="*/ 28 w 55"/>
                  <a:gd name="T61" fmla="*/ 44 h 76"/>
                  <a:gd name="T62" fmla="*/ 28 w 55"/>
                  <a:gd name="T63" fmla="*/ 43 h 76"/>
                  <a:gd name="T64" fmla="*/ 28 w 55"/>
                  <a:gd name="T65" fmla="*/ 43 h 76"/>
                  <a:gd name="T66" fmla="*/ 28 w 55"/>
                  <a:gd name="T67" fmla="*/ 43 h 76"/>
                  <a:gd name="T68" fmla="*/ 28 w 55"/>
                  <a:gd name="T69" fmla="*/ 42 h 76"/>
                  <a:gd name="T70" fmla="*/ 28 w 55"/>
                  <a:gd name="T71" fmla="*/ 42 h 76"/>
                  <a:gd name="T72" fmla="*/ 29 w 55"/>
                  <a:gd name="T73" fmla="*/ 42 h 76"/>
                  <a:gd name="T74" fmla="*/ 29 w 55"/>
                  <a:gd name="T75" fmla="*/ 42 h 76"/>
                  <a:gd name="T76" fmla="*/ 29 w 55"/>
                  <a:gd name="T77" fmla="*/ 42 h 76"/>
                  <a:gd name="T78" fmla="*/ 29 w 55"/>
                  <a:gd name="T79" fmla="*/ 42 h 76"/>
                  <a:gd name="T80" fmla="*/ 29 w 55"/>
                  <a:gd name="T81" fmla="*/ 42 h 76"/>
                  <a:gd name="T82" fmla="*/ 29 w 55"/>
                  <a:gd name="T83" fmla="*/ 42 h 76"/>
                  <a:gd name="T84" fmla="*/ 30 w 55"/>
                  <a:gd name="T85" fmla="*/ 41 h 76"/>
                  <a:gd name="T86" fmla="*/ 30 w 55"/>
                  <a:gd name="T87" fmla="*/ 39 h 76"/>
                  <a:gd name="T88" fmla="*/ 30 w 55"/>
                  <a:gd name="T89" fmla="*/ 40 h 76"/>
                  <a:gd name="T90" fmla="*/ 31 w 55"/>
                  <a:gd name="T91" fmla="*/ 40 h 76"/>
                  <a:gd name="T92" fmla="*/ 32 w 55"/>
                  <a:gd name="T93" fmla="*/ 38 h 76"/>
                  <a:gd name="T94" fmla="*/ 35 w 55"/>
                  <a:gd name="T95" fmla="*/ 34 h 76"/>
                  <a:gd name="T96" fmla="*/ 36 w 55"/>
                  <a:gd name="T97" fmla="*/ 21 h 76"/>
                  <a:gd name="T98" fmla="*/ 42 w 55"/>
                  <a:gd name="T99" fmla="*/ 13 h 76"/>
                  <a:gd name="T100" fmla="*/ 43 w 55"/>
                  <a:gd name="T101" fmla="*/ 8 h 76"/>
                  <a:gd name="T102" fmla="*/ 43 w 55"/>
                  <a:gd name="T103" fmla="*/ 4 h 76"/>
                  <a:gd name="T104" fmla="*/ 43 w 55"/>
                  <a:gd name="T105" fmla="*/ 1 h 76"/>
                  <a:gd name="T106" fmla="*/ 55 w 55"/>
                  <a:gd name="T107" fmla="*/ 4 h 76"/>
                  <a:gd name="T108" fmla="*/ 54 w 55"/>
                  <a:gd name="T109" fmla="*/ 10 h 76"/>
                  <a:gd name="T110" fmla="*/ 54 w 55"/>
                  <a:gd name="T111" fmla="*/ 38 h 76"/>
                  <a:gd name="T112" fmla="*/ 50 w 55"/>
                  <a:gd name="T113" fmla="*/ 52 h 76"/>
                  <a:gd name="T114" fmla="*/ 46 w 55"/>
                  <a:gd name="T115" fmla="*/ 64 h 76"/>
                  <a:gd name="T116" fmla="*/ 42 w 55"/>
                  <a:gd name="T117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" h="76">
                    <a:moveTo>
                      <a:pt x="42" y="76"/>
                    </a:moveTo>
                    <a:lnTo>
                      <a:pt x="0" y="76"/>
                    </a:lnTo>
                    <a:lnTo>
                      <a:pt x="2" y="76"/>
                    </a:lnTo>
                    <a:lnTo>
                      <a:pt x="2" y="75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9" y="70"/>
                    </a:lnTo>
                    <a:lnTo>
                      <a:pt x="9" y="70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1" y="67"/>
                    </a:lnTo>
                    <a:lnTo>
                      <a:pt x="11" y="66"/>
                    </a:lnTo>
                    <a:lnTo>
                      <a:pt x="11" y="66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2" y="65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3" y="64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7" y="60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6"/>
                    </a:lnTo>
                    <a:lnTo>
                      <a:pt x="21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4" y="55"/>
                    </a:lnTo>
                    <a:lnTo>
                      <a:pt x="25" y="55"/>
                    </a:lnTo>
                    <a:lnTo>
                      <a:pt x="25" y="54"/>
                    </a:lnTo>
                    <a:lnTo>
                      <a:pt x="26" y="54"/>
                    </a:lnTo>
                    <a:lnTo>
                      <a:pt x="26" y="52"/>
                    </a:lnTo>
                    <a:lnTo>
                      <a:pt x="27" y="51"/>
                    </a:lnTo>
                    <a:lnTo>
                      <a:pt x="27" y="49"/>
                    </a:lnTo>
                    <a:lnTo>
                      <a:pt x="27" y="47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3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39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1" y="40"/>
                    </a:lnTo>
                    <a:lnTo>
                      <a:pt x="31" y="40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2" y="39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3" y="37"/>
                    </a:lnTo>
                    <a:lnTo>
                      <a:pt x="34" y="36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5" y="30"/>
                    </a:lnTo>
                    <a:lnTo>
                      <a:pt x="35" y="27"/>
                    </a:lnTo>
                    <a:lnTo>
                      <a:pt x="36" y="25"/>
                    </a:lnTo>
                    <a:lnTo>
                      <a:pt x="36" y="23"/>
                    </a:lnTo>
                    <a:lnTo>
                      <a:pt x="36" y="21"/>
                    </a:lnTo>
                    <a:lnTo>
                      <a:pt x="37" y="19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40" y="15"/>
                    </a:lnTo>
                    <a:lnTo>
                      <a:pt x="42" y="13"/>
                    </a:lnTo>
                    <a:lnTo>
                      <a:pt x="42" y="12"/>
                    </a:lnTo>
                    <a:lnTo>
                      <a:pt x="42" y="11"/>
                    </a:lnTo>
                    <a:lnTo>
                      <a:pt x="43" y="10"/>
                    </a:lnTo>
                    <a:lnTo>
                      <a:pt x="43" y="9"/>
                    </a:lnTo>
                    <a:lnTo>
                      <a:pt x="43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5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3" y="3"/>
                    </a:lnTo>
                    <a:lnTo>
                      <a:pt x="43" y="2"/>
                    </a:lnTo>
                    <a:lnTo>
                      <a:pt x="43" y="2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43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5" y="5"/>
                    </a:lnTo>
                    <a:lnTo>
                      <a:pt x="55" y="6"/>
                    </a:lnTo>
                    <a:lnTo>
                      <a:pt x="55" y="7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5"/>
                    </a:lnTo>
                    <a:lnTo>
                      <a:pt x="54" y="22"/>
                    </a:lnTo>
                    <a:lnTo>
                      <a:pt x="54" y="28"/>
                    </a:lnTo>
                    <a:lnTo>
                      <a:pt x="54" y="34"/>
                    </a:lnTo>
                    <a:lnTo>
                      <a:pt x="54" y="38"/>
                    </a:lnTo>
                    <a:lnTo>
                      <a:pt x="54" y="41"/>
                    </a:lnTo>
                    <a:lnTo>
                      <a:pt x="53" y="44"/>
                    </a:lnTo>
                    <a:lnTo>
                      <a:pt x="52" y="47"/>
                    </a:lnTo>
                    <a:lnTo>
                      <a:pt x="52" y="49"/>
                    </a:lnTo>
                    <a:lnTo>
                      <a:pt x="50" y="52"/>
                    </a:lnTo>
                    <a:lnTo>
                      <a:pt x="49" y="55"/>
                    </a:lnTo>
                    <a:lnTo>
                      <a:pt x="47" y="57"/>
                    </a:lnTo>
                    <a:lnTo>
                      <a:pt x="47" y="60"/>
                    </a:lnTo>
                    <a:lnTo>
                      <a:pt x="46" y="62"/>
                    </a:lnTo>
                    <a:lnTo>
                      <a:pt x="46" y="64"/>
                    </a:lnTo>
                    <a:lnTo>
                      <a:pt x="46" y="67"/>
                    </a:lnTo>
                    <a:lnTo>
                      <a:pt x="45" y="69"/>
                    </a:lnTo>
                    <a:lnTo>
                      <a:pt x="44" y="72"/>
                    </a:lnTo>
                    <a:lnTo>
                      <a:pt x="43" y="74"/>
                    </a:lnTo>
                    <a:lnTo>
                      <a:pt x="42" y="76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reeform 24"/>
              <p:cNvSpPr>
                <a:spLocks noEditPoints="1"/>
              </p:cNvSpPr>
              <p:nvPr/>
            </p:nvSpPr>
            <p:spPr bwMode="auto">
              <a:xfrm>
                <a:off x="1074" y="423"/>
                <a:ext cx="311" cy="38"/>
              </a:xfrm>
              <a:custGeom>
                <a:avLst/>
                <a:gdLst>
                  <a:gd name="T0" fmla="*/ 267 w 311"/>
                  <a:gd name="T1" fmla="*/ 30 h 38"/>
                  <a:gd name="T2" fmla="*/ 271 w 311"/>
                  <a:gd name="T3" fmla="*/ 24 h 38"/>
                  <a:gd name="T4" fmla="*/ 275 w 311"/>
                  <a:gd name="T5" fmla="*/ 20 h 38"/>
                  <a:gd name="T6" fmla="*/ 282 w 311"/>
                  <a:gd name="T7" fmla="*/ 17 h 38"/>
                  <a:gd name="T8" fmla="*/ 285 w 311"/>
                  <a:gd name="T9" fmla="*/ 4 h 38"/>
                  <a:gd name="T10" fmla="*/ 286 w 311"/>
                  <a:gd name="T11" fmla="*/ 4 h 38"/>
                  <a:gd name="T12" fmla="*/ 304 w 311"/>
                  <a:gd name="T13" fmla="*/ 19 h 38"/>
                  <a:gd name="T14" fmla="*/ 8 w 311"/>
                  <a:gd name="T15" fmla="*/ 10 h 38"/>
                  <a:gd name="T16" fmla="*/ 11 w 311"/>
                  <a:gd name="T17" fmla="*/ 14 h 38"/>
                  <a:gd name="T18" fmla="*/ 15 w 311"/>
                  <a:gd name="T19" fmla="*/ 16 h 38"/>
                  <a:gd name="T20" fmla="*/ 16 w 311"/>
                  <a:gd name="T21" fmla="*/ 16 h 38"/>
                  <a:gd name="T22" fmla="*/ 25 w 311"/>
                  <a:gd name="T23" fmla="*/ 15 h 38"/>
                  <a:gd name="T24" fmla="*/ 59 w 311"/>
                  <a:gd name="T25" fmla="*/ 1 h 38"/>
                  <a:gd name="T26" fmla="*/ 66 w 311"/>
                  <a:gd name="T27" fmla="*/ 7 h 38"/>
                  <a:gd name="T28" fmla="*/ 68 w 311"/>
                  <a:gd name="T29" fmla="*/ 6 h 38"/>
                  <a:gd name="T30" fmla="*/ 68 w 311"/>
                  <a:gd name="T31" fmla="*/ 6 h 38"/>
                  <a:gd name="T32" fmla="*/ 72 w 311"/>
                  <a:gd name="T33" fmla="*/ 4 h 38"/>
                  <a:gd name="T34" fmla="*/ 66 w 311"/>
                  <a:gd name="T35" fmla="*/ 13 h 38"/>
                  <a:gd name="T36" fmla="*/ 94 w 311"/>
                  <a:gd name="T37" fmla="*/ 26 h 38"/>
                  <a:gd name="T38" fmla="*/ 103 w 311"/>
                  <a:gd name="T39" fmla="*/ 31 h 38"/>
                  <a:gd name="T40" fmla="*/ 116 w 311"/>
                  <a:gd name="T41" fmla="*/ 33 h 38"/>
                  <a:gd name="T42" fmla="*/ 73 w 311"/>
                  <a:gd name="T43" fmla="*/ 32 h 38"/>
                  <a:gd name="T44" fmla="*/ 62 w 311"/>
                  <a:gd name="T45" fmla="*/ 19 h 38"/>
                  <a:gd name="T46" fmla="*/ 38 w 311"/>
                  <a:gd name="T47" fmla="*/ 37 h 38"/>
                  <a:gd name="T48" fmla="*/ 30 w 311"/>
                  <a:gd name="T49" fmla="*/ 27 h 38"/>
                  <a:gd name="T50" fmla="*/ 31 w 311"/>
                  <a:gd name="T51" fmla="*/ 23 h 38"/>
                  <a:gd name="T52" fmla="*/ 51 w 311"/>
                  <a:gd name="T53" fmla="*/ 15 h 38"/>
                  <a:gd name="T54" fmla="*/ 49 w 311"/>
                  <a:gd name="T55" fmla="*/ 11 h 38"/>
                  <a:gd name="T56" fmla="*/ 25 w 311"/>
                  <a:gd name="T57" fmla="*/ 23 h 38"/>
                  <a:gd name="T58" fmla="*/ 22 w 311"/>
                  <a:gd name="T59" fmla="*/ 23 h 38"/>
                  <a:gd name="T60" fmla="*/ 98 w 311"/>
                  <a:gd name="T61" fmla="*/ 1 h 38"/>
                  <a:gd name="T62" fmla="*/ 109 w 311"/>
                  <a:gd name="T63" fmla="*/ 9 h 38"/>
                  <a:gd name="T64" fmla="*/ 127 w 311"/>
                  <a:gd name="T65" fmla="*/ 13 h 38"/>
                  <a:gd name="T66" fmla="*/ 111 w 311"/>
                  <a:gd name="T67" fmla="*/ 12 h 38"/>
                  <a:gd name="T68" fmla="*/ 105 w 311"/>
                  <a:gd name="T69" fmla="*/ 9 h 38"/>
                  <a:gd name="T70" fmla="*/ 143 w 311"/>
                  <a:gd name="T71" fmla="*/ 1 h 38"/>
                  <a:gd name="T72" fmla="*/ 156 w 311"/>
                  <a:gd name="T73" fmla="*/ 5 h 38"/>
                  <a:gd name="T74" fmla="*/ 158 w 311"/>
                  <a:gd name="T75" fmla="*/ 5 h 38"/>
                  <a:gd name="T76" fmla="*/ 165 w 311"/>
                  <a:gd name="T77" fmla="*/ 2 h 38"/>
                  <a:gd name="T78" fmla="*/ 166 w 311"/>
                  <a:gd name="T79" fmla="*/ 2 h 38"/>
                  <a:gd name="T80" fmla="*/ 165 w 311"/>
                  <a:gd name="T81" fmla="*/ 5 h 38"/>
                  <a:gd name="T82" fmla="*/ 163 w 311"/>
                  <a:gd name="T83" fmla="*/ 7 h 38"/>
                  <a:gd name="T84" fmla="*/ 171 w 311"/>
                  <a:gd name="T85" fmla="*/ 4 h 38"/>
                  <a:gd name="T86" fmla="*/ 174 w 311"/>
                  <a:gd name="T87" fmla="*/ 4 h 38"/>
                  <a:gd name="T88" fmla="*/ 175 w 311"/>
                  <a:gd name="T89" fmla="*/ 1 h 38"/>
                  <a:gd name="T90" fmla="*/ 231 w 311"/>
                  <a:gd name="T91" fmla="*/ 2 h 38"/>
                  <a:gd name="T92" fmla="*/ 226 w 311"/>
                  <a:gd name="T93" fmla="*/ 16 h 38"/>
                  <a:gd name="T94" fmla="*/ 163 w 311"/>
                  <a:gd name="T95" fmla="*/ 25 h 38"/>
                  <a:gd name="T96" fmla="*/ 160 w 311"/>
                  <a:gd name="T97" fmla="*/ 23 h 38"/>
                  <a:gd name="T98" fmla="*/ 151 w 311"/>
                  <a:gd name="T99" fmla="*/ 29 h 38"/>
                  <a:gd name="T100" fmla="*/ 138 w 311"/>
                  <a:gd name="T101" fmla="*/ 29 h 38"/>
                  <a:gd name="T102" fmla="*/ 136 w 311"/>
                  <a:gd name="T103" fmla="*/ 34 h 38"/>
                  <a:gd name="T104" fmla="*/ 60 w 311"/>
                  <a:gd name="T105" fmla="*/ 25 h 38"/>
                  <a:gd name="T106" fmla="*/ 99 w 311"/>
                  <a:gd name="T107" fmla="*/ 28 h 38"/>
                  <a:gd name="T108" fmla="*/ 100 w 311"/>
                  <a:gd name="T109" fmla="*/ 27 h 38"/>
                  <a:gd name="T110" fmla="*/ 102 w 311"/>
                  <a:gd name="T111" fmla="*/ 23 h 38"/>
                  <a:gd name="T112" fmla="*/ 101 w 311"/>
                  <a:gd name="T113" fmla="*/ 29 h 38"/>
                  <a:gd name="T114" fmla="*/ 101 w 311"/>
                  <a:gd name="T115" fmla="*/ 25 h 38"/>
                  <a:gd name="T116" fmla="*/ 101 w 311"/>
                  <a:gd name="T117" fmla="*/ 23 h 38"/>
                  <a:gd name="T118" fmla="*/ 108 w 311"/>
                  <a:gd name="T119" fmla="*/ 9 h 38"/>
                  <a:gd name="T120" fmla="*/ 109 w 311"/>
                  <a:gd name="T121" fmla="*/ 8 h 38"/>
                  <a:gd name="T122" fmla="*/ 171 w 311"/>
                  <a:gd name="T12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11" h="38">
                    <a:moveTo>
                      <a:pt x="299" y="38"/>
                    </a:moveTo>
                    <a:lnTo>
                      <a:pt x="257" y="38"/>
                    </a:lnTo>
                    <a:lnTo>
                      <a:pt x="259" y="38"/>
                    </a:lnTo>
                    <a:lnTo>
                      <a:pt x="259" y="37"/>
                    </a:lnTo>
                    <a:lnTo>
                      <a:pt x="261" y="37"/>
                    </a:lnTo>
                    <a:lnTo>
                      <a:pt x="262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4" y="37"/>
                    </a:lnTo>
                    <a:lnTo>
                      <a:pt x="265" y="37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4"/>
                    </a:lnTo>
                    <a:lnTo>
                      <a:pt x="265" y="33"/>
                    </a:lnTo>
                    <a:lnTo>
                      <a:pt x="265" y="33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29"/>
                    </a:lnTo>
                    <a:lnTo>
                      <a:pt x="267" y="29"/>
                    </a:lnTo>
                    <a:lnTo>
                      <a:pt x="268" y="29"/>
                    </a:lnTo>
                    <a:lnTo>
                      <a:pt x="268" y="28"/>
                    </a:lnTo>
                    <a:lnTo>
                      <a:pt x="268" y="28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9" y="27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70" y="26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3" y="22"/>
                    </a:lnTo>
                    <a:lnTo>
                      <a:pt x="273" y="22"/>
                    </a:lnTo>
                    <a:lnTo>
                      <a:pt x="274" y="22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8" y="18"/>
                    </a:lnTo>
                    <a:lnTo>
                      <a:pt x="278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1" y="17"/>
                    </a:lnTo>
                    <a:lnTo>
                      <a:pt x="282" y="17"/>
                    </a:lnTo>
                    <a:lnTo>
                      <a:pt x="282" y="16"/>
                    </a:lnTo>
                    <a:lnTo>
                      <a:pt x="283" y="16"/>
                    </a:lnTo>
                    <a:lnTo>
                      <a:pt x="283" y="14"/>
                    </a:lnTo>
                    <a:lnTo>
                      <a:pt x="284" y="13"/>
                    </a:lnTo>
                    <a:lnTo>
                      <a:pt x="284" y="11"/>
                    </a:lnTo>
                    <a:lnTo>
                      <a:pt x="284" y="9"/>
                    </a:lnTo>
                    <a:lnTo>
                      <a:pt x="284" y="7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5"/>
                    </a:lnTo>
                    <a:lnTo>
                      <a:pt x="286" y="5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7" y="4"/>
                    </a:lnTo>
                    <a:lnTo>
                      <a:pt x="287" y="4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1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8" y="2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9" y="1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311" y="0"/>
                    </a:lnTo>
                    <a:lnTo>
                      <a:pt x="311" y="3"/>
                    </a:lnTo>
                    <a:lnTo>
                      <a:pt x="310" y="5"/>
                    </a:lnTo>
                    <a:lnTo>
                      <a:pt x="310" y="8"/>
                    </a:lnTo>
                    <a:lnTo>
                      <a:pt x="309" y="10"/>
                    </a:lnTo>
                    <a:lnTo>
                      <a:pt x="308" y="13"/>
                    </a:lnTo>
                    <a:lnTo>
                      <a:pt x="307" y="15"/>
                    </a:lnTo>
                    <a:lnTo>
                      <a:pt x="305" y="17"/>
                    </a:lnTo>
                    <a:lnTo>
                      <a:pt x="304" y="19"/>
                    </a:lnTo>
                    <a:lnTo>
                      <a:pt x="304" y="22"/>
                    </a:lnTo>
                    <a:lnTo>
                      <a:pt x="303" y="24"/>
                    </a:lnTo>
                    <a:lnTo>
                      <a:pt x="303" y="26"/>
                    </a:lnTo>
                    <a:lnTo>
                      <a:pt x="303" y="29"/>
                    </a:lnTo>
                    <a:lnTo>
                      <a:pt x="302" y="31"/>
                    </a:lnTo>
                    <a:lnTo>
                      <a:pt x="301" y="34"/>
                    </a:lnTo>
                    <a:lnTo>
                      <a:pt x="300" y="36"/>
                    </a:lnTo>
                    <a:lnTo>
                      <a:pt x="299" y="38"/>
                    </a:lnTo>
                    <a:close/>
                    <a:moveTo>
                      <a:pt x="0" y="0"/>
                    </a:moveTo>
                    <a:lnTo>
                      <a:pt x="15" y="0"/>
                    </a:lnTo>
                    <a:lnTo>
                      <a:pt x="15" y="1"/>
                    </a:lnTo>
                    <a:lnTo>
                      <a:pt x="14" y="1"/>
                    </a:lnTo>
                    <a:lnTo>
                      <a:pt x="14" y="1"/>
                    </a:lnTo>
                    <a:lnTo>
                      <a:pt x="14" y="2"/>
                    </a:lnTo>
                    <a:lnTo>
                      <a:pt x="14" y="2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2" y="9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6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8" y="11"/>
                    </a:lnTo>
                    <a:lnTo>
                      <a:pt x="29" y="10"/>
                    </a:lnTo>
                    <a:lnTo>
                      <a:pt x="31" y="8"/>
                    </a:lnTo>
                    <a:lnTo>
                      <a:pt x="32" y="7"/>
                    </a:lnTo>
                    <a:lnTo>
                      <a:pt x="33" y="5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1"/>
                    </a:lnTo>
                    <a:lnTo>
                      <a:pt x="59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2" y="8"/>
                    </a:lnTo>
                    <a:lnTo>
                      <a:pt x="62" y="9"/>
                    </a:lnTo>
                    <a:lnTo>
                      <a:pt x="63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4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3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1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76" y="1"/>
                    </a:lnTo>
                    <a:lnTo>
                      <a:pt x="74" y="3"/>
                    </a:lnTo>
                    <a:lnTo>
                      <a:pt x="72" y="4"/>
                    </a:lnTo>
                    <a:lnTo>
                      <a:pt x="69" y="6"/>
                    </a:lnTo>
                    <a:lnTo>
                      <a:pt x="67" y="7"/>
                    </a:lnTo>
                    <a:lnTo>
                      <a:pt x="65" y="9"/>
                    </a:lnTo>
                    <a:lnTo>
                      <a:pt x="64" y="10"/>
                    </a:lnTo>
                    <a:lnTo>
                      <a:pt x="64" y="11"/>
                    </a:lnTo>
                    <a:lnTo>
                      <a:pt x="64" y="13"/>
                    </a:lnTo>
                    <a:lnTo>
                      <a:pt x="65" y="14"/>
                    </a:lnTo>
                    <a:lnTo>
                      <a:pt x="66" y="14"/>
                    </a:lnTo>
                    <a:lnTo>
                      <a:pt x="66" y="13"/>
                    </a:lnTo>
                    <a:lnTo>
                      <a:pt x="67" y="13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70" y="11"/>
                    </a:lnTo>
                    <a:lnTo>
                      <a:pt x="70" y="11"/>
                    </a:lnTo>
                    <a:lnTo>
                      <a:pt x="71" y="11"/>
                    </a:lnTo>
                    <a:lnTo>
                      <a:pt x="72" y="11"/>
                    </a:lnTo>
                    <a:lnTo>
                      <a:pt x="73" y="11"/>
                    </a:lnTo>
                    <a:lnTo>
                      <a:pt x="74" y="11"/>
                    </a:lnTo>
                    <a:lnTo>
                      <a:pt x="74" y="11"/>
                    </a:lnTo>
                    <a:lnTo>
                      <a:pt x="75" y="11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81" y="13"/>
                    </a:lnTo>
                    <a:lnTo>
                      <a:pt x="82" y="14"/>
                    </a:lnTo>
                    <a:lnTo>
                      <a:pt x="84" y="15"/>
                    </a:lnTo>
                    <a:lnTo>
                      <a:pt x="86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90" y="19"/>
                    </a:lnTo>
                    <a:lnTo>
                      <a:pt x="92" y="20"/>
                    </a:lnTo>
                    <a:lnTo>
                      <a:pt x="93" y="22"/>
                    </a:lnTo>
                    <a:lnTo>
                      <a:pt x="94" y="24"/>
                    </a:lnTo>
                    <a:lnTo>
                      <a:pt x="94" y="26"/>
                    </a:lnTo>
                    <a:lnTo>
                      <a:pt x="95" y="29"/>
                    </a:lnTo>
                    <a:lnTo>
                      <a:pt x="95" y="31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5"/>
                    </a:lnTo>
                    <a:lnTo>
                      <a:pt x="97" y="34"/>
                    </a:lnTo>
                    <a:lnTo>
                      <a:pt x="98" y="34"/>
                    </a:lnTo>
                    <a:lnTo>
                      <a:pt x="99" y="34"/>
                    </a:lnTo>
                    <a:lnTo>
                      <a:pt x="99" y="33"/>
                    </a:lnTo>
                    <a:lnTo>
                      <a:pt x="100" y="33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4" y="31"/>
                    </a:lnTo>
                    <a:lnTo>
                      <a:pt x="104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6" y="31"/>
                    </a:lnTo>
                    <a:lnTo>
                      <a:pt x="107" y="31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2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4" y="32"/>
                    </a:lnTo>
                    <a:lnTo>
                      <a:pt x="114" y="31"/>
                    </a:lnTo>
                    <a:lnTo>
                      <a:pt x="114" y="32"/>
                    </a:lnTo>
                    <a:lnTo>
                      <a:pt x="114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7" y="33"/>
                    </a:lnTo>
                    <a:lnTo>
                      <a:pt x="117" y="33"/>
                    </a:lnTo>
                    <a:lnTo>
                      <a:pt x="117" y="34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1" y="35"/>
                    </a:lnTo>
                    <a:lnTo>
                      <a:pt x="123" y="35"/>
                    </a:lnTo>
                    <a:lnTo>
                      <a:pt x="124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7" y="38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85" y="37"/>
                    </a:lnTo>
                    <a:lnTo>
                      <a:pt x="85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3" y="38"/>
                    </a:lnTo>
                    <a:lnTo>
                      <a:pt x="82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2" y="38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3" y="35"/>
                    </a:lnTo>
                    <a:lnTo>
                      <a:pt x="74" y="34"/>
                    </a:lnTo>
                    <a:lnTo>
                      <a:pt x="74" y="33"/>
                    </a:lnTo>
                    <a:lnTo>
                      <a:pt x="73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0" y="29"/>
                    </a:lnTo>
                    <a:lnTo>
                      <a:pt x="68" y="27"/>
                    </a:lnTo>
                    <a:lnTo>
                      <a:pt x="65" y="25"/>
                    </a:lnTo>
                    <a:lnTo>
                      <a:pt x="64" y="24"/>
                    </a:lnTo>
                    <a:lnTo>
                      <a:pt x="64" y="23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0" y="20"/>
                    </a:lnTo>
                    <a:lnTo>
                      <a:pt x="60" y="21"/>
                    </a:lnTo>
                    <a:lnTo>
                      <a:pt x="60" y="21"/>
                    </a:lnTo>
                    <a:lnTo>
                      <a:pt x="59" y="21"/>
                    </a:lnTo>
                    <a:lnTo>
                      <a:pt x="59" y="22"/>
                    </a:lnTo>
                    <a:lnTo>
                      <a:pt x="58" y="23"/>
                    </a:lnTo>
                    <a:lnTo>
                      <a:pt x="57" y="24"/>
                    </a:lnTo>
                    <a:lnTo>
                      <a:pt x="56" y="24"/>
                    </a:lnTo>
                    <a:lnTo>
                      <a:pt x="53" y="25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5" y="25"/>
                    </a:lnTo>
                    <a:lnTo>
                      <a:pt x="43" y="25"/>
                    </a:lnTo>
                    <a:lnTo>
                      <a:pt x="41" y="25"/>
                    </a:lnTo>
                    <a:lnTo>
                      <a:pt x="41" y="26"/>
                    </a:lnTo>
                    <a:lnTo>
                      <a:pt x="40" y="26"/>
                    </a:lnTo>
                    <a:lnTo>
                      <a:pt x="39" y="26"/>
                    </a:lnTo>
                    <a:lnTo>
                      <a:pt x="38" y="26"/>
                    </a:lnTo>
                    <a:lnTo>
                      <a:pt x="37" y="25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4" y="25"/>
                    </a:lnTo>
                    <a:lnTo>
                      <a:pt x="34" y="26"/>
                    </a:lnTo>
                    <a:lnTo>
                      <a:pt x="34" y="28"/>
                    </a:lnTo>
                    <a:lnTo>
                      <a:pt x="34" y="30"/>
                    </a:lnTo>
                    <a:lnTo>
                      <a:pt x="34" y="32"/>
                    </a:lnTo>
                    <a:lnTo>
                      <a:pt x="35" y="34"/>
                    </a:lnTo>
                    <a:lnTo>
                      <a:pt x="35" y="36"/>
                    </a:lnTo>
                    <a:lnTo>
                      <a:pt x="36" y="36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3" y="38"/>
                    </a:lnTo>
                    <a:lnTo>
                      <a:pt x="33" y="37"/>
                    </a:lnTo>
                    <a:lnTo>
                      <a:pt x="32" y="36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30" y="33"/>
                    </a:lnTo>
                    <a:lnTo>
                      <a:pt x="30" y="31"/>
                    </a:lnTo>
                    <a:lnTo>
                      <a:pt x="29" y="30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8"/>
                    </a:lnTo>
                    <a:lnTo>
                      <a:pt x="30" y="27"/>
                    </a:lnTo>
                    <a:lnTo>
                      <a:pt x="29" y="26"/>
                    </a:lnTo>
                    <a:lnTo>
                      <a:pt x="29" y="26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2" y="22"/>
                    </a:lnTo>
                    <a:lnTo>
                      <a:pt x="33" y="21"/>
                    </a:lnTo>
                    <a:lnTo>
                      <a:pt x="33" y="21"/>
                    </a:lnTo>
                    <a:lnTo>
                      <a:pt x="34" y="20"/>
                    </a:lnTo>
                    <a:lnTo>
                      <a:pt x="34" y="20"/>
                    </a:lnTo>
                    <a:lnTo>
                      <a:pt x="35" y="19"/>
                    </a:lnTo>
                    <a:lnTo>
                      <a:pt x="36" y="19"/>
                    </a:lnTo>
                    <a:lnTo>
                      <a:pt x="38" y="19"/>
                    </a:lnTo>
                    <a:lnTo>
                      <a:pt x="40" y="17"/>
                    </a:lnTo>
                    <a:lnTo>
                      <a:pt x="41" y="17"/>
                    </a:lnTo>
                    <a:lnTo>
                      <a:pt x="43" y="16"/>
                    </a:lnTo>
                    <a:lnTo>
                      <a:pt x="44" y="16"/>
                    </a:lnTo>
                    <a:lnTo>
                      <a:pt x="46" y="16"/>
                    </a:lnTo>
                    <a:lnTo>
                      <a:pt x="47" y="16"/>
                    </a:lnTo>
                    <a:lnTo>
                      <a:pt x="49" y="16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2" y="12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8" y="10"/>
                    </a:lnTo>
                    <a:lnTo>
                      <a:pt x="46" y="10"/>
                    </a:lnTo>
                    <a:lnTo>
                      <a:pt x="45" y="9"/>
                    </a:lnTo>
                    <a:lnTo>
                      <a:pt x="44" y="9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2" y="11"/>
                    </a:lnTo>
                    <a:lnTo>
                      <a:pt x="41" y="12"/>
                    </a:lnTo>
                    <a:lnTo>
                      <a:pt x="39" y="13"/>
                    </a:lnTo>
                    <a:lnTo>
                      <a:pt x="38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5"/>
                    </a:lnTo>
                    <a:lnTo>
                      <a:pt x="34" y="15"/>
                    </a:lnTo>
                    <a:lnTo>
                      <a:pt x="33" y="15"/>
                    </a:lnTo>
                    <a:lnTo>
                      <a:pt x="32" y="15"/>
                    </a:lnTo>
                    <a:lnTo>
                      <a:pt x="31" y="16"/>
                    </a:lnTo>
                    <a:lnTo>
                      <a:pt x="30" y="16"/>
                    </a:lnTo>
                    <a:lnTo>
                      <a:pt x="30" y="16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29" y="20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29" y="22"/>
                    </a:lnTo>
                    <a:lnTo>
                      <a:pt x="28" y="23"/>
                    </a:lnTo>
                    <a:lnTo>
                      <a:pt x="28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5" y="26"/>
                    </a:lnTo>
                    <a:lnTo>
                      <a:pt x="25" y="28"/>
                    </a:lnTo>
                    <a:lnTo>
                      <a:pt x="25" y="29"/>
                    </a:lnTo>
                    <a:lnTo>
                      <a:pt x="25" y="30"/>
                    </a:lnTo>
                    <a:lnTo>
                      <a:pt x="26" y="31"/>
                    </a:lnTo>
                    <a:lnTo>
                      <a:pt x="26" y="32"/>
                    </a:lnTo>
                    <a:lnTo>
                      <a:pt x="26" y="33"/>
                    </a:lnTo>
                    <a:lnTo>
                      <a:pt x="26" y="33"/>
                    </a:lnTo>
                    <a:lnTo>
                      <a:pt x="26" y="34"/>
                    </a:lnTo>
                    <a:lnTo>
                      <a:pt x="26" y="35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8"/>
                    </a:lnTo>
                    <a:lnTo>
                      <a:pt x="22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2" y="28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2"/>
                    </a:lnTo>
                    <a:lnTo>
                      <a:pt x="21" y="22"/>
                    </a:lnTo>
                    <a:lnTo>
                      <a:pt x="21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7" y="20"/>
                    </a:lnTo>
                    <a:lnTo>
                      <a:pt x="15" y="18"/>
                    </a:lnTo>
                    <a:lnTo>
                      <a:pt x="13" y="17"/>
                    </a:lnTo>
                    <a:lnTo>
                      <a:pt x="11" y="16"/>
                    </a:lnTo>
                    <a:lnTo>
                      <a:pt x="9" y="15"/>
                    </a:lnTo>
                    <a:lnTo>
                      <a:pt x="7" y="14"/>
                    </a:lnTo>
                    <a:lnTo>
                      <a:pt x="6" y="12"/>
                    </a:lnTo>
                    <a:lnTo>
                      <a:pt x="4" y="12"/>
                    </a:lnTo>
                    <a:lnTo>
                      <a:pt x="4" y="11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2" y="6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  <a:moveTo>
                      <a:pt x="92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9" y="2"/>
                    </a:lnTo>
                    <a:lnTo>
                      <a:pt x="101" y="3"/>
                    </a:lnTo>
                    <a:lnTo>
                      <a:pt x="103" y="4"/>
                    </a:lnTo>
                    <a:lnTo>
                      <a:pt x="104" y="5"/>
                    </a:lnTo>
                    <a:lnTo>
                      <a:pt x="105" y="6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8" y="9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10" y="9"/>
                    </a:lnTo>
                    <a:lnTo>
                      <a:pt x="111" y="9"/>
                    </a:lnTo>
                    <a:lnTo>
                      <a:pt x="112" y="10"/>
                    </a:lnTo>
                    <a:lnTo>
                      <a:pt x="113" y="10"/>
                    </a:lnTo>
                    <a:lnTo>
                      <a:pt x="114" y="10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9" y="10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3"/>
                    </a:lnTo>
                    <a:lnTo>
                      <a:pt x="126" y="13"/>
                    </a:lnTo>
                    <a:lnTo>
                      <a:pt x="127" y="13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29" y="15"/>
                    </a:lnTo>
                    <a:lnTo>
                      <a:pt x="130" y="15"/>
                    </a:lnTo>
                    <a:lnTo>
                      <a:pt x="131" y="16"/>
                    </a:lnTo>
                    <a:lnTo>
                      <a:pt x="132" y="17"/>
                    </a:lnTo>
                    <a:lnTo>
                      <a:pt x="133" y="18"/>
                    </a:lnTo>
                    <a:lnTo>
                      <a:pt x="134" y="18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7" y="21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7" y="22"/>
                    </a:lnTo>
                    <a:lnTo>
                      <a:pt x="136" y="21"/>
                    </a:lnTo>
                    <a:lnTo>
                      <a:pt x="135" y="21"/>
                    </a:lnTo>
                    <a:lnTo>
                      <a:pt x="134" y="21"/>
                    </a:lnTo>
                    <a:lnTo>
                      <a:pt x="133" y="21"/>
                    </a:lnTo>
                    <a:lnTo>
                      <a:pt x="132" y="20"/>
                    </a:lnTo>
                    <a:lnTo>
                      <a:pt x="131" y="20"/>
                    </a:lnTo>
                    <a:lnTo>
                      <a:pt x="130" y="20"/>
                    </a:lnTo>
                    <a:lnTo>
                      <a:pt x="129" y="18"/>
                    </a:lnTo>
                    <a:lnTo>
                      <a:pt x="128" y="17"/>
                    </a:lnTo>
                    <a:lnTo>
                      <a:pt x="127" y="16"/>
                    </a:lnTo>
                    <a:lnTo>
                      <a:pt x="125" y="16"/>
                    </a:lnTo>
                    <a:lnTo>
                      <a:pt x="122" y="15"/>
                    </a:lnTo>
                    <a:lnTo>
                      <a:pt x="119" y="14"/>
                    </a:lnTo>
                    <a:lnTo>
                      <a:pt x="115" y="13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11" y="12"/>
                    </a:lnTo>
                    <a:lnTo>
                      <a:pt x="110" y="11"/>
                    </a:lnTo>
                    <a:lnTo>
                      <a:pt x="109" y="11"/>
                    </a:lnTo>
                    <a:lnTo>
                      <a:pt x="109" y="11"/>
                    </a:lnTo>
                    <a:lnTo>
                      <a:pt x="109" y="10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1"/>
                    </a:lnTo>
                    <a:lnTo>
                      <a:pt x="106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9"/>
                    </a:lnTo>
                    <a:lnTo>
                      <a:pt x="106" y="9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2" y="8"/>
                    </a:lnTo>
                    <a:lnTo>
                      <a:pt x="102" y="7"/>
                    </a:lnTo>
                    <a:lnTo>
                      <a:pt x="100" y="6"/>
                    </a:lnTo>
                    <a:lnTo>
                      <a:pt x="99" y="5"/>
                    </a:lnTo>
                    <a:lnTo>
                      <a:pt x="98" y="4"/>
                    </a:lnTo>
                    <a:lnTo>
                      <a:pt x="97" y="3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3" y="1"/>
                    </a:lnTo>
                    <a:lnTo>
                      <a:pt x="92" y="0"/>
                    </a:lnTo>
                    <a:close/>
                    <a:moveTo>
                      <a:pt x="132" y="0"/>
                    </a:move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1"/>
                    </a:lnTo>
                    <a:lnTo>
                      <a:pt x="148" y="2"/>
                    </a:lnTo>
                    <a:lnTo>
                      <a:pt x="149" y="3"/>
                    </a:lnTo>
                    <a:lnTo>
                      <a:pt x="151" y="3"/>
                    </a:lnTo>
                    <a:lnTo>
                      <a:pt x="152" y="4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7" y="5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2" y="4"/>
                    </a:lnTo>
                    <a:lnTo>
                      <a:pt x="161" y="4"/>
                    </a:lnTo>
                    <a:lnTo>
                      <a:pt x="161" y="4"/>
                    </a:lnTo>
                    <a:lnTo>
                      <a:pt x="161" y="3"/>
                    </a:lnTo>
                    <a:lnTo>
                      <a:pt x="161" y="3"/>
                    </a:lnTo>
                    <a:lnTo>
                      <a:pt x="162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4" y="2"/>
                    </a:lnTo>
                    <a:lnTo>
                      <a:pt x="165" y="2"/>
                    </a:lnTo>
                    <a:lnTo>
                      <a:pt x="165" y="2"/>
                    </a:lnTo>
                    <a:lnTo>
                      <a:pt x="166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8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4"/>
                    </a:lnTo>
                    <a:lnTo>
                      <a:pt x="165" y="4"/>
                    </a:lnTo>
                    <a:lnTo>
                      <a:pt x="164" y="4"/>
                    </a:lnTo>
                    <a:lnTo>
                      <a:pt x="164" y="4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4" y="5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3" y="6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4"/>
                    </a:lnTo>
                    <a:lnTo>
                      <a:pt x="168" y="4"/>
                    </a:lnTo>
                    <a:lnTo>
                      <a:pt x="169" y="4"/>
                    </a:lnTo>
                    <a:lnTo>
                      <a:pt x="170" y="4"/>
                    </a:lnTo>
                    <a:lnTo>
                      <a:pt x="171" y="4"/>
                    </a:lnTo>
                    <a:lnTo>
                      <a:pt x="171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6" y="4"/>
                    </a:lnTo>
                    <a:lnTo>
                      <a:pt x="176" y="4"/>
                    </a:lnTo>
                    <a:lnTo>
                      <a:pt x="177" y="3"/>
                    </a:lnTo>
                    <a:lnTo>
                      <a:pt x="177" y="3"/>
                    </a:lnTo>
                    <a:lnTo>
                      <a:pt x="178" y="3"/>
                    </a:lnTo>
                    <a:lnTo>
                      <a:pt x="178" y="3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3" y="2"/>
                    </a:lnTo>
                    <a:lnTo>
                      <a:pt x="172" y="1"/>
                    </a:lnTo>
                    <a:lnTo>
                      <a:pt x="171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173" y="1"/>
                    </a:lnTo>
                    <a:lnTo>
                      <a:pt x="175" y="1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3" y="1"/>
                    </a:lnTo>
                    <a:lnTo>
                      <a:pt x="184" y="1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0" y="2"/>
                    </a:lnTo>
                    <a:lnTo>
                      <a:pt x="230" y="2"/>
                    </a:lnTo>
                    <a:lnTo>
                      <a:pt x="230" y="3"/>
                    </a:lnTo>
                    <a:lnTo>
                      <a:pt x="230" y="4"/>
                    </a:lnTo>
                    <a:lnTo>
                      <a:pt x="230" y="4"/>
                    </a:lnTo>
                    <a:lnTo>
                      <a:pt x="230" y="5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8"/>
                    </a:lnTo>
                    <a:lnTo>
                      <a:pt x="230" y="9"/>
                    </a:lnTo>
                    <a:lnTo>
                      <a:pt x="230" y="10"/>
                    </a:lnTo>
                    <a:lnTo>
                      <a:pt x="230" y="11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4"/>
                    </a:lnTo>
                    <a:lnTo>
                      <a:pt x="228" y="15"/>
                    </a:lnTo>
                    <a:lnTo>
                      <a:pt x="226" y="16"/>
                    </a:lnTo>
                    <a:lnTo>
                      <a:pt x="225" y="17"/>
                    </a:lnTo>
                    <a:lnTo>
                      <a:pt x="223" y="20"/>
                    </a:lnTo>
                    <a:lnTo>
                      <a:pt x="222" y="22"/>
                    </a:lnTo>
                    <a:lnTo>
                      <a:pt x="221" y="25"/>
                    </a:lnTo>
                    <a:lnTo>
                      <a:pt x="220" y="27"/>
                    </a:lnTo>
                    <a:lnTo>
                      <a:pt x="219" y="29"/>
                    </a:lnTo>
                    <a:lnTo>
                      <a:pt x="218" y="32"/>
                    </a:lnTo>
                    <a:lnTo>
                      <a:pt x="218" y="33"/>
                    </a:lnTo>
                    <a:lnTo>
                      <a:pt x="218" y="33"/>
                    </a:lnTo>
                    <a:lnTo>
                      <a:pt x="218" y="34"/>
                    </a:lnTo>
                    <a:lnTo>
                      <a:pt x="217" y="35"/>
                    </a:lnTo>
                    <a:lnTo>
                      <a:pt x="217" y="36"/>
                    </a:lnTo>
                    <a:lnTo>
                      <a:pt x="216" y="37"/>
                    </a:lnTo>
                    <a:lnTo>
                      <a:pt x="216" y="38"/>
                    </a:lnTo>
                    <a:lnTo>
                      <a:pt x="215" y="38"/>
                    </a:lnTo>
                    <a:lnTo>
                      <a:pt x="180" y="38"/>
                    </a:lnTo>
                    <a:lnTo>
                      <a:pt x="177" y="36"/>
                    </a:lnTo>
                    <a:lnTo>
                      <a:pt x="174" y="34"/>
                    </a:lnTo>
                    <a:lnTo>
                      <a:pt x="171" y="32"/>
                    </a:lnTo>
                    <a:lnTo>
                      <a:pt x="169" y="30"/>
                    </a:lnTo>
                    <a:lnTo>
                      <a:pt x="166" y="28"/>
                    </a:lnTo>
                    <a:lnTo>
                      <a:pt x="165" y="27"/>
                    </a:lnTo>
                    <a:lnTo>
                      <a:pt x="164" y="26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1" y="24"/>
                    </a:lnTo>
                    <a:lnTo>
                      <a:pt x="161" y="24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59" y="22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7" y="20"/>
                    </a:lnTo>
                    <a:lnTo>
                      <a:pt x="156" y="20"/>
                    </a:lnTo>
                    <a:lnTo>
                      <a:pt x="156" y="18"/>
                    </a:lnTo>
                    <a:lnTo>
                      <a:pt x="154" y="17"/>
                    </a:lnTo>
                    <a:lnTo>
                      <a:pt x="152" y="16"/>
                    </a:lnTo>
                    <a:lnTo>
                      <a:pt x="149" y="14"/>
                    </a:lnTo>
                    <a:lnTo>
                      <a:pt x="147" y="13"/>
                    </a:lnTo>
                    <a:lnTo>
                      <a:pt x="144" y="11"/>
                    </a:lnTo>
                    <a:lnTo>
                      <a:pt x="142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39" y="8"/>
                    </a:lnTo>
                    <a:lnTo>
                      <a:pt x="138" y="7"/>
                    </a:lnTo>
                    <a:lnTo>
                      <a:pt x="137" y="6"/>
                    </a:lnTo>
                    <a:lnTo>
                      <a:pt x="135" y="4"/>
                    </a:lnTo>
                    <a:lnTo>
                      <a:pt x="134" y="3"/>
                    </a:lnTo>
                    <a:lnTo>
                      <a:pt x="133" y="1"/>
                    </a:lnTo>
                    <a:lnTo>
                      <a:pt x="132" y="0"/>
                    </a:lnTo>
                    <a:close/>
                    <a:moveTo>
                      <a:pt x="168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1" y="35"/>
                    </a:lnTo>
                    <a:lnTo>
                      <a:pt x="160" y="34"/>
                    </a:lnTo>
                    <a:lnTo>
                      <a:pt x="158" y="33"/>
                    </a:lnTo>
                    <a:lnTo>
                      <a:pt x="156" y="31"/>
                    </a:lnTo>
                    <a:lnTo>
                      <a:pt x="154" y="30"/>
                    </a:lnTo>
                    <a:lnTo>
                      <a:pt x="151" y="29"/>
                    </a:lnTo>
                    <a:lnTo>
                      <a:pt x="147" y="28"/>
                    </a:lnTo>
                    <a:lnTo>
                      <a:pt x="146" y="27"/>
                    </a:lnTo>
                    <a:lnTo>
                      <a:pt x="145" y="27"/>
                    </a:lnTo>
                    <a:lnTo>
                      <a:pt x="143" y="27"/>
                    </a:lnTo>
                    <a:lnTo>
                      <a:pt x="142" y="26"/>
                    </a:lnTo>
                    <a:lnTo>
                      <a:pt x="141" y="26"/>
                    </a:lnTo>
                    <a:lnTo>
                      <a:pt x="141" y="25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3" y="24"/>
                    </a:lnTo>
                    <a:lnTo>
                      <a:pt x="146" y="24"/>
                    </a:lnTo>
                    <a:lnTo>
                      <a:pt x="149" y="25"/>
                    </a:lnTo>
                    <a:lnTo>
                      <a:pt x="152" y="26"/>
                    </a:lnTo>
                    <a:lnTo>
                      <a:pt x="156" y="27"/>
                    </a:lnTo>
                    <a:lnTo>
                      <a:pt x="158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1"/>
                    </a:lnTo>
                    <a:lnTo>
                      <a:pt x="162" y="31"/>
                    </a:lnTo>
                    <a:lnTo>
                      <a:pt x="163" y="31"/>
                    </a:lnTo>
                    <a:lnTo>
                      <a:pt x="164" y="32"/>
                    </a:lnTo>
                    <a:lnTo>
                      <a:pt x="165" y="33"/>
                    </a:lnTo>
                    <a:lnTo>
                      <a:pt x="166" y="34"/>
                    </a:lnTo>
                    <a:lnTo>
                      <a:pt x="166" y="35"/>
                    </a:lnTo>
                    <a:lnTo>
                      <a:pt x="167" y="36"/>
                    </a:lnTo>
                    <a:lnTo>
                      <a:pt x="167" y="37"/>
                    </a:lnTo>
                    <a:lnTo>
                      <a:pt x="168" y="38"/>
                    </a:lnTo>
                    <a:close/>
                    <a:moveTo>
                      <a:pt x="139" y="38"/>
                    </a:moveTo>
                    <a:lnTo>
                      <a:pt x="138" y="38"/>
                    </a:lnTo>
                    <a:lnTo>
                      <a:pt x="138" y="37"/>
                    </a:lnTo>
                    <a:lnTo>
                      <a:pt x="138" y="35"/>
                    </a:lnTo>
                    <a:lnTo>
                      <a:pt x="138" y="33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38" y="29"/>
                    </a:lnTo>
                    <a:lnTo>
                      <a:pt x="138" y="28"/>
                    </a:lnTo>
                    <a:lnTo>
                      <a:pt x="138" y="27"/>
                    </a:lnTo>
                    <a:lnTo>
                      <a:pt x="139" y="28"/>
                    </a:lnTo>
                    <a:lnTo>
                      <a:pt x="139" y="29"/>
                    </a:lnTo>
                    <a:lnTo>
                      <a:pt x="139" y="30"/>
                    </a:lnTo>
                    <a:lnTo>
                      <a:pt x="139" y="31"/>
                    </a:lnTo>
                    <a:lnTo>
                      <a:pt x="139" y="33"/>
                    </a:lnTo>
                    <a:lnTo>
                      <a:pt x="139" y="35"/>
                    </a:lnTo>
                    <a:lnTo>
                      <a:pt x="139" y="37"/>
                    </a:lnTo>
                    <a:lnTo>
                      <a:pt x="139" y="38"/>
                    </a:lnTo>
                    <a:close/>
                    <a:moveTo>
                      <a:pt x="137" y="38"/>
                    </a:moveTo>
                    <a:lnTo>
                      <a:pt x="136" y="38"/>
                    </a:lnTo>
                    <a:lnTo>
                      <a:pt x="136" y="38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6" y="36"/>
                    </a:lnTo>
                    <a:lnTo>
                      <a:pt x="136" y="35"/>
                    </a:lnTo>
                    <a:lnTo>
                      <a:pt x="136" y="35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6"/>
                    </a:lnTo>
                    <a:lnTo>
                      <a:pt x="137" y="36"/>
                    </a:lnTo>
                    <a:lnTo>
                      <a:pt x="137" y="37"/>
                    </a:lnTo>
                    <a:lnTo>
                      <a:pt x="137" y="37"/>
                    </a:lnTo>
                    <a:lnTo>
                      <a:pt x="137" y="38"/>
                    </a:lnTo>
                    <a:lnTo>
                      <a:pt x="137" y="38"/>
                    </a:lnTo>
                    <a:close/>
                    <a:moveTo>
                      <a:pt x="66" y="38"/>
                    </a:moveTo>
                    <a:lnTo>
                      <a:pt x="59" y="38"/>
                    </a:lnTo>
                    <a:lnTo>
                      <a:pt x="59" y="37"/>
                    </a:lnTo>
                    <a:lnTo>
                      <a:pt x="59" y="35"/>
                    </a:lnTo>
                    <a:lnTo>
                      <a:pt x="59" y="33"/>
                    </a:lnTo>
                    <a:lnTo>
                      <a:pt x="58" y="30"/>
                    </a:lnTo>
                    <a:lnTo>
                      <a:pt x="58" y="29"/>
                    </a:lnTo>
                    <a:lnTo>
                      <a:pt x="59" y="27"/>
                    </a:lnTo>
                    <a:lnTo>
                      <a:pt x="59" y="26"/>
                    </a:lnTo>
                    <a:lnTo>
                      <a:pt x="59" y="26"/>
                    </a:lnTo>
                    <a:lnTo>
                      <a:pt x="60" y="26"/>
                    </a:lnTo>
                    <a:lnTo>
                      <a:pt x="60" y="26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2" y="26"/>
                    </a:lnTo>
                    <a:lnTo>
                      <a:pt x="63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3"/>
                    </a:lnTo>
                    <a:lnTo>
                      <a:pt x="66" y="34"/>
                    </a:lnTo>
                    <a:lnTo>
                      <a:pt x="66" y="37"/>
                    </a:lnTo>
                    <a:lnTo>
                      <a:pt x="66" y="38"/>
                    </a:lnTo>
                    <a:close/>
                    <a:moveTo>
                      <a:pt x="136" y="33"/>
                    </a:move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7" y="33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close/>
                    <a:moveTo>
                      <a:pt x="98" y="30"/>
                    </a:moveTo>
                    <a:lnTo>
                      <a:pt x="98" y="30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0" y="26"/>
                    </a:lnTo>
                    <a:lnTo>
                      <a:pt x="100" y="27"/>
                    </a:lnTo>
                    <a:lnTo>
                      <a:pt x="100" y="28"/>
                    </a:lnTo>
                    <a:lnTo>
                      <a:pt x="99" y="28"/>
                    </a:lnTo>
                    <a:lnTo>
                      <a:pt x="99" y="29"/>
                    </a:lnTo>
                    <a:lnTo>
                      <a:pt x="99" y="29"/>
                    </a:lnTo>
                    <a:lnTo>
                      <a:pt x="99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close/>
                    <a:moveTo>
                      <a:pt x="101" y="29"/>
                    </a:move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2" y="25"/>
                    </a:lnTo>
                    <a:lnTo>
                      <a:pt x="102" y="23"/>
                    </a:lnTo>
                    <a:lnTo>
                      <a:pt x="103" y="22"/>
                    </a:lnTo>
                    <a:lnTo>
                      <a:pt x="103" y="20"/>
                    </a:lnTo>
                    <a:lnTo>
                      <a:pt x="103" y="19"/>
                    </a:lnTo>
                    <a:lnTo>
                      <a:pt x="104" y="19"/>
                    </a:lnTo>
                    <a:lnTo>
                      <a:pt x="104" y="18"/>
                    </a:lnTo>
                    <a:lnTo>
                      <a:pt x="104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6" y="16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5" y="17"/>
                    </a:lnTo>
                    <a:lnTo>
                      <a:pt x="105" y="19"/>
                    </a:lnTo>
                    <a:lnTo>
                      <a:pt x="104" y="21"/>
                    </a:lnTo>
                    <a:lnTo>
                      <a:pt x="103" y="23"/>
                    </a:lnTo>
                    <a:lnTo>
                      <a:pt x="103" y="24"/>
                    </a:lnTo>
                    <a:lnTo>
                      <a:pt x="102" y="26"/>
                    </a:lnTo>
                    <a:lnTo>
                      <a:pt x="102" y="28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close/>
                    <a:moveTo>
                      <a:pt x="100" y="25"/>
                    </a:move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99" y="24"/>
                    </a:lnTo>
                    <a:lnTo>
                      <a:pt x="99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close/>
                    <a:moveTo>
                      <a:pt x="138" y="24"/>
                    </a:move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close/>
                    <a:moveTo>
                      <a:pt x="101" y="23"/>
                    </a:move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2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close/>
                    <a:moveTo>
                      <a:pt x="108" y="9"/>
                    </a:move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close/>
                    <a:moveTo>
                      <a:pt x="170" y="1"/>
                    </a:move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7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reeform 25"/>
              <p:cNvSpPr>
                <a:spLocks noEditPoints="1"/>
              </p:cNvSpPr>
              <p:nvPr/>
            </p:nvSpPr>
            <p:spPr bwMode="auto">
              <a:xfrm>
                <a:off x="1042" y="385"/>
                <a:ext cx="344" cy="38"/>
              </a:xfrm>
              <a:custGeom>
                <a:avLst/>
                <a:gdLst>
                  <a:gd name="T0" fmla="*/ 332 w 344"/>
                  <a:gd name="T1" fmla="*/ 5 h 38"/>
                  <a:gd name="T2" fmla="*/ 218 w 344"/>
                  <a:gd name="T3" fmla="*/ 38 h 38"/>
                  <a:gd name="T4" fmla="*/ 223 w 344"/>
                  <a:gd name="T5" fmla="*/ 35 h 38"/>
                  <a:gd name="T6" fmla="*/ 225 w 344"/>
                  <a:gd name="T7" fmla="*/ 34 h 38"/>
                  <a:gd name="T8" fmla="*/ 226 w 344"/>
                  <a:gd name="T9" fmla="*/ 34 h 38"/>
                  <a:gd name="T10" fmla="*/ 227 w 344"/>
                  <a:gd name="T11" fmla="*/ 12 h 38"/>
                  <a:gd name="T12" fmla="*/ 232 w 344"/>
                  <a:gd name="T13" fmla="*/ 12 h 38"/>
                  <a:gd name="T14" fmla="*/ 236 w 344"/>
                  <a:gd name="T15" fmla="*/ 12 h 38"/>
                  <a:gd name="T16" fmla="*/ 238 w 344"/>
                  <a:gd name="T17" fmla="*/ 12 h 38"/>
                  <a:gd name="T18" fmla="*/ 242 w 344"/>
                  <a:gd name="T19" fmla="*/ 13 h 38"/>
                  <a:gd name="T20" fmla="*/ 244 w 344"/>
                  <a:gd name="T21" fmla="*/ 13 h 38"/>
                  <a:gd name="T22" fmla="*/ 246 w 344"/>
                  <a:gd name="T23" fmla="*/ 14 h 38"/>
                  <a:gd name="T24" fmla="*/ 247 w 344"/>
                  <a:gd name="T25" fmla="*/ 15 h 38"/>
                  <a:gd name="T26" fmla="*/ 248 w 344"/>
                  <a:gd name="T27" fmla="*/ 14 h 38"/>
                  <a:gd name="T28" fmla="*/ 248 w 344"/>
                  <a:gd name="T29" fmla="*/ 35 h 38"/>
                  <a:gd name="T30" fmla="*/ 258 w 344"/>
                  <a:gd name="T31" fmla="*/ 25 h 38"/>
                  <a:gd name="T32" fmla="*/ 270 w 344"/>
                  <a:gd name="T33" fmla="*/ 21 h 38"/>
                  <a:gd name="T34" fmla="*/ 162 w 344"/>
                  <a:gd name="T35" fmla="*/ 35 h 38"/>
                  <a:gd name="T36" fmla="*/ 115 w 344"/>
                  <a:gd name="T37" fmla="*/ 36 h 38"/>
                  <a:gd name="T38" fmla="*/ 114 w 344"/>
                  <a:gd name="T39" fmla="*/ 34 h 38"/>
                  <a:gd name="T40" fmla="*/ 128 w 344"/>
                  <a:gd name="T41" fmla="*/ 38 h 38"/>
                  <a:gd name="T42" fmla="*/ 92 w 344"/>
                  <a:gd name="T43" fmla="*/ 38 h 38"/>
                  <a:gd name="T44" fmla="*/ 64 w 344"/>
                  <a:gd name="T45" fmla="*/ 32 h 38"/>
                  <a:gd name="T46" fmla="*/ 50 w 344"/>
                  <a:gd name="T47" fmla="*/ 37 h 38"/>
                  <a:gd name="T48" fmla="*/ 14 w 344"/>
                  <a:gd name="T49" fmla="*/ 13 h 38"/>
                  <a:gd name="T50" fmla="*/ 17 w 344"/>
                  <a:gd name="T51" fmla="*/ 12 h 38"/>
                  <a:gd name="T52" fmla="*/ 21 w 344"/>
                  <a:gd name="T53" fmla="*/ 20 h 38"/>
                  <a:gd name="T54" fmla="*/ 31 w 344"/>
                  <a:gd name="T55" fmla="*/ 32 h 38"/>
                  <a:gd name="T56" fmla="*/ 32 w 344"/>
                  <a:gd name="T57" fmla="*/ 34 h 38"/>
                  <a:gd name="T58" fmla="*/ 34 w 344"/>
                  <a:gd name="T59" fmla="*/ 37 h 38"/>
                  <a:gd name="T60" fmla="*/ 44 w 344"/>
                  <a:gd name="T61" fmla="*/ 2 h 38"/>
                  <a:gd name="T62" fmla="*/ 49 w 344"/>
                  <a:gd name="T63" fmla="*/ 0 h 38"/>
                  <a:gd name="T64" fmla="*/ 78 w 344"/>
                  <a:gd name="T65" fmla="*/ 0 h 38"/>
                  <a:gd name="T66" fmla="*/ 63 w 344"/>
                  <a:gd name="T67" fmla="*/ 1 h 38"/>
                  <a:gd name="T68" fmla="*/ 67 w 344"/>
                  <a:gd name="T69" fmla="*/ 10 h 38"/>
                  <a:gd name="T70" fmla="*/ 72 w 344"/>
                  <a:gd name="T71" fmla="*/ 20 h 38"/>
                  <a:gd name="T72" fmla="*/ 74 w 344"/>
                  <a:gd name="T73" fmla="*/ 21 h 38"/>
                  <a:gd name="T74" fmla="*/ 75 w 344"/>
                  <a:gd name="T75" fmla="*/ 21 h 38"/>
                  <a:gd name="T76" fmla="*/ 77 w 344"/>
                  <a:gd name="T77" fmla="*/ 19 h 38"/>
                  <a:gd name="T78" fmla="*/ 81 w 344"/>
                  <a:gd name="T79" fmla="*/ 16 h 38"/>
                  <a:gd name="T80" fmla="*/ 85 w 344"/>
                  <a:gd name="T81" fmla="*/ 14 h 38"/>
                  <a:gd name="T82" fmla="*/ 82 w 344"/>
                  <a:gd name="T83" fmla="*/ 16 h 38"/>
                  <a:gd name="T84" fmla="*/ 81 w 344"/>
                  <a:gd name="T85" fmla="*/ 18 h 38"/>
                  <a:gd name="T86" fmla="*/ 82 w 344"/>
                  <a:gd name="T87" fmla="*/ 17 h 38"/>
                  <a:gd name="T88" fmla="*/ 84 w 344"/>
                  <a:gd name="T89" fmla="*/ 17 h 38"/>
                  <a:gd name="T90" fmla="*/ 73 w 344"/>
                  <a:gd name="T91" fmla="*/ 23 h 38"/>
                  <a:gd name="T92" fmla="*/ 21 w 344"/>
                  <a:gd name="T93" fmla="*/ 7 h 38"/>
                  <a:gd name="T94" fmla="*/ 9 w 344"/>
                  <a:gd name="T95" fmla="*/ 2 h 38"/>
                  <a:gd name="T96" fmla="*/ 93 w 344"/>
                  <a:gd name="T97" fmla="*/ 7 h 38"/>
                  <a:gd name="T98" fmla="*/ 157 w 344"/>
                  <a:gd name="T99" fmla="*/ 8 h 38"/>
                  <a:gd name="T100" fmla="*/ 152 w 344"/>
                  <a:gd name="T101" fmla="*/ 8 h 38"/>
                  <a:gd name="T102" fmla="*/ 174 w 344"/>
                  <a:gd name="T103" fmla="*/ 0 h 38"/>
                  <a:gd name="T104" fmla="*/ 182 w 344"/>
                  <a:gd name="T105" fmla="*/ 1 h 38"/>
                  <a:gd name="T106" fmla="*/ 209 w 344"/>
                  <a:gd name="T107" fmla="*/ 2 h 38"/>
                  <a:gd name="T108" fmla="*/ 197 w 344"/>
                  <a:gd name="T109" fmla="*/ 1 h 38"/>
                  <a:gd name="T110" fmla="*/ 220 w 344"/>
                  <a:gd name="T111" fmla="*/ 0 h 38"/>
                  <a:gd name="T112" fmla="*/ 236 w 344"/>
                  <a:gd name="T113" fmla="*/ 2 h 38"/>
                  <a:gd name="T114" fmla="*/ 95 w 344"/>
                  <a:gd name="T115" fmla="*/ 13 h 38"/>
                  <a:gd name="T116" fmla="*/ 102 w 344"/>
                  <a:gd name="T117" fmla="*/ 16 h 38"/>
                  <a:gd name="T118" fmla="*/ 110 w 344"/>
                  <a:gd name="T119" fmla="*/ 34 h 38"/>
                  <a:gd name="T120" fmla="*/ 88 w 344"/>
                  <a:gd name="T121" fmla="*/ 16 h 38"/>
                  <a:gd name="T122" fmla="*/ 92 w 344"/>
                  <a:gd name="T123" fmla="*/ 14 h 38"/>
                  <a:gd name="T124" fmla="*/ 88 w 344"/>
                  <a:gd name="T12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4" h="38">
                    <a:moveTo>
                      <a:pt x="321" y="38"/>
                    </a:move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2" y="37"/>
                    </a:lnTo>
                    <a:lnTo>
                      <a:pt x="323" y="36"/>
                    </a:lnTo>
                    <a:lnTo>
                      <a:pt x="324" y="35"/>
                    </a:lnTo>
                    <a:lnTo>
                      <a:pt x="324" y="34"/>
                    </a:lnTo>
                    <a:lnTo>
                      <a:pt x="324" y="30"/>
                    </a:lnTo>
                    <a:lnTo>
                      <a:pt x="324" y="27"/>
                    </a:lnTo>
                    <a:lnTo>
                      <a:pt x="325" y="25"/>
                    </a:lnTo>
                    <a:lnTo>
                      <a:pt x="325" y="23"/>
                    </a:lnTo>
                    <a:lnTo>
                      <a:pt x="325" y="21"/>
                    </a:lnTo>
                    <a:lnTo>
                      <a:pt x="326" y="19"/>
                    </a:lnTo>
                    <a:lnTo>
                      <a:pt x="327" y="17"/>
                    </a:lnTo>
                    <a:lnTo>
                      <a:pt x="328" y="16"/>
                    </a:lnTo>
                    <a:lnTo>
                      <a:pt x="329" y="15"/>
                    </a:lnTo>
                    <a:lnTo>
                      <a:pt x="331" y="13"/>
                    </a:lnTo>
                    <a:lnTo>
                      <a:pt x="331" y="12"/>
                    </a:lnTo>
                    <a:lnTo>
                      <a:pt x="331" y="11"/>
                    </a:lnTo>
                    <a:lnTo>
                      <a:pt x="332" y="10"/>
                    </a:lnTo>
                    <a:lnTo>
                      <a:pt x="332" y="9"/>
                    </a:lnTo>
                    <a:lnTo>
                      <a:pt x="332" y="8"/>
                    </a:lnTo>
                    <a:lnTo>
                      <a:pt x="332" y="7"/>
                    </a:lnTo>
                    <a:lnTo>
                      <a:pt x="332" y="6"/>
                    </a:lnTo>
                    <a:lnTo>
                      <a:pt x="332" y="5"/>
                    </a:lnTo>
                    <a:lnTo>
                      <a:pt x="332" y="5"/>
                    </a:lnTo>
                    <a:lnTo>
                      <a:pt x="332" y="4"/>
                    </a:lnTo>
                    <a:lnTo>
                      <a:pt x="332" y="3"/>
                    </a:lnTo>
                    <a:lnTo>
                      <a:pt x="332" y="2"/>
                    </a:lnTo>
                    <a:lnTo>
                      <a:pt x="332" y="2"/>
                    </a:lnTo>
                    <a:lnTo>
                      <a:pt x="332" y="1"/>
                    </a:lnTo>
                    <a:lnTo>
                      <a:pt x="332" y="1"/>
                    </a:lnTo>
                    <a:lnTo>
                      <a:pt x="332" y="0"/>
                    </a:lnTo>
                    <a:lnTo>
                      <a:pt x="344" y="0"/>
                    </a:lnTo>
                    <a:lnTo>
                      <a:pt x="344" y="1"/>
                    </a:lnTo>
                    <a:lnTo>
                      <a:pt x="344" y="2"/>
                    </a:lnTo>
                    <a:lnTo>
                      <a:pt x="344" y="4"/>
                    </a:lnTo>
                    <a:lnTo>
                      <a:pt x="344" y="5"/>
                    </a:lnTo>
                    <a:lnTo>
                      <a:pt x="344" y="6"/>
                    </a:lnTo>
                    <a:lnTo>
                      <a:pt x="344" y="7"/>
                    </a:lnTo>
                    <a:lnTo>
                      <a:pt x="343" y="8"/>
                    </a:lnTo>
                    <a:lnTo>
                      <a:pt x="343" y="10"/>
                    </a:lnTo>
                    <a:lnTo>
                      <a:pt x="343" y="13"/>
                    </a:lnTo>
                    <a:lnTo>
                      <a:pt x="343" y="16"/>
                    </a:lnTo>
                    <a:lnTo>
                      <a:pt x="343" y="20"/>
                    </a:lnTo>
                    <a:lnTo>
                      <a:pt x="343" y="24"/>
                    </a:lnTo>
                    <a:lnTo>
                      <a:pt x="343" y="27"/>
                    </a:lnTo>
                    <a:lnTo>
                      <a:pt x="343" y="31"/>
                    </a:lnTo>
                    <a:lnTo>
                      <a:pt x="343" y="34"/>
                    </a:lnTo>
                    <a:lnTo>
                      <a:pt x="343" y="38"/>
                    </a:lnTo>
                    <a:lnTo>
                      <a:pt x="321" y="38"/>
                    </a:lnTo>
                    <a:close/>
                    <a:moveTo>
                      <a:pt x="264" y="38"/>
                    </a:moveTo>
                    <a:lnTo>
                      <a:pt x="217" y="38"/>
                    </a:lnTo>
                    <a:lnTo>
                      <a:pt x="217" y="38"/>
                    </a:lnTo>
                    <a:lnTo>
                      <a:pt x="217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7"/>
                    </a:lnTo>
                    <a:lnTo>
                      <a:pt x="219" y="37"/>
                    </a:lnTo>
                    <a:lnTo>
                      <a:pt x="220" y="37"/>
                    </a:lnTo>
                    <a:lnTo>
                      <a:pt x="220" y="36"/>
                    </a:lnTo>
                    <a:lnTo>
                      <a:pt x="220" y="36"/>
                    </a:lnTo>
                    <a:lnTo>
                      <a:pt x="221" y="36"/>
                    </a:lnTo>
                    <a:lnTo>
                      <a:pt x="221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3"/>
                    </a:lnTo>
                    <a:lnTo>
                      <a:pt x="226" y="33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7" y="34"/>
                    </a:lnTo>
                    <a:lnTo>
                      <a:pt x="227" y="33"/>
                    </a:lnTo>
                    <a:lnTo>
                      <a:pt x="228" y="32"/>
                    </a:lnTo>
                    <a:lnTo>
                      <a:pt x="227" y="31"/>
                    </a:lnTo>
                    <a:lnTo>
                      <a:pt x="227" y="30"/>
                    </a:lnTo>
                    <a:lnTo>
                      <a:pt x="227" y="30"/>
                    </a:lnTo>
                    <a:lnTo>
                      <a:pt x="227" y="29"/>
                    </a:lnTo>
                    <a:lnTo>
                      <a:pt x="226" y="28"/>
                    </a:lnTo>
                    <a:lnTo>
                      <a:pt x="226" y="26"/>
                    </a:lnTo>
                    <a:lnTo>
                      <a:pt x="226" y="24"/>
                    </a:lnTo>
                    <a:lnTo>
                      <a:pt x="226" y="22"/>
                    </a:lnTo>
                    <a:lnTo>
                      <a:pt x="226" y="20"/>
                    </a:lnTo>
                    <a:lnTo>
                      <a:pt x="226" y="19"/>
                    </a:lnTo>
                    <a:lnTo>
                      <a:pt x="225" y="17"/>
                    </a:lnTo>
                    <a:lnTo>
                      <a:pt x="225" y="15"/>
                    </a:lnTo>
                    <a:lnTo>
                      <a:pt x="223" y="14"/>
                    </a:lnTo>
                    <a:lnTo>
                      <a:pt x="223" y="14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6" y="12"/>
                    </a:lnTo>
                    <a:lnTo>
                      <a:pt x="227" y="12"/>
                    </a:lnTo>
                    <a:lnTo>
                      <a:pt x="228" y="12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1" y="11"/>
                    </a:lnTo>
                    <a:lnTo>
                      <a:pt x="231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1"/>
                    </a:lnTo>
                    <a:lnTo>
                      <a:pt x="234" y="11"/>
                    </a:lnTo>
                    <a:lnTo>
                      <a:pt x="235" y="11"/>
                    </a:lnTo>
                    <a:lnTo>
                      <a:pt x="235" y="11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7" y="12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7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9" y="13"/>
                    </a:lnTo>
                    <a:lnTo>
                      <a:pt x="239" y="13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1" y="12"/>
                    </a:lnTo>
                    <a:lnTo>
                      <a:pt x="241" y="12"/>
                    </a:lnTo>
                    <a:lnTo>
                      <a:pt x="242" y="13"/>
                    </a:lnTo>
                    <a:lnTo>
                      <a:pt x="242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4"/>
                    </a:lnTo>
                    <a:lnTo>
                      <a:pt x="243" y="14"/>
                    </a:lnTo>
                    <a:lnTo>
                      <a:pt x="243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8" y="17"/>
                    </a:lnTo>
                    <a:lnTo>
                      <a:pt x="247" y="19"/>
                    </a:lnTo>
                    <a:lnTo>
                      <a:pt x="246" y="21"/>
                    </a:lnTo>
                    <a:lnTo>
                      <a:pt x="245" y="23"/>
                    </a:lnTo>
                    <a:lnTo>
                      <a:pt x="244" y="24"/>
                    </a:lnTo>
                    <a:lnTo>
                      <a:pt x="244" y="25"/>
                    </a:lnTo>
                    <a:lnTo>
                      <a:pt x="244" y="26"/>
                    </a:lnTo>
                    <a:lnTo>
                      <a:pt x="244" y="27"/>
                    </a:lnTo>
                    <a:lnTo>
                      <a:pt x="244" y="28"/>
                    </a:lnTo>
                    <a:lnTo>
                      <a:pt x="244" y="29"/>
                    </a:lnTo>
                    <a:lnTo>
                      <a:pt x="245" y="30"/>
                    </a:lnTo>
                    <a:lnTo>
                      <a:pt x="246" y="31"/>
                    </a:lnTo>
                    <a:lnTo>
                      <a:pt x="246" y="31"/>
                    </a:lnTo>
                    <a:lnTo>
                      <a:pt x="246" y="32"/>
                    </a:lnTo>
                    <a:lnTo>
                      <a:pt x="246" y="32"/>
                    </a:lnTo>
                    <a:lnTo>
                      <a:pt x="246" y="33"/>
                    </a:lnTo>
                    <a:lnTo>
                      <a:pt x="246" y="33"/>
                    </a:lnTo>
                    <a:lnTo>
                      <a:pt x="247" y="33"/>
                    </a:lnTo>
                    <a:lnTo>
                      <a:pt x="247" y="33"/>
                    </a:lnTo>
                    <a:lnTo>
                      <a:pt x="248" y="33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1" y="35"/>
                    </a:lnTo>
                    <a:lnTo>
                      <a:pt x="252" y="34"/>
                    </a:lnTo>
                    <a:lnTo>
                      <a:pt x="252" y="33"/>
                    </a:lnTo>
                    <a:lnTo>
                      <a:pt x="253" y="31"/>
                    </a:lnTo>
                    <a:lnTo>
                      <a:pt x="254" y="30"/>
                    </a:lnTo>
                    <a:lnTo>
                      <a:pt x="254" y="29"/>
                    </a:lnTo>
                    <a:lnTo>
                      <a:pt x="255" y="27"/>
                    </a:lnTo>
                    <a:lnTo>
                      <a:pt x="256" y="26"/>
                    </a:lnTo>
                    <a:lnTo>
                      <a:pt x="258" y="25"/>
                    </a:lnTo>
                    <a:lnTo>
                      <a:pt x="260" y="23"/>
                    </a:lnTo>
                    <a:lnTo>
                      <a:pt x="262" y="21"/>
                    </a:lnTo>
                    <a:lnTo>
                      <a:pt x="265" y="19"/>
                    </a:lnTo>
                    <a:lnTo>
                      <a:pt x="267" y="16"/>
                    </a:lnTo>
                    <a:lnTo>
                      <a:pt x="269" y="14"/>
                    </a:lnTo>
                    <a:lnTo>
                      <a:pt x="271" y="12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4" y="9"/>
                    </a:lnTo>
                    <a:lnTo>
                      <a:pt x="274" y="8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3" y="4"/>
                    </a:lnTo>
                    <a:lnTo>
                      <a:pt x="272" y="3"/>
                    </a:lnTo>
                    <a:lnTo>
                      <a:pt x="271" y="1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282" y="1"/>
                    </a:lnTo>
                    <a:lnTo>
                      <a:pt x="282" y="3"/>
                    </a:lnTo>
                    <a:lnTo>
                      <a:pt x="281" y="4"/>
                    </a:lnTo>
                    <a:lnTo>
                      <a:pt x="281" y="6"/>
                    </a:lnTo>
                    <a:lnTo>
                      <a:pt x="280" y="7"/>
                    </a:lnTo>
                    <a:lnTo>
                      <a:pt x="279" y="9"/>
                    </a:lnTo>
                    <a:lnTo>
                      <a:pt x="279" y="10"/>
                    </a:lnTo>
                    <a:lnTo>
                      <a:pt x="278" y="12"/>
                    </a:lnTo>
                    <a:lnTo>
                      <a:pt x="277" y="13"/>
                    </a:lnTo>
                    <a:lnTo>
                      <a:pt x="275" y="14"/>
                    </a:lnTo>
                    <a:lnTo>
                      <a:pt x="274" y="16"/>
                    </a:lnTo>
                    <a:lnTo>
                      <a:pt x="273" y="17"/>
                    </a:lnTo>
                    <a:lnTo>
                      <a:pt x="271" y="19"/>
                    </a:lnTo>
                    <a:lnTo>
                      <a:pt x="270" y="21"/>
                    </a:lnTo>
                    <a:lnTo>
                      <a:pt x="269" y="22"/>
                    </a:lnTo>
                    <a:lnTo>
                      <a:pt x="269" y="23"/>
                    </a:lnTo>
                    <a:lnTo>
                      <a:pt x="267" y="25"/>
                    </a:lnTo>
                    <a:lnTo>
                      <a:pt x="266" y="26"/>
                    </a:lnTo>
                    <a:lnTo>
                      <a:pt x="265" y="28"/>
                    </a:lnTo>
                    <a:lnTo>
                      <a:pt x="265" y="30"/>
                    </a:lnTo>
                    <a:lnTo>
                      <a:pt x="264" y="32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8"/>
                    </a:lnTo>
                    <a:close/>
                    <a:moveTo>
                      <a:pt x="174" y="38"/>
                    </a:move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close/>
                    <a:moveTo>
                      <a:pt x="174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2" y="35"/>
                    </a:lnTo>
                    <a:lnTo>
                      <a:pt x="161" y="34"/>
                    </a:lnTo>
                    <a:lnTo>
                      <a:pt x="161" y="33"/>
                    </a:lnTo>
                    <a:lnTo>
                      <a:pt x="161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4" y="33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8" y="34"/>
                    </a:lnTo>
                    <a:lnTo>
                      <a:pt x="168" y="35"/>
                    </a:lnTo>
                    <a:lnTo>
                      <a:pt x="169" y="35"/>
                    </a:lnTo>
                    <a:lnTo>
                      <a:pt x="170" y="36"/>
                    </a:lnTo>
                    <a:lnTo>
                      <a:pt x="171" y="36"/>
                    </a:lnTo>
                    <a:lnTo>
                      <a:pt x="172" y="37"/>
                    </a:lnTo>
                    <a:lnTo>
                      <a:pt x="173" y="38"/>
                    </a:lnTo>
                    <a:lnTo>
                      <a:pt x="174" y="38"/>
                    </a:lnTo>
                    <a:close/>
                    <a:moveTo>
                      <a:pt x="129" y="38"/>
                    </a:moveTo>
                    <a:lnTo>
                      <a:pt x="124" y="38"/>
                    </a:lnTo>
                    <a:lnTo>
                      <a:pt x="122" y="38"/>
                    </a:lnTo>
                    <a:lnTo>
                      <a:pt x="121" y="37"/>
                    </a:lnTo>
                    <a:lnTo>
                      <a:pt x="120" y="37"/>
                    </a:lnTo>
                    <a:lnTo>
                      <a:pt x="118" y="37"/>
                    </a:lnTo>
                    <a:lnTo>
                      <a:pt x="117" y="37"/>
                    </a:lnTo>
                    <a:lnTo>
                      <a:pt x="115" y="36"/>
                    </a:lnTo>
                    <a:lnTo>
                      <a:pt x="113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6" y="34"/>
                    </a:lnTo>
                    <a:lnTo>
                      <a:pt x="117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5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7"/>
                    </a:lnTo>
                    <a:lnTo>
                      <a:pt x="127" y="37"/>
                    </a:lnTo>
                    <a:lnTo>
                      <a:pt x="128" y="37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29" y="38"/>
                    </a:lnTo>
                    <a:close/>
                    <a:moveTo>
                      <a:pt x="110" y="38"/>
                    </a:move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7"/>
                    </a:lnTo>
                    <a:lnTo>
                      <a:pt x="109" y="37"/>
                    </a:lnTo>
                    <a:lnTo>
                      <a:pt x="109" y="37"/>
                    </a:lnTo>
                    <a:lnTo>
                      <a:pt x="110" y="37"/>
                    </a:lnTo>
                    <a:lnTo>
                      <a:pt x="110" y="36"/>
                    </a:lnTo>
                    <a:lnTo>
                      <a:pt x="110" y="36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close/>
                    <a:moveTo>
                      <a:pt x="92" y="38"/>
                    </a:move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close/>
                    <a:moveTo>
                      <a:pt x="91" y="38"/>
                    </a:moveTo>
                    <a:lnTo>
                      <a:pt x="65" y="38"/>
                    </a:lnTo>
                    <a:lnTo>
                      <a:pt x="65" y="37"/>
                    </a:lnTo>
                    <a:lnTo>
                      <a:pt x="65" y="36"/>
                    </a:lnTo>
                    <a:lnTo>
                      <a:pt x="65" y="35"/>
                    </a:lnTo>
                    <a:lnTo>
                      <a:pt x="64" y="35"/>
                    </a:lnTo>
                    <a:lnTo>
                      <a:pt x="64" y="34"/>
                    </a:lnTo>
                    <a:lnTo>
                      <a:pt x="64" y="33"/>
                    </a:lnTo>
                    <a:lnTo>
                      <a:pt x="63" y="33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2" y="30"/>
                    </a:lnTo>
                    <a:lnTo>
                      <a:pt x="61" y="30"/>
                    </a:lnTo>
                    <a:lnTo>
                      <a:pt x="61" y="31"/>
                    </a:lnTo>
                    <a:lnTo>
                      <a:pt x="60" y="32"/>
                    </a:lnTo>
                    <a:lnTo>
                      <a:pt x="59" y="33"/>
                    </a:lnTo>
                    <a:lnTo>
                      <a:pt x="58" y="33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5" y="34"/>
                    </a:lnTo>
                    <a:lnTo>
                      <a:pt x="54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1" y="36"/>
                    </a:lnTo>
                    <a:lnTo>
                      <a:pt x="50" y="37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7" y="38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2" y="37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5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8"/>
                    </a:lnTo>
                    <a:lnTo>
                      <a:pt x="20" y="26"/>
                    </a:lnTo>
                    <a:lnTo>
                      <a:pt x="19" y="25"/>
                    </a:lnTo>
                    <a:lnTo>
                      <a:pt x="18" y="23"/>
                    </a:lnTo>
                    <a:lnTo>
                      <a:pt x="17" y="21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5" y="16"/>
                    </a:lnTo>
                    <a:lnTo>
                      <a:pt x="15" y="15"/>
                    </a:lnTo>
                    <a:lnTo>
                      <a:pt x="14" y="13"/>
                    </a:lnTo>
                    <a:lnTo>
                      <a:pt x="13" y="12"/>
                    </a:lnTo>
                    <a:lnTo>
                      <a:pt x="11" y="11"/>
                    </a:lnTo>
                    <a:lnTo>
                      <a:pt x="9" y="10"/>
                    </a:lnTo>
                    <a:lnTo>
                      <a:pt x="7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2" y="8"/>
                    </a:lnTo>
                    <a:lnTo>
                      <a:pt x="13" y="9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5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1" y="16"/>
                    </a:lnTo>
                    <a:lnTo>
                      <a:pt x="21" y="17"/>
                    </a:lnTo>
                    <a:lnTo>
                      <a:pt x="21" y="18"/>
                    </a:lnTo>
                    <a:lnTo>
                      <a:pt x="21" y="20"/>
                    </a:lnTo>
                    <a:lnTo>
                      <a:pt x="21" y="22"/>
                    </a:lnTo>
                    <a:lnTo>
                      <a:pt x="22" y="24"/>
                    </a:lnTo>
                    <a:lnTo>
                      <a:pt x="23" y="25"/>
                    </a:lnTo>
                    <a:lnTo>
                      <a:pt x="24" y="26"/>
                    </a:lnTo>
                    <a:lnTo>
                      <a:pt x="25" y="27"/>
                    </a:lnTo>
                    <a:lnTo>
                      <a:pt x="27" y="28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29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7"/>
                    </a:lnTo>
                    <a:lnTo>
                      <a:pt x="33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6"/>
                    </a:lnTo>
                    <a:lnTo>
                      <a:pt x="34" y="35"/>
                    </a:lnTo>
                    <a:lnTo>
                      <a:pt x="33" y="34"/>
                    </a:lnTo>
                    <a:lnTo>
                      <a:pt x="33" y="33"/>
                    </a:lnTo>
                    <a:lnTo>
                      <a:pt x="33" y="31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4" y="28"/>
                    </a:lnTo>
                    <a:lnTo>
                      <a:pt x="35" y="27"/>
                    </a:lnTo>
                    <a:lnTo>
                      <a:pt x="37" y="26"/>
                    </a:lnTo>
                    <a:lnTo>
                      <a:pt x="38" y="24"/>
                    </a:lnTo>
                    <a:lnTo>
                      <a:pt x="40" y="23"/>
                    </a:lnTo>
                    <a:lnTo>
                      <a:pt x="41" y="22"/>
                    </a:lnTo>
                    <a:lnTo>
                      <a:pt x="42" y="21"/>
                    </a:lnTo>
                    <a:lnTo>
                      <a:pt x="43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12"/>
                    </a:lnTo>
                    <a:lnTo>
                      <a:pt x="42" y="10"/>
                    </a:lnTo>
                    <a:lnTo>
                      <a:pt x="44" y="7"/>
                    </a:lnTo>
                    <a:lnTo>
                      <a:pt x="45" y="6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46" y="2"/>
                    </a:lnTo>
                    <a:lnTo>
                      <a:pt x="44" y="2"/>
                    </a:lnTo>
                    <a:lnTo>
                      <a:pt x="41" y="3"/>
                    </a:lnTo>
                    <a:lnTo>
                      <a:pt x="39" y="4"/>
                    </a:lnTo>
                    <a:lnTo>
                      <a:pt x="36" y="6"/>
                    </a:lnTo>
                    <a:lnTo>
                      <a:pt x="34" y="7"/>
                    </a:lnTo>
                    <a:lnTo>
                      <a:pt x="32" y="8"/>
                    </a:lnTo>
                    <a:lnTo>
                      <a:pt x="30" y="9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5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8" y="1"/>
                    </a:lnTo>
                    <a:lnTo>
                      <a:pt x="28" y="1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8" y="1"/>
                    </a:lnTo>
                    <a:lnTo>
                      <a:pt x="48" y="1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1" y="1"/>
                    </a:lnTo>
                    <a:lnTo>
                      <a:pt x="52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7" y="2"/>
                    </a:lnTo>
                    <a:lnTo>
                      <a:pt x="73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3" y="1"/>
                    </a:lnTo>
                    <a:lnTo>
                      <a:pt x="62" y="1"/>
                    </a:lnTo>
                    <a:lnTo>
                      <a:pt x="61" y="1"/>
                    </a:lnTo>
                    <a:lnTo>
                      <a:pt x="60" y="1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3"/>
                    </a:lnTo>
                    <a:lnTo>
                      <a:pt x="61" y="4"/>
                    </a:lnTo>
                    <a:lnTo>
                      <a:pt x="62" y="5"/>
                    </a:lnTo>
                    <a:lnTo>
                      <a:pt x="63" y="6"/>
                    </a:lnTo>
                    <a:lnTo>
                      <a:pt x="64" y="8"/>
                    </a:lnTo>
                    <a:lnTo>
                      <a:pt x="65" y="9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68" y="12"/>
                    </a:lnTo>
                    <a:lnTo>
                      <a:pt x="68" y="13"/>
                    </a:lnTo>
                    <a:lnTo>
                      <a:pt x="69" y="14"/>
                    </a:lnTo>
                    <a:lnTo>
                      <a:pt x="69" y="14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8"/>
                    </a:lnTo>
                    <a:lnTo>
                      <a:pt x="72" y="18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3" y="21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5" y="19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7" y="18"/>
                    </a:lnTo>
                    <a:lnTo>
                      <a:pt x="77" y="17"/>
                    </a:lnTo>
                    <a:lnTo>
                      <a:pt x="77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78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80" y="16"/>
                    </a:lnTo>
                    <a:lnTo>
                      <a:pt x="81" y="16"/>
                    </a:lnTo>
                    <a:lnTo>
                      <a:pt x="81" y="15"/>
                    </a:lnTo>
                    <a:lnTo>
                      <a:pt x="81" y="15"/>
                    </a:lnTo>
                    <a:lnTo>
                      <a:pt x="82" y="15"/>
                    </a:lnTo>
                    <a:lnTo>
                      <a:pt x="82" y="15"/>
                    </a:lnTo>
                    <a:lnTo>
                      <a:pt x="83" y="15"/>
                    </a:lnTo>
                    <a:lnTo>
                      <a:pt x="83" y="14"/>
                    </a:lnTo>
                    <a:lnTo>
                      <a:pt x="84" y="14"/>
                    </a:lnTo>
                    <a:lnTo>
                      <a:pt x="85" y="14"/>
                    </a:lnTo>
                    <a:lnTo>
                      <a:pt x="85" y="13"/>
                    </a:lnTo>
                    <a:lnTo>
                      <a:pt x="86" y="13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6" y="15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3" y="15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4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8"/>
                    </a:lnTo>
                    <a:lnTo>
                      <a:pt x="80" y="18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9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5" y="18"/>
                    </a:lnTo>
                    <a:lnTo>
                      <a:pt x="83" y="19"/>
                    </a:lnTo>
                    <a:lnTo>
                      <a:pt x="81" y="20"/>
                    </a:lnTo>
                    <a:lnTo>
                      <a:pt x="80" y="20"/>
                    </a:lnTo>
                    <a:lnTo>
                      <a:pt x="78" y="21"/>
                    </a:lnTo>
                    <a:lnTo>
                      <a:pt x="76" y="21"/>
                    </a:lnTo>
                    <a:lnTo>
                      <a:pt x="75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4"/>
                    </a:lnTo>
                    <a:lnTo>
                      <a:pt x="75" y="24"/>
                    </a:lnTo>
                    <a:lnTo>
                      <a:pt x="75" y="25"/>
                    </a:lnTo>
                    <a:lnTo>
                      <a:pt x="75" y="25"/>
                    </a:lnTo>
                    <a:lnTo>
                      <a:pt x="76" y="25"/>
                    </a:lnTo>
                    <a:lnTo>
                      <a:pt x="77" y="25"/>
                    </a:lnTo>
                    <a:lnTo>
                      <a:pt x="78" y="26"/>
                    </a:lnTo>
                    <a:lnTo>
                      <a:pt x="79" y="26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4" y="30"/>
                    </a:lnTo>
                    <a:lnTo>
                      <a:pt x="86" y="32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1" y="38"/>
                    </a:lnTo>
                    <a:close/>
                    <a:moveTo>
                      <a:pt x="22" y="0"/>
                    </a:moveTo>
                    <a:lnTo>
                      <a:pt x="27" y="0"/>
                    </a:lnTo>
                    <a:lnTo>
                      <a:pt x="26" y="1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5" y="4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2" y="6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8" y="6"/>
                    </a:lnTo>
                    <a:lnTo>
                      <a:pt x="17" y="6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  <a:moveTo>
                      <a:pt x="83" y="0"/>
                    </a:moveTo>
                    <a:lnTo>
                      <a:pt x="89" y="0"/>
                    </a:lnTo>
                    <a:lnTo>
                      <a:pt x="91" y="1"/>
                    </a:lnTo>
                    <a:lnTo>
                      <a:pt x="92" y="2"/>
                    </a:lnTo>
                    <a:lnTo>
                      <a:pt x="94" y="4"/>
                    </a:lnTo>
                    <a:lnTo>
                      <a:pt x="95" y="5"/>
                    </a:lnTo>
                    <a:lnTo>
                      <a:pt x="96" y="6"/>
                    </a:lnTo>
                    <a:lnTo>
                      <a:pt x="96" y="7"/>
                    </a:lnTo>
                    <a:lnTo>
                      <a:pt x="96" y="7"/>
                    </a:lnTo>
                    <a:lnTo>
                      <a:pt x="95" y="8"/>
                    </a:lnTo>
                    <a:lnTo>
                      <a:pt x="95" y="8"/>
                    </a:lnTo>
                    <a:lnTo>
                      <a:pt x="94" y="8"/>
                    </a:lnTo>
                    <a:lnTo>
                      <a:pt x="93" y="8"/>
                    </a:lnTo>
                    <a:lnTo>
                      <a:pt x="93" y="8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1" y="5"/>
                    </a:lnTo>
                    <a:lnTo>
                      <a:pt x="90" y="4"/>
                    </a:lnTo>
                    <a:lnTo>
                      <a:pt x="89" y="3"/>
                    </a:lnTo>
                    <a:lnTo>
                      <a:pt x="87" y="3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4" y="1"/>
                    </a:lnTo>
                    <a:lnTo>
                      <a:pt x="83" y="0"/>
                    </a:lnTo>
                    <a:close/>
                    <a:moveTo>
                      <a:pt x="158" y="0"/>
                    </a:moveTo>
                    <a:lnTo>
                      <a:pt x="167" y="0"/>
                    </a:lnTo>
                    <a:lnTo>
                      <a:pt x="166" y="1"/>
                    </a:lnTo>
                    <a:lnTo>
                      <a:pt x="164" y="2"/>
                    </a:lnTo>
                    <a:lnTo>
                      <a:pt x="163" y="3"/>
                    </a:lnTo>
                    <a:lnTo>
                      <a:pt x="162" y="4"/>
                    </a:lnTo>
                    <a:lnTo>
                      <a:pt x="161" y="5"/>
                    </a:lnTo>
                    <a:lnTo>
                      <a:pt x="160" y="6"/>
                    </a:lnTo>
                    <a:lnTo>
                      <a:pt x="159" y="7"/>
                    </a:lnTo>
                    <a:lnTo>
                      <a:pt x="159" y="8"/>
                    </a:lnTo>
                    <a:lnTo>
                      <a:pt x="158" y="8"/>
                    </a:lnTo>
                    <a:lnTo>
                      <a:pt x="157" y="8"/>
                    </a:lnTo>
                    <a:lnTo>
                      <a:pt x="157" y="8"/>
                    </a:lnTo>
                    <a:lnTo>
                      <a:pt x="157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5"/>
                    </a:lnTo>
                    <a:lnTo>
                      <a:pt x="155" y="6"/>
                    </a:lnTo>
                    <a:lnTo>
                      <a:pt x="154" y="6"/>
                    </a:lnTo>
                    <a:lnTo>
                      <a:pt x="154" y="6"/>
                    </a:lnTo>
                    <a:lnTo>
                      <a:pt x="153" y="6"/>
                    </a:lnTo>
                    <a:lnTo>
                      <a:pt x="153" y="7"/>
                    </a:lnTo>
                    <a:lnTo>
                      <a:pt x="153" y="7"/>
                    </a:lnTo>
                    <a:lnTo>
                      <a:pt x="152" y="7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3" y="7"/>
                    </a:lnTo>
                    <a:lnTo>
                      <a:pt x="154" y="6"/>
                    </a:lnTo>
                    <a:lnTo>
                      <a:pt x="155" y="5"/>
                    </a:lnTo>
                    <a:lnTo>
                      <a:pt x="155" y="3"/>
                    </a:lnTo>
                    <a:lnTo>
                      <a:pt x="156" y="2"/>
                    </a:lnTo>
                    <a:lnTo>
                      <a:pt x="157" y="1"/>
                    </a:lnTo>
                    <a:lnTo>
                      <a:pt x="158" y="0"/>
                    </a:lnTo>
                    <a:close/>
                    <a:moveTo>
                      <a:pt x="174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8" y="1"/>
                    </a:lnTo>
                    <a:lnTo>
                      <a:pt x="177" y="1"/>
                    </a:lnTo>
                    <a:lnTo>
                      <a:pt x="176" y="1"/>
                    </a:lnTo>
                    <a:lnTo>
                      <a:pt x="176" y="1"/>
                    </a:lnTo>
                    <a:lnTo>
                      <a:pt x="175" y="1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  <a:moveTo>
                      <a:pt x="184" y="0"/>
                    </a:moveTo>
                    <a:lnTo>
                      <a:pt x="185" y="0"/>
                    </a:lnTo>
                    <a:lnTo>
                      <a:pt x="185" y="0"/>
                    </a:lnTo>
                    <a:lnTo>
                      <a:pt x="184" y="1"/>
                    </a:lnTo>
                    <a:lnTo>
                      <a:pt x="184" y="1"/>
                    </a:lnTo>
                    <a:lnTo>
                      <a:pt x="183" y="1"/>
                    </a:lnTo>
                    <a:lnTo>
                      <a:pt x="183" y="2"/>
                    </a:lnTo>
                    <a:lnTo>
                      <a:pt x="182" y="2"/>
                    </a:lnTo>
                    <a:lnTo>
                      <a:pt x="182" y="2"/>
                    </a:lnTo>
                    <a:lnTo>
                      <a:pt x="181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4" y="0"/>
                    </a:lnTo>
                    <a:close/>
                    <a:moveTo>
                      <a:pt x="192" y="0"/>
                    </a:move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2" y="2"/>
                    </a:lnTo>
                    <a:lnTo>
                      <a:pt x="209" y="2"/>
                    </a:lnTo>
                    <a:lnTo>
                      <a:pt x="206" y="2"/>
                    </a:lnTo>
                    <a:lnTo>
                      <a:pt x="204" y="2"/>
                    </a:lnTo>
                    <a:lnTo>
                      <a:pt x="202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0"/>
                    </a:lnTo>
                    <a:lnTo>
                      <a:pt x="201" y="0"/>
                    </a:lnTo>
                    <a:lnTo>
                      <a:pt x="200" y="0"/>
                    </a:lnTo>
                    <a:lnTo>
                      <a:pt x="199" y="1"/>
                    </a:lnTo>
                    <a:lnTo>
                      <a:pt x="198" y="1"/>
                    </a:lnTo>
                    <a:lnTo>
                      <a:pt x="197" y="1"/>
                    </a:lnTo>
                    <a:lnTo>
                      <a:pt x="197" y="1"/>
                    </a:lnTo>
                    <a:lnTo>
                      <a:pt x="196" y="1"/>
                    </a:lnTo>
                    <a:lnTo>
                      <a:pt x="195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3" y="1"/>
                    </a:lnTo>
                    <a:lnTo>
                      <a:pt x="193" y="1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close/>
                    <a:moveTo>
                      <a:pt x="220" y="0"/>
                    </a:move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close/>
                    <a:moveTo>
                      <a:pt x="223" y="0"/>
                    </a:move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  <a:moveTo>
                      <a:pt x="233" y="0"/>
                    </a:moveTo>
                    <a:lnTo>
                      <a:pt x="244" y="0"/>
                    </a:lnTo>
                    <a:lnTo>
                      <a:pt x="243" y="1"/>
                    </a:lnTo>
                    <a:lnTo>
                      <a:pt x="242" y="2"/>
                    </a:lnTo>
                    <a:lnTo>
                      <a:pt x="240" y="2"/>
                    </a:lnTo>
                    <a:lnTo>
                      <a:pt x="239" y="2"/>
                    </a:lnTo>
                    <a:lnTo>
                      <a:pt x="237" y="2"/>
                    </a:lnTo>
                    <a:lnTo>
                      <a:pt x="236" y="2"/>
                    </a:lnTo>
                    <a:lnTo>
                      <a:pt x="234" y="1"/>
                    </a:lnTo>
                    <a:lnTo>
                      <a:pt x="233" y="0"/>
                    </a:lnTo>
                    <a:close/>
                    <a:moveTo>
                      <a:pt x="109" y="34"/>
                    </a:moveTo>
                    <a:lnTo>
                      <a:pt x="108" y="33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31"/>
                    </a:lnTo>
                    <a:lnTo>
                      <a:pt x="108" y="30"/>
                    </a:lnTo>
                    <a:lnTo>
                      <a:pt x="108" y="29"/>
                    </a:lnTo>
                    <a:lnTo>
                      <a:pt x="109" y="29"/>
                    </a:lnTo>
                    <a:lnTo>
                      <a:pt x="109" y="28"/>
                    </a:lnTo>
                    <a:lnTo>
                      <a:pt x="109" y="27"/>
                    </a:lnTo>
                    <a:lnTo>
                      <a:pt x="108" y="26"/>
                    </a:lnTo>
                    <a:lnTo>
                      <a:pt x="108" y="25"/>
                    </a:lnTo>
                    <a:lnTo>
                      <a:pt x="106" y="24"/>
                    </a:lnTo>
                    <a:lnTo>
                      <a:pt x="104" y="22"/>
                    </a:lnTo>
                    <a:lnTo>
                      <a:pt x="101" y="20"/>
                    </a:lnTo>
                    <a:lnTo>
                      <a:pt x="98" y="19"/>
                    </a:lnTo>
                    <a:lnTo>
                      <a:pt x="96" y="17"/>
                    </a:lnTo>
                    <a:lnTo>
                      <a:pt x="95" y="16"/>
                    </a:lnTo>
                    <a:lnTo>
                      <a:pt x="94" y="15"/>
                    </a:lnTo>
                    <a:lnTo>
                      <a:pt x="94" y="15"/>
                    </a:lnTo>
                    <a:lnTo>
                      <a:pt x="93" y="14"/>
                    </a:lnTo>
                    <a:lnTo>
                      <a:pt x="93" y="14"/>
                    </a:lnTo>
                    <a:lnTo>
                      <a:pt x="94" y="14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6" y="13"/>
                    </a:lnTo>
                    <a:lnTo>
                      <a:pt x="96" y="13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7" y="14"/>
                    </a:lnTo>
                    <a:lnTo>
                      <a:pt x="97" y="14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99" y="14"/>
                    </a:lnTo>
                    <a:lnTo>
                      <a:pt x="99" y="15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1" y="16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2" y="15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3" y="16"/>
                    </a:lnTo>
                    <a:lnTo>
                      <a:pt x="103" y="16"/>
                    </a:lnTo>
                    <a:lnTo>
                      <a:pt x="104" y="17"/>
                    </a:lnTo>
                    <a:lnTo>
                      <a:pt x="104" y="17"/>
                    </a:lnTo>
                    <a:lnTo>
                      <a:pt x="105" y="18"/>
                    </a:lnTo>
                    <a:lnTo>
                      <a:pt x="106" y="19"/>
                    </a:lnTo>
                    <a:lnTo>
                      <a:pt x="107" y="19"/>
                    </a:lnTo>
                    <a:lnTo>
                      <a:pt x="108" y="20"/>
                    </a:lnTo>
                    <a:lnTo>
                      <a:pt x="109" y="21"/>
                    </a:lnTo>
                    <a:lnTo>
                      <a:pt x="110" y="22"/>
                    </a:lnTo>
                    <a:lnTo>
                      <a:pt x="110" y="24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12" y="25"/>
                    </a:lnTo>
                    <a:lnTo>
                      <a:pt x="112" y="25"/>
                    </a:lnTo>
                    <a:lnTo>
                      <a:pt x="112" y="26"/>
                    </a:lnTo>
                    <a:lnTo>
                      <a:pt x="113" y="27"/>
                    </a:lnTo>
                    <a:lnTo>
                      <a:pt x="113" y="28"/>
                    </a:lnTo>
                    <a:lnTo>
                      <a:pt x="112" y="29"/>
                    </a:lnTo>
                    <a:lnTo>
                      <a:pt x="112" y="29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0" y="30"/>
                    </a:lnTo>
                    <a:lnTo>
                      <a:pt x="110" y="31"/>
                    </a:lnTo>
                    <a:lnTo>
                      <a:pt x="110" y="32"/>
                    </a:lnTo>
                    <a:lnTo>
                      <a:pt x="110" y="33"/>
                    </a:lnTo>
                    <a:lnTo>
                      <a:pt x="111" y="33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9" y="34"/>
                    </a:lnTo>
                    <a:lnTo>
                      <a:pt x="109" y="34"/>
                    </a:lnTo>
                    <a:lnTo>
                      <a:pt x="109" y="34"/>
                    </a:lnTo>
                    <a:close/>
                    <a:moveTo>
                      <a:pt x="87" y="16"/>
                    </a:moveTo>
                    <a:lnTo>
                      <a:pt x="87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1" y="15"/>
                    </a:lnTo>
                    <a:lnTo>
                      <a:pt x="90" y="15"/>
                    </a:lnTo>
                    <a:lnTo>
                      <a:pt x="89" y="16"/>
                    </a:lnTo>
                    <a:lnTo>
                      <a:pt x="88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close/>
                    <a:moveTo>
                      <a:pt x="88" y="13"/>
                    </a:move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close/>
                    <a:moveTo>
                      <a:pt x="174" y="2"/>
                    </a:move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reeform 26"/>
              <p:cNvSpPr>
                <a:spLocks noEditPoints="1"/>
              </p:cNvSpPr>
              <p:nvPr/>
            </p:nvSpPr>
            <p:spPr bwMode="auto">
              <a:xfrm>
                <a:off x="1017" y="308"/>
                <a:ext cx="369" cy="77"/>
              </a:xfrm>
              <a:custGeom>
                <a:avLst/>
                <a:gdLst>
                  <a:gd name="T0" fmla="*/ 359 w 369"/>
                  <a:gd name="T1" fmla="*/ 44 h 77"/>
                  <a:gd name="T2" fmla="*/ 308 w 369"/>
                  <a:gd name="T3" fmla="*/ 77 h 77"/>
                  <a:gd name="T4" fmla="*/ 286 w 369"/>
                  <a:gd name="T5" fmla="*/ 74 h 77"/>
                  <a:gd name="T6" fmla="*/ 256 w 369"/>
                  <a:gd name="T7" fmla="*/ 76 h 77"/>
                  <a:gd name="T8" fmla="*/ 254 w 369"/>
                  <a:gd name="T9" fmla="*/ 75 h 77"/>
                  <a:gd name="T10" fmla="*/ 248 w 369"/>
                  <a:gd name="T11" fmla="*/ 77 h 77"/>
                  <a:gd name="T12" fmla="*/ 244 w 369"/>
                  <a:gd name="T13" fmla="*/ 77 h 77"/>
                  <a:gd name="T14" fmla="*/ 211 w 369"/>
                  <a:gd name="T15" fmla="*/ 77 h 77"/>
                  <a:gd name="T16" fmla="*/ 193 w 369"/>
                  <a:gd name="T17" fmla="*/ 76 h 77"/>
                  <a:gd name="T18" fmla="*/ 198 w 369"/>
                  <a:gd name="T19" fmla="*/ 64 h 77"/>
                  <a:gd name="T20" fmla="*/ 211 w 369"/>
                  <a:gd name="T21" fmla="*/ 56 h 77"/>
                  <a:gd name="T22" fmla="*/ 232 w 369"/>
                  <a:gd name="T23" fmla="*/ 51 h 77"/>
                  <a:gd name="T24" fmla="*/ 238 w 369"/>
                  <a:gd name="T25" fmla="*/ 52 h 77"/>
                  <a:gd name="T26" fmla="*/ 254 w 369"/>
                  <a:gd name="T27" fmla="*/ 58 h 77"/>
                  <a:gd name="T28" fmla="*/ 247 w 369"/>
                  <a:gd name="T29" fmla="*/ 66 h 77"/>
                  <a:gd name="T30" fmla="*/ 257 w 369"/>
                  <a:gd name="T31" fmla="*/ 69 h 77"/>
                  <a:gd name="T32" fmla="*/ 272 w 369"/>
                  <a:gd name="T33" fmla="*/ 68 h 77"/>
                  <a:gd name="T34" fmla="*/ 265 w 369"/>
                  <a:gd name="T35" fmla="*/ 59 h 77"/>
                  <a:gd name="T36" fmla="*/ 257 w 369"/>
                  <a:gd name="T37" fmla="*/ 40 h 77"/>
                  <a:gd name="T38" fmla="*/ 236 w 369"/>
                  <a:gd name="T39" fmla="*/ 38 h 77"/>
                  <a:gd name="T40" fmla="*/ 277 w 369"/>
                  <a:gd name="T41" fmla="*/ 40 h 77"/>
                  <a:gd name="T42" fmla="*/ 297 w 369"/>
                  <a:gd name="T43" fmla="*/ 49 h 77"/>
                  <a:gd name="T44" fmla="*/ 285 w 369"/>
                  <a:gd name="T45" fmla="*/ 51 h 77"/>
                  <a:gd name="T46" fmla="*/ 318 w 369"/>
                  <a:gd name="T47" fmla="*/ 3 h 77"/>
                  <a:gd name="T48" fmla="*/ 368 w 369"/>
                  <a:gd name="T49" fmla="*/ 60 h 77"/>
                  <a:gd name="T50" fmla="*/ 76 w 369"/>
                  <a:gd name="T51" fmla="*/ 37 h 77"/>
                  <a:gd name="T52" fmla="*/ 107 w 369"/>
                  <a:gd name="T53" fmla="*/ 72 h 77"/>
                  <a:gd name="T54" fmla="*/ 85 w 369"/>
                  <a:gd name="T55" fmla="*/ 46 h 77"/>
                  <a:gd name="T56" fmla="*/ 46 w 369"/>
                  <a:gd name="T57" fmla="*/ 37 h 77"/>
                  <a:gd name="T58" fmla="*/ 74 w 369"/>
                  <a:gd name="T59" fmla="*/ 75 h 77"/>
                  <a:gd name="T60" fmla="*/ 47 w 369"/>
                  <a:gd name="T61" fmla="*/ 60 h 77"/>
                  <a:gd name="T62" fmla="*/ 15 w 369"/>
                  <a:gd name="T63" fmla="*/ 61 h 77"/>
                  <a:gd name="T64" fmla="*/ 10 w 369"/>
                  <a:gd name="T65" fmla="*/ 11 h 77"/>
                  <a:gd name="T66" fmla="*/ 47 w 369"/>
                  <a:gd name="T67" fmla="*/ 12 h 77"/>
                  <a:gd name="T68" fmla="*/ 64 w 369"/>
                  <a:gd name="T69" fmla="*/ 25 h 77"/>
                  <a:gd name="T70" fmla="*/ 37 w 369"/>
                  <a:gd name="T71" fmla="*/ 7 h 77"/>
                  <a:gd name="T72" fmla="*/ 71 w 369"/>
                  <a:gd name="T73" fmla="*/ 11 h 77"/>
                  <a:gd name="T74" fmla="*/ 58 w 369"/>
                  <a:gd name="T75" fmla="*/ 0 h 77"/>
                  <a:gd name="T76" fmla="*/ 80 w 369"/>
                  <a:gd name="T77" fmla="*/ 76 h 77"/>
                  <a:gd name="T78" fmla="*/ 96 w 369"/>
                  <a:gd name="T79" fmla="*/ 73 h 77"/>
                  <a:gd name="T80" fmla="*/ 100 w 369"/>
                  <a:gd name="T81" fmla="*/ 74 h 77"/>
                  <a:gd name="T82" fmla="*/ 20 w 369"/>
                  <a:gd name="T83" fmla="*/ 45 h 77"/>
                  <a:gd name="T84" fmla="*/ 23 w 369"/>
                  <a:gd name="T85" fmla="*/ 35 h 77"/>
                  <a:gd name="T86" fmla="*/ 226 w 369"/>
                  <a:gd name="T87" fmla="*/ 64 h 77"/>
                  <a:gd name="T88" fmla="*/ 206 w 369"/>
                  <a:gd name="T89" fmla="*/ 72 h 77"/>
                  <a:gd name="T90" fmla="*/ 37 w 369"/>
                  <a:gd name="T91" fmla="*/ 48 h 77"/>
                  <a:gd name="T92" fmla="*/ 60 w 369"/>
                  <a:gd name="T93" fmla="*/ 52 h 77"/>
                  <a:gd name="T94" fmla="*/ 67 w 369"/>
                  <a:gd name="T95" fmla="*/ 52 h 77"/>
                  <a:gd name="T96" fmla="*/ 70 w 369"/>
                  <a:gd name="T97" fmla="*/ 52 h 77"/>
                  <a:gd name="T98" fmla="*/ 72 w 369"/>
                  <a:gd name="T99" fmla="*/ 53 h 77"/>
                  <a:gd name="T100" fmla="*/ 73 w 369"/>
                  <a:gd name="T101" fmla="*/ 54 h 77"/>
                  <a:gd name="T102" fmla="*/ 86 w 369"/>
                  <a:gd name="T103" fmla="*/ 56 h 77"/>
                  <a:gd name="T104" fmla="*/ 84 w 369"/>
                  <a:gd name="T105" fmla="*/ 54 h 77"/>
                  <a:gd name="T106" fmla="*/ 78 w 369"/>
                  <a:gd name="T107" fmla="*/ 54 h 77"/>
                  <a:gd name="T108" fmla="*/ 236 w 369"/>
                  <a:gd name="T109" fmla="*/ 35 h 77"/>
                  <a:gd name="T110" fmla="*/ 216 w 369"/>
                  <a:gd name="T111" fmla="*/ 38 h 77"/>
                  <a:gd name="T112" fmla="*/ 34 w 369"/>
                  <a:gd name="T113" fmla="*/ 25 h 77"/>
                  <a:gd name="T114" fmla="*/ 24 w 369"/>
                  <a:gd name="T115" fmla="*/ 22 h 77"/>
                  <a:gd name="T116" fmla="*/ 32 w 369"/>
                  <a:gd name="T117" fmla="*/ 20 h 77"/>
                  <a:gd name="T118" fmla="*/ 40 w 369"/>
                  <a:gd name="T119" fmla="*/ 36 h 77"/>
                  <a:gd name="T120" fmla="*/ 28 w 369"/>
                  <a:gd name="T121" fmla="*/ 17 h 77"/>
                  <a:gd name="T122" fmla="*/ 23 w 369"/>
                  <a:gd name="T123" fmla="*/ 16 h 77"/>
                  <a:gd name="T124" fmla="*/ 32 w 369"/>
                  <a:gd name="T125" fmla="*/ 1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9" h="77">
                    <a:moveTo>
                      <a:pt x="369" y="77"/>
                    </a:moveTo>
                    <a:lnTo>
                      <a:pt x="357" y="77"/>
                    </a:lnTo>
                    <a:lnTo>
                      <a:pt x="357" y="75"/>
                    </a:lnTo>
                    <a:lnTo>
                      <a:pt x="357" y="74"/>
                    </a:lnTo>
                    <a:lnTo>
                      <a:pt x="358" y="73"/>
                    </a:lnTo>
                    <a:lnTo>
                      <a:pt x="358" y="72"/>
                    </a:lnTo>
                    <a:lnTo>
                      <a:pt x="358" y="70"/>
                    </a:lnTo>
                    <a:lnTo>
                      <a:pt x="359" y="69"/>
                    </a:lnTo>
                    <a:lnTo>
                      <a:pt x="359" y="68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5"/>
                    </a:lnTo>
                    <a:lnTo>
                      <a:pt x="361" y="64"/>
                    </a:lnTo>
                    <a:lnTo>
                      <a:pt x="361" y="63"/>
                    </a:lnTo>
                    <a:lnTo>
                      <a:pt x="361" y="61"/>
                    </a:lnTo>
                    <a:lnTo>
                      <a:pt x="360" y="60"/>
                    </a:lnTo>
                    <a:lnTo>
                      <a:pt x="360" y="59"/>
                    </a:lnTo>
                    <a:lnTo>
                      <a:pt x="360" y="58"/>
                    </a:lnTo>
                    <a:lnTo>
                      <a:pt x="360" y="56"/>
                    </a:lnTo>
                    <a:lnTo>
                      <a:pt x="361" y="54"/>
                    </a:lnTo>
                    <a:lnTo>
                      <a:pt x="361" y="52"/>
                    </a:lnTo>
                    <a:lnTo>
                      <a:pt x="361" y="51"/>
                    </a:lnTo>
                    <a:lnTo>
                      <a:pt x="361" y="49"/>
                    </a:lnTo>
                    <a:lnTo>
                      <a:pt x="361" y="48"/>
                    </a:lnTo>
                    <a:lnTo>
                      <a:pt x="360" y="46"/>
                    </a:lnTo>
                    <a:lnTo>
                      <a:pt x="360" y="45"/>
                    </a:lnTo>
                    <a:lnTo>
                      <a:pt x="359" y="44"/>
                    </a:lnTo>
                    <a:lnTo>
                      <a:pt x="357" y="41"/>
                    </a:lnTo>
                    <a:lnTo>
                      <a:pt x="355" y="38"/>
                    </a:lnTo>
                    <a:lnTo>
                      <a:pt x="352" y="36"/>
                    </a:lnTo>
                    <a:lnTo>
                      <a:pt x="351" y="33"/>
                    </a:lnTo>
                    <a:lnTo>
                      <a:pt x="349" y="29"/>
                    </a:lnTo>
                    <a:lnTo>
                      <a:pt x="347" y="25"/>
                    </a:lnTo>
                    <a:lnTo>
                      <a:pt x="346" y="21"/>
                    </a:lnTo>
                    <a:lnTo>
                      <a:pt x="345" y="17"/>
                    </a:lnTo>
                    <a:lnTo>
                      <a:pt x="344" y="15"/>
                    </a:lnTo>
                    <a:lnTo>
                      <a:pt x="343" y="13"/>
                    </a:lnTo>
                    <a:lnTo>
                      <a:pt x="341" y="12"/>
                    </a:lnTo>
                    <a:lnTo>
                      <a:pt x="340" y="11"/>
                    </a:lnTo>
                    <a:lnTo>
                      <a:pt x="339" y="10"/>
                    </a:lnTo>
                    <a:lnTo>
                      <a:pt x="337" y="9"/>
                    </a:lnTo>
                    <a:lnTo>
                      <a:pt x="335" y="9"/>
                    </a:lnTo>
                    <a:lnTo>
                      <a:pt x="332" y="9"/>
                    </a:lnTo>
                    <a:lnTo>
                      <a:pt x="329" y="9"/>
                    </a:lnTo>
                    <a:lnTo>
                      <a:pt x="327" y="9"/>
                    </a:lnTo>
                    <a:lnTo>
                      <a:pt x="326" y="9"/>
                    </a:lnTo>
                    <a:lnTo>
                      <a:pt x="325" y="9"/>
                    </a:lnTo>
                    <a:lnTo>
                      <a:pt x="323" y="10"/>
                    </a:lnTo>
                    <a:lnTo>
                      <a:pt x="322" y="10"/>
                    </a:lnTo>
                    <a:lnTo>
                      <a:pt x="320" y="11"/>
                    </a:lnTo>
                    <a:lnTo>
                      <a:pt x="318" y="11"/>
                    </a:lnTo>
                    <a:lnTo>
                      <a:pt x="318" y="12"/>
                    </a:lnTo>
                    <a:lnTo>
                      <a:pt x="318" y="13"/>
                    </a:lnTo>
                    <a:lnTo>
                      <a:pt x="317" y="14"/>
                    </a:lnTo>
                    <a:lnTo>
                      <a:pt x="317" y="16"/>
                    </a:lnTo>
                    <a:lnTo>
                      <a:pt x="317" y="17"/>
                    </a:lnTo>
                    <a:lnTo>
                      <a:pt x="317" y="19"/>
                    </a:lnTo>
                    <a:lnTo>
                      <a:pt x="316" y="20"/>
                    </a:lnTo>
                    <a:lnTo>
                      <a:pt x="316" y="21"/>
                    </a:lnTo>
                    <a:lnTo>
                      <a:pt x="315" y="24"/>
                    </a:lnTo>
                    <a:lnTo>
                      <a:pt x="314" y="27"/>
                    </a:lnTo>
                    <a:lnTo>
                      <a:pt x="313" y="30"/>
                    </a:lnTo>
                    <a:lnTo>
                      <a:pt x="312" y="32"/>
                    </a:lnTo>
                    <a:lnTo>
                      <a:pt x="311" y="39"/>
                    </a:lnTo>
                    <a:lnTo>
                      <a:pt x="311" y="45"/>
                    </a:lnTo>
                    <a:lnTo>
                      <a:pt x="310" y="52"/>
                    </a:lnTo>
                    <a:lnTo>
                      <a:pt x="310" y="58"/>
                    </a:lnTo>
                    <a:lnTo>
                      <a:pt x="310" y="65"/>
                    </a:lnTo>
                    <a:lnTo>
                      <a:pt x="310" y="71"/>
                    </a:lnTo>
                    <a:lnTo>
                      <a:pt x="310" y="72"/>
                    </a:lnTo>
                    <a:lnTo>
                      <a:pt x="309" y="72"/>
                    </a:lnTo>
                    <a:lnTo>
                      <a:pt x="309" y="73"/>
                    </a:lnTo>
                    <a:lnTo>
                      <a:pt x="309" y="74"/>
                    </a:lnTo>
                    <a:lnTo>
                      <a:pt x="308" y="75"/>
                    </a:lnTo>
                    <a:lnTo>
                      <a:pt x="308" y="75"/>
                    </a:lnTo>
                    <a:lnTo>
                      <a:pt x="308" y="76"/>
                    </a:lnTo>
                    <a:lnTo>
                      <a:pt x="308" y="77"/>
                    </a:lnTo>
                    <a:lnTo>
                      <a:pt x="295" y="77"/>
                    </a:lnTo>
                    <a:lnTo>
                      <a:pt x="295" y="77"/>
                    </a:lnTo>
                    <a:lnTo>
                      <a:pt x="295" y="76"/>
                    </a:lnTo>
                    <a:lnTo>
                      <a:pt x="294" y="76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3" y="75"/>
                    </a:lnTo>
                    <a:lnTo>
                      <a:pt x="293" y="75"/>
                    </a:lnTo>
                    <a:lnTo>
                      <a:pt x="293" y="74"/>
                    </a:lnTo>
                    <a:lnTo>
                      <a:pt x="292" y="74"/>
                    </a:lnTo>
                    <a:lnTo>
                      <a:pt x="291" y="74"/>
                    </a:lnTo>
                    <a:lnTo>
                      <a:pt x="290" y="73"/>
                    </a:lnTo>
                    <a:lnTo>
                      <a:pt x="289" y="73"/>
                    </a:lnTo>
                    <a:lnTo>
                      <a:pt x="288" y="73"/>
                    </a:lnTo>
                    <a:lnTo>
                      <a:pt x="287" y="73"/>
                    </a:lnTo>
                    <a:lnTo>
                      <a:pt x="287" y="74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5" y="74"/>
                    </a:lnTo>
                    <a:lnTo>
                      <a:pt x="285" y="74"/>
                    </a:lnTo>
                    <a:lnTo>
                      <a:pt x="284" y="74"/>
                    </a:lnTo>
                    <a:lnTo>
                      <a:pt x="283" y="74"/>
                    </a:lnTo>
                    <a:lnTo>
                      <a:pt x="283" y="75"/>
                    </a:lnTo>
                    <a:lnTo>
                      <a:pt x="283" y="75"/>
                    </a:lnTo>
                    <a:lnTo>
                      <a:pt x="282" y="75"/>
                    </a:lnTo>
                    <a:lnTo>
                      <a:pt x="281" y="75"/>
                    </a:lnTo>
                    <a:lnTo>
                      <a:pt x="279" y="75"/>
                    </a:lnTo>
                    <a:lnTo>
                      <a:pt x="278" y="75"/>
                    </a:lnTo>
                    <a:lnTo>
                      <a:pt x="276" y="75"/>
                    </a:lnTo>
                    <a:lnTo>
                      <a:pt x="275" y="75"/>
                    </a:lnTo>
                    <a:lnTo>
                      <a:pt x="273" y="75"/>
                    </a:lnTo>
                    <a:lnTo>
                      <a:pt x="272" y="75"/>
                    </a:lnTo>
                    <a:lnTo>
                      <a:pt x="271" y="75"/>
                    </a:lnTo>
                    <a:lnTo>
                      <a:pt x="271" y="75"/>
                    </a:lnTo>
                    <a:lnTo>
                      <a:pt x="271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69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17" y="77"/>
                    </a:lnTo>
                    <a:lnTo>
                      <a:pt x="216" y="77"/>
                    </a:lnTo>
                    <a:lnTo>
                      <a:pt x="216" y="77"/>
                    </a:lnTo>
                    <a:lnTo>
                      <a:pt x="216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0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8" y="77"/>
                    </a:lnTo>
                    <a:lnTo>
                      <a:pt x="208" y="77"/>
                    </a:lnTo>
                    <a:lnTo>
                      <a:pt x="207" y="77"/>
                    </a:lnTo>
                    <a:lnTo>
                      <a:pt x="207" y="77"/>
                    </a:lnTo>
                    <a:lnTo>
                      <a:pt x="206" y="77"/>
                    </a:lnTo>
                    <a:lnTo>
                      <a:pt x="206" y="77"/>
                    </a:lnTo>
                    <a:lnTo>
                      <a:pt x="205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4"/>
                    </a:lnTo>
                    <a:lnTo>
                      <a:pt x="198" y="74"/>
                    </a:lnTo>
                    <a:lnTo>
                      <a:pt x="197" y="74"/>
                    </a:lnTo>
                    <a:lnTo>
                      <a:pt x="197" y="75"/>
                    </a:lnTo>
                    <a:lnTo>
                      <a:pt x="196" y="75"/>
                    </a:lnTo>
                    <a:lnTo>
                      <a:pt x="195" y="75"/>
                    </a:lnTo>
                    <a:lnTo>
                      <a:pt x="194" y="75"/>
                    </a:lnTo>
                    <a:lnTo>
                      <a:pt x="193" y="76"/>
                    </a:lnTo>
                    <a:lnTo>
                      <a:pt x="193" y="76"/>
                    </a:lnTo>
                    <a:lnTo>
                      <a:pt x="192" y="77"/>
                    </a:lnTo>
                    <a:lnTo>
                      <a:pt x="183" y="77"/>
                    </a:lnTo>
                    <a:lnTo>
                      <a:pt x="183" y="76"/>
                    </a:lnTo>
                    <a:lnTo>
                      <a:pt x="184" y="75"/>
                    </a:lnTo>
                    <a:lnTo>
                      <a:pt x="184" y="75"/>
                    </a:lnTo>
                    <a:lnTo>
                      <a:pt x="184" y="74"/>
                    </a:lnTo>
                    <a:lnTo>
                      <a:pt x="185" y="74"/>
                    </a:lnTo>
                    <a:lnTo>
                      <a:pt x="185" y="73"/>
                    </a:lnTo>
                    <a:lnTo>
                      <a:pt x="185" y="73"/>
                    </a:lnTo>
                    <a:lnTo>
                      <a:pt x="185" y="72"/>
                    </a:lnTo>
                    <a:lnTo>
                      <a:pt x="185" y="72"/>
                    </a:lnTo>
                    <a:lnTo>
                      <a:pt x="186" y="72"/>
                    </a:lnTo>
                    <a:lnTo>
                      <a:pt x="186" y="72"/>
                    </a:lnTo>
                    <a:lnTo>
                      <a:pt x="187" y="71"/>
                    </a:lnTo>
                    <a:lnTo>
                      <a:pt x="187" y="71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90" y="69"/>
                    </a:lnTo>
                    <a:lnTo>
                      <a:pt x="191" y="69"/>
                    </a:lnTo>
                    <a:lnTo>
                      <a:pt x="192" y="68"/>
                    </a:lnTo>
                    <a:lnTo>
                      <a:pt x="193" y="67"/>
                    </a:lnTo>
                    <a:lnTo>
                      <a:pt x="195" y="66"/>
                    </a:lnTo>
                    <a:lnTo>
                      <a:pt x="196" y="66"/>
                    </a:lnTo>
                    <a:lnTo>
                      <a:pt x="197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6" y="64"/>
                    </a:lnTo>
                    <a:lnTo>
                      <a:pt x="197" y="64"/>
                    </a:lnTo>
                    <a:lnTo>
                      <a:pt x="198" y="63"/>
                    </a:lnTo>
                    <a:lnTo>
                      <a:pt x="199" y="63"/>
                    </a:lnTo>
                    <a:lnTo>
                      <a:pt x="201" y="62"/>
                    </a:lnTo>
                    <a:lnTo>
                      <a:pt x="202" y="62"/>
                    </a:lnTo>
                    <a:lnTo>
                      <a:pt x="203" y="61"/>
                    </a:lnTo>
                    <a:lnTo>
                      <a:pt x="204" y="61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8"/>
                    </a:lnTo>
                    <a:lnTo>
                      <a:pt x="209" y="58"/>
                    </a:lnTo>
                    <a:lnTo>
                      <a:pt x="209" y="58"/>
                    </a:lnTo>
                    <a:lnTo>
                      <a:pt x="210" y="57"/>
                    </a:lnTo>
                    <a:lnTo>
                      <a:pt x="210" y="57"/>
                    </a:lnTo>
                    <a:lnTo>
                      <a:pt x="211" y="57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3" y="54"/>
                    </a:lnTo>
                    <a:lnTo>
                      <a:pt x="215" y="53"/>
                    </a:lnTo>
                    <a:lnTo>
                      <a:pt x="217" y="52"/>
                    </a:lnTo>
                    <a:lnTo>
                      <a:pt x="218" y="52"/>
                    </a:lnTo>
                    <a:lnTo>
                      <a:pt x="220" y="51"/>
                    </a:lnTo>
                    <a:lnTo>
                      <a:pt x="222" y="51"/>
                    </a:lnTo>
                    <a:lnTo>
                      <a:pt x="224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2"/>
                    </a:lnTo>
                    <a:lnTo>
                      <a:pt x="226" y="52"/>
                    </a:lnTo>
                    <a:lnTo>
                      <a:pt x="227" y="52"/>
                    </a:lnTo>
                    <a:lnTo>
                      <a:pt x="227" y="52"/>
                    </a:lnTo>
                    <a:lnTo>
                      <a:pt x="228" y="52"/>
                    </a:lnTo>
                    <a:lnTo>
                      <a:pt x="229" y="52"/>
                    </a:lnTo>
                    <a:lnTo>
                      <a:pt x="229" y="52"/>
                    </a:lnTo>
                    <a:lnTo>
                      <a:pt x="230" y="52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40" y="51"/>
                    </a:lnTo>
                    <a:lnTo>
                      <a:pt x="241" y="50"/>
                    </a:lnTo>
                    <a:lnTo>
                      <a:pt x="242" y="50"/>
                    </a:lnTo>
                    <a:lnTo>
                      <a:pt x="243" y="50"/>
                    </a:lnTo>
                    <a:lnTo>
                      <a:pt x="245" y="51"/>
                    </a:lnTo>
                    <a:lnTo>
                      <a:pt x="247" y="52"/>
                    </a:lnTo>
                    <a:lnTo>
                      <a:pt x="248" y="53"/>
                    </a:lnTo>
                    <a:lnTo>
                      <a:pt x="250" y="54"/>
                    </a:lnTo>
                    <a:lnTo>
                      <a:pt x="252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7"/>
                    </a:lnTo>
                    <a:lnTo>
                      <a:pt x="254" y="58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60"/>
                    </a:lnTo>
                    <a:lnTo>
                      <a:pt x="254" y="60"/>
                    </a:lnTo>
                    <a:lnTo>
                      <a:pt x="255" y="60"/>
                    </a:lnTo>
                    <a:lnTo>
                      <a:pt x="254" y="60"/>
                    </a:lnTo>
                    <a:lnTo>
                      <a:pt x="254" y="61"/>
                    </a:lnTo>
                    <a:lnTo>
                      <a:pt x="253" y="63"/>
                    </a:lnTo>
                    <a:lnTo>
                      <a:pt x="252" y="64"/>
                    </a:lnTo>
                    <a:lnTo>
                      <a:pt x="252" y="65"/>
                    </a:lnTo>
                    <a:lnTo>
                      <a:pt x="252" y="66"/>
                    </a:lnTo>
                    <a:lnTo>
                      <a:pt x="252" y="66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7"/>
                    </a:lnTo>
                    <a:lnTo>
                      <a:pt x="246" y="67"/>
                    </a:lnTo>
                    <a:lnTo>
                      <a:pt x="246" y="67"/>
                    </a:lnTo>
                    <a:lnTo>
                      <a:pt x="246" y="68"/>
                    </a:lnTo>
                    <a:lnTo>
                      <a:pt x="246" y="68"/>
                    </a:lnTo>
                    <a:lnTo>
                      <a:pt x="245" y="68"/>
                    </a:lnTo>
                    <a:lnTo>
                      <a:pt x="245" y="68"/>
                    </a:lnTo>
                    <a:lnTo>
                      <a:pt x="244" y="69"/>
                    </a:lnTo>
                    <a:lnTo>
                      <a:pt x="243" y="70"/>
                    </a:lnTo>
                    <a:lnTo>
                      <a:pt x="241" y="70"/>
                    </a:lnTo>
                    <a:lnTo>
                      <a:pt x="239" y="71"/>
                    </a:lnTo>
                    <a:lnTo>
                      <a:pt x="237" y="71"/>
                    </a:lnTo>
                    <a:lnTo>
                      <a:pt x="236" y="72"/>
                    </a:lnTo>
                    <a:lnTo>
                      <a:pt x="235" y="72"/>
                    </a:lnTo>
                    <a:lnTo>
                      <a:pt x="235" y="73"/>
                    </a:lnTo>
                    <a:lnTo>
                      <a:pt x="235" y="73"/>
                    </a:lnTo>
                    <a:lnTo>
                      <a:pt x="235" y="74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7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9" y="72"/>
                    </a:lnTo>
                    <a:lnTo>
                      <a:pt x="239" y="72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40" y="72"/>
                    </a:lnTo>
                    <a:lnTo>
                      <a:pt x="241" y="72"/>
                    </a:lnTo>
                    <a:lnTo>
                      <a:pt x="242" y="71"/>
                    </a:lnTo>
                    <a:lnTo>
                      <a:pt x="244" y="71"/>
                    </a:lnTo>
                    <a:lnTo>
                      <a:pt x="246" y="70"/>
                    </a:lnTo>
                    <a:lnTo>
                      <a:pt x="248" y="70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51" y="69"/>
                    </a:lnTo>
                    <a:lnTo>
                      <a:pt x="252" y="68"/>
                    </a:lnTo>
                    <a:lnTo>
                      <a:pt x="253" y="68"/>
                    </a:lnTo>
                    <a:lnTo>
                      <a:pt x="254" y="68"/>
                    </a:lnTo>
                    <a:lnTo>
                      <a:pt x="255" y="68"/>
                    </a:lnTo>
                    <a:lnTo>
                      <a:pt x="256" y="68"/>
                    </a:lnTo>
                    <a:lnTo>
                      <a:pt x="256" y="68"/>
                    </a:lnTo>
                    <a:lnTo>
                      <a:pt x="257" y="69"/>
                    </a:lnTo>
                    <a:lnTo>
                      <a:pt x="258" y="70"/>
                    </a:lnTo>
                    <a:lnTo>
                      <a:pt x="259" y="71"/>
                    </a:lnTo>
                    <a:lnTo>
                      <a:pt x="260" y="71"/>
                    </a:lnTo>
                    <a:lnTo>
                      <a:pt x="261" y="72"/>
                    </a:lnTo>
                    <a:lnTo>
                      <a:pt x="261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4" y="71"/>
                    </a:lnTo>
                    <a:lnTo>
                      <a:pt x="265" y="70"/>
                    </a:lnTo>
                    <a:lnTo>
                      <a:pt x="266" y="70"/>
                    </a:lnTo>
                    <a:lnTo>
                      <a:pt x="267" y="70"/>
                    </a:lnTo>
                    <a:lnTo>
                      <a:pt x="267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9" y="70"/>
                    </a:lnTo>
                    <a:lnTo>
                      <a:pt x="269" y="70"/>
                    </a:lnTo>
                    <a:lnTo>
                      <a:pt x="271" y="70"/>
                    </a:lnTo>
                    <a:lnTo>
                      <a:pt x="271" y="70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3" y="70"/>
                    </a:lnTo>
                    <a:lnTo>
                      <a:pt x="274" y="69"/>
                    </a:lnTo>
                    <a:lnTo>
                      <a:pt x="273" y="69"/>
                    </a:lnTo>
                    <a:lnTo>
                      <a:pt x="272" y="69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0" y="67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7"/>
                    </a:lnTo>
                    <a:lnTo>
                      <a:pt x="272" y="66"/>
                    </a:lnTo>
                    <a:lnTo>
                      <a:pt x="271" y="66"/>
                    </a:lnTo>
                    <a:lnTo>
                      <a:pt x="271" y="65"/>
                    </a:lnTo>
                    <a:lnTo>
                      <a:pt x="271" y="65"/>
                    </a:lnTo>
                    <a:lnTo>
                      <a:pt x="270" y="65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4"/>
                    </a:lnTo>
                    <a:lnTo>
                      <a:pt x="269" y="63"/>
                    </a:lnTo>
                    <a:lnTo>
                      <a:pt x="268" y="62"/>
                    </a:lnTo>
                    <a:lnTo>
                      <a:pt x="268" y="61"/>
                    </a:lnTo>
                    <a:lnTo>
                      <a:pt x="268" y="61"/>
                    </a:lnTo>
                    <a:lnTo>
                      <a:pt x="267" y="60"/>
                    </a:lnTo>
                    <a:lnTo>
                      <a:pt x="267" y="60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8"/>
                    </a:lnTo>
                    <a:lnTo>
                      <a:pt x="265" y="57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5"/>
                    </a:lnTo>
                    <a:lnTo>
                      <a:pt x="264" y="55"/>
                    </a:lnTo>
                    <a:lnTo>
                      <a:pt x="264" y="54"/>
                    </a:lnTo>
                    <a:lnTo>
                      <a:pt x="264" y="54"/>
                    </a:lnTo>
                    <a:lnTo>
                      <a:pt x="265" y="53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5" y="50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1"/>
                    </a:lnTo>
                    <a:lnTo>
                      <a:pt x="266" y="51"/>
                    </a:lnTo>
                    <a:lnTo>
                      <a:pt x="265" y="51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7" y="51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49"/>
                    </a:lnTo>
                    <a:lnTo>
                      <a:pt x="267" y="48"/>
                    </a:lnTo>
                    <a:lnTo>
                      <a:pt x="265" y="47"/>
                    </a:lnTo>
                    <a:lnTo>
                      <a:pt x="263" y="47"/>
                    </a:lnTo>
                    <a:lnTo>
                      <a:pt x="261" y="45"/>
                    </a:lnTo>
                    <a:lnTo>
                      <a:pt x="260" y="44"/>
                    </a:lnTo>
                    <a:lnTo>
                      <a:pt x="258" y="43"/>
                    </a:lnTo>
                    <a:lnTo>
                      <a:pt x="257" y="41"/>
                    </a:lnTo>
                    <a:lnTo>
                      <a:pt x="257" y="41"/>
                    </a:lnTo>
                    <a:lnTo>
                      <a:pt x="257" y="40"/>
                    </a:lnTo>
                    <a:lnTo>
                      <a:pt x="257" y="39"/>
                    </a:lnTo>
                    <a:lnTo>
                      <a:pt x="258" y="38"/>
                    </a:lnTo>
                    <a:lnTo>
                      <a:pt x="257" y="38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4" y="38"/>
                    </a:lnTo>
                    <a:lnTo>
                      <a:pt x="253" y="38"/>
                    </a:lnTo>
                    <a:lnTo>
                      <a:pt x="252" y="38"/>
                    </a:lnTo>
                    <a:lnTo>
                      <a:pt x="251" y="38"/>
                    </a:lnTo>
                    <a:lnTo>
                      <a:pt x="250" y="38"/>
                    </a:lnTo>
                    <a:lnTo>
                      <a:pt x="248" y="39"/>
                    </a:lnTo>
                    <a:lnTo>
                      <a:pt x="247" y="40"/>
                    </a:lnTo>
                    <a:lnTo>
                      <a:pt x="246" y="40"/>
                    </a:lnTo>
                    <a:lnTo>
                      <a:pt x="244" y="41"/>
                    </a:lnTo>
                    <a:lnTo>
                      <a:pt x="243" y="41"/>
                    </a:lnTo>
                    <a:lnTo>
                      <a:pt x="242" y="41"/>
                    </a:lnTo>
                    <a:lnTo>
                      <a:pt x="240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7" y="40"/>
                    </a:lnTo>
                    <a:lnTo>
                      <a:pt x="237" y="40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8" y="38"/>
                    </a:lnTo>
                    <a:lnTo>
                      <a:pt x="238" y="38"/>
                    </a:lnTo>
                    <a:lnTo>
                      <a:pt x="238" y="37"/>
                    </a:lnTo>
                    <a:lnTo>
                      <a:pt x="238" y="37"/>
                    </a:lnTo>
                    <a:lnTo>
                      <a:pt x="240" y="37"/>
                    </a:lnTo>
                    <a:lnTo>
                      <a:pt x="241" y="37"/>
                    </a:lnTo>
                    <a:lnTo>
                      <a:pt x="242" y="38"/>
                    </a:lnTo>
                    <a:lnTo>
                      <a:pt x="244" y="37"/>
                    </a:lnTo>
                    <a:lnTo>
                      <a:pt x="245" y="37"/>
                    </a:lnTo>
                    <a:lnTo>
                      <a:pt x="246" y="37"/>
                    </a:lnTo>
                    <a:lnTo>
                      <a:pt x="247" y="37"/>
                    </a:lnTo>
                    <a:lnTo>
                      <a:pt x="249" y="36"/>
                    </a:lnTo>
                    <a:lnTo>
                      <a:pt x="252" y="35"/>
                    </a:lnTo>
                    <a:lnTo>
                      <a:pt x="254" y="35"/>
                    </a:lnTo>
                    <a:lnTo>
                      <a:pt x="257" y="34"/>
                    </a:lnTo>
                    <a:lnTo>
                      <a:pt x="259" y="34"/>
                    </a:lnTo>
                    <a:lnTo>
                      <a:pt x="261" y="35"/>
                    </a:lnTo>
                    <a:lnTo>
                      <a:pt x="262" y="35"/>
                    </a:lnTo>
                    <a:lnTo>
                      <a:pt x="263" y="36"/>
                    </a:lnTo>
                    <a:lnTo>
                      <a:pt x="264" y="37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4" y="38"/>
                    </a:lnTo>
                    <a:lnTo>
                      <a:pt x="264" y="38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5" y="40"/>
                    </a:lnTo>
                    <a:lnTo>
                      <a:pt x="267" y="40"/>
                    </a:lnTo>
                    <a:lnTo>
                      <a:pt x="268" y="40"/>
                    </a:lnTo>
                    <a:lnTo>
                      <a:pt x="270" y="40"/>
                    </a:lnTo>
                    <a:lnTo>
                      <a:pt x="272" y="40"/>
                    </a:lnTo>
                    <a:lnTo>
                      <a:pt x="274" y="40"/>
                    </a:lnTo>
                    <a:lnTo>
                      <a:pt x="275" y="40"/>
                    </a:lnTo>
                    <a:lnTo>
                      <a:pt x="277" y="40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9"/>
                    </a:lnTo>
                    <a:lnTo>
                      <a:pt x="282" y="38"/>
                    </a:lnTo>
                    <a:lnTo>
                      <a:pt x="284" y="36"/>
                    </a:lnTo>
                    <a:lnTo>
                      <a:pt x="285" y="34"/>
                    </a:lnTo>
                    <a:lnTo>
                      <a:pt x="285" y="32"/>
                    </a:lnTo>
                    <a:lnTo>
                      <a:pt x="286" y="31"/>
                    </a:lnTo>
                    <a:lnTo>
                      <a:pt x="286" y="29"/>
                    </a:lnTo>
                    <a:lnTo>
                      <a:pt x="285" y="26"/>
                    </a:lnTo>
                    <a:lnTo>
                      <a:pt x="285" y="23"/>
                    </a:lnTo>
                    <a:lnTo>
                      <a:pt x="284" y="19"/>
                    </a:lnTo>
                    <a:lnTo>
                      <a:pt x="283" y="17"/>
                    </a:lnTo>
                    <a:lnTo>
                      <a:pt x="282" y="13"/>
                    </a:lnTo>
                    <a:lnTo>
                      <a:pt x="282" y="11"/>
                    </a:lnTo>
                    <a:lnTo>
                      <a:pt x="281" y="8"/>
                    </a:lnTo>
                    <a:lnTo>
                      <a:pt x="280" y="5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3"/>
                    </a:lnTo>
                    <a:lnTo>
                      <a:pt x="280" y="3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289" y="0"/>
                    </a:lnTo>
                    <a:lnTo>
                      <a:pt x="290" y="2"/>
                    </a:lnTo>
                    <a:lnTo>
                      <a:pt x="291" y="3"/>
                    </a:lnTo>
                    <a:lnTo>
                      <a:pt x="291" y="5"/>
                    </a:lnTo>
                    <a:lnTo>
                      <a:pt x="292" y="6"/>
                    </a:lnTo>
                    <a:lnTo>
                      <a:pt x="292" y="8"/>
                    </a:lnTo>
                    <a:lnTo>
                      <a:pt x="293" y="9"/>
                    </a:lnTo>
                    <a:lnTo>
                      <a:pt x="293" y="11"/>
                    </a:lnTo>
                    <a:lnTo>
                      <a:pt x="294" y="12"/>
                    </a:lnTo>
                    <a:lnTo>
                      <a:pt x="295" y="14"/>
                    </a:lnTo>
                    <a:lnTo>
                      <a:pt x="296" y="17"/>
                    </a:lnTo>
                    <a:lnTo>
                      <a:pt x="297" y="21"/>
                    </a:lnTo>
                    <a:lnTo>
                      <a:pt x="298" y="26"/>
                    </a:lnTo>
                    <a:lnTo>
                      <a:pt x="299" y="30"/>
                    </a:lnTo>
                    <a:lnTo>
                      <a:pt x="299" y="34"/>
                    </a:lnTo>
                    <a:lnTo>
                      <a:pt x="300" y="38"/>
                    </a:lnTo>
                    <a:lnTo>
                      <a:pt x="299" y="40"/>
                    </a:lnTo>
                    <a:lnTo>
                      <a:pt x="300" y="42"/>
                    </a:lnTo>
                    <a:lnTo>
                      <a:pt x="300" y="44"/>
                    </a:lnTo>
                    <a:lnTo>
                      <a:pt x="300" y="45"/>
                    </a:lnTo>
                    <a:lnTo>
                      <a:pt x="299" y="46"/>
                    </a:lnTo>
                    <a:lnTo>
                      <a:pt x="299" y="47"/>
                    </a:lnTo>
                    <a:lnTo>
                      <a:pt x="298" y="48"/>
                    </a:lnTo>
                    <a:lnTo>
                      <a:pt x="297" y="49"/>
                    </a:lnTo>
                    <a:lnTo>
                      <a:pt x="296" y="49"/>
                    </a:lnTo>
                    <a:lnTo>
                      <a:pt x="294" y="50"/>
                    </a:lnTo>
                    <a:lnTo>
                      <a:pt x="290" y="50"/>
                    </a:lnTo>
                    <a:lnTo>
                      <a:pt x="287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2" y="50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2"/>
                    </a:lnTo>
                    <a:lnTo>
                      <a:pt x="283" y="52"/>
                    </a:lnTo>
                    <a:lnTo>
                      <a:pt x="283" y="52"/>
                    </a:lnTo>
                    <a:lnTo>
                      <a:pt x="284" y="52"/>
                    </a:lnTo>
                    <a:lnTo>
                      <a:pt x="284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8" y="52"/>
                    </a:lnTo>
                    <a:lnTo>
                      <a:pt x="291" y="52"/>
                    </a:lnTo>
                    <a:lnTo>
                      <a:pt x="294" y="52"/>
                    </a:lnTo>
                    <a:lnTo>
                      <a:pt x="296" y="54"/>
                    </a:lnTo>
                    <a:lnTo>
                      <a:pt x="297" y="54"/>
                    </a:lnTo>
                    <a:lnTo>
                      <a:pt x="298" y="55"/>
                    </a:lnTo>
                    <a:lnTo>
                      <a:pt x="299" y="55"/>
                    </a:lnTo>
                    <a:lnTo>
                      <a:pt x="300" y="56"/>
                    </a:lnTo>
                    <a:lnTo>
                      <a:pt x="301" y="58"/>
                    </a:lnTo>
                    <a:lnTo>
                      <a:pt x="301" y="59"/>
                    </a:lnTo>
                    <a:lnTo>
                      <a:pt x="302" y="60"/>
                    </a:lnTo>
                    <a:lnTo>
                      <a:pt x="302" y="62"/>
                    </a:lnTo>
                    <a:lnTo>
                      <a:pt x="303" y="62"/>
                    </a:lnTo>
                    <a:lnTo>
                      <a:pt x="303" y="63"/>
                    </a:lnTo>
                    <a:lnTo>
                      <a:pt x="304" y="63"/>
                    </a:lnTo>
                    <a:lnTo>
                      <a:pt x="304" y="64"/>
                    </a:lnTo>
                    <a:lnTo>
                      <a:pt x="304" y="64"/>
                    </a:lnTo>
                    <a:lnTo>
                      <a:pt x="304" y="65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6" y="64"/>
                    </a:lnTo>
                    <a:lnTo>
                      <a:pt x="307" y="61"/>
                    </a:lnTo>
                    <a:lnTo>
                      <a:pt x="307" y="59"/>
                    </a:lnTo>
                    <a:lnTo>
                      <a:pt x="308" y="56"/>
                    </a:lnTo>
                    <a:lnTo>
                      <a:pt x="308" y="54"/>
                    </a:lnTo>
                    <a:lnTo>
                      <a:pt x="308" y="51"/>
                    </a:lnTo>
                    <a:lnTo>
                      <a:pt x="308" y="49"/>
                    </a:lnTo>
                    <a:lnTo>
                      <a:pt x="308" y="46"/>
                    </a:lnTo>
                    <a:lnTo>
                      <a:pt x="309" y="40"/>
                    </a:lnTo>
                    <a:lnTo>
                      <a:pt x="310" y="35"/>
                    </a:lnTo>
                    <a:lnTo>
                      <a:pt x="310" y="29"/>
                    </a:lnTo>
                    <a:lnTo>
                      <a:pt x="311" y="23"/>
                    </a:lnTo>
                    <a:lnTo>
                      <a:pt x="312" y="18"/>
                    </a:lnTo>
                    <a:lnTo>
                      <a:pt x="312" y="12"/>
                    </a:lnTo>
                    <a:lnTo>
                      <a:pt x="312" y="6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18" y="2"/>
                    </a:lnTo>
                    <a:lnTo>
                      <a:pt x="318" y="3"/>
                    </a:lnTo>
                    <a:lnTo>
                      <a:pt x="318" y="4"/>
                    </a:lnTo>
                    <a:lnTo>
                      <a:pt x="318" y="6"/>
                    </a:lnTo>
                    <a:lnTo>
                      <a:pt x="318" y="7"/>
                    </a:lnTo>
                    <a:lnTo>
                      <a:pt x="318" y="8"/>
                    </a:lnTo>
                    <a:lnTo>
                      <a:pt x="318" y="9"/>
                    </a:lnTo>
                    <a:lnTo>
                      <a:pt x="318" y="10"/>
                    </a:lnTo>
                    <a:lnTo>
                      <a:pt x="319" y="9"/>
                    </a:lnTo>
                    <a:lnTo>
                      <a:pt x="320" y="8"/>
                    </a:lnTo>
                    <a:lnTo>
                      <a:pt x="322" y="7"/>
                    </a:lnTo>
                    <a:lnTo>
                      <a:pt x="323" y="7"/>
                    </a:lnTo>
                    <a:lnTo>
                      <a:pt x="325" y="7"/>
                    </a:lnTo>
                    <a:lnTo>
                      <a:pt x="327" y="7"/>
                    </a:lnTo>
                    <a:lnTo>
                      <a:pt x="330" y="7"/>
                    </a:lnTo>
                    <a:lnTo>
                      <a:pt x="332" y="7"/>
                    </a:lnTo>
                    <a:lnTo>
                      <a:pt x="334" y="7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8" y="6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3" y="9"/>
                    </a:lnTo>
                    <a:lnTo>
                      <a:pt x="344" y="11"/>
                    </a:lnTo>
                    <a:lnTo>
                      <a:pt x="346" y="13"/>
                    </a:lnTo>
                    <a:lnTo>
                      <a:pt x="347" y="16"/>
                    </a:lnTo>
                    <a:lnTo>
                      <a:pt x="348" y="18"/>
                    </a:lnTo>
                    <a:lnTo>
                      <a:pt x="351" y="23"/>
                    </a:lnTo>
                    <a:lnTo>
                      <a:pt x="353" y="28"/>
                    </a:lnTo>
                    <a:lnTo>
                      <a:pt x="355" y="32"/>
                    </a:lnTo>
                    <a:lnTo>
                      <a:pt x="357" y="35"/>
                    </a:lnTo>
                    <a:lnTo>
                      <a:pt x="358" y="37"/>
                    </a:lnTo>
                    <a:lnTo>
                      <a:pt x="359" y="40"/>
                    </a:lnTo>
                    <a:lnTo>
                      <a:pt x="360" y="42"/>
                    </a:lnTo>
                    <a:lnTo>
                      <a:pt x="362" y="44"/>
                    </a:lnTo>
                    <a:lnTo>
                      <a:pt x="363" y="46"/>
                    </a:lnTo>
                    <a:lnTo>
                      <a:pt x="365" y="48"/>
                    </a:lnTo>
                    <a:lnTo>
                      <a:pt x="366" y="50"/>
                    </a:lnTo>
                    <a:lnTo>
                      <a:pt x="367" y="52"/>
                    </a:lnTo>
                    <a:lnTo>
                      <a:pt x="368" y="54"/>
                    </a:lnTo>
                    <a:lnTo>
                      <a:pt x="368" y="55"/>
                    </a:lnTo>
                    <a:lnTo>
                      <a:pt x="368" y="56"/>
                    </a:lnTo>
                    <a:lnTo>
                      <a:pt x="368" y="57"/>
                    </a:lnTo>
                    <a:lnTo>
                      <a:pt x="368" y="59"/>
                    </a:lnTo>
                    <a:lnTo>
                      <a:pt x="368" y="60"/>
                    </a:lnTo>
                    <a:lnTo>
                      <a:pt x="369" y="61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4"/>
                    </a:lnTo>
                    <a:lnTo>
                      <a:pt x="368" y="66"/>
                    </a:lnTo>
                    <a:lnTo>
                      <a:pt x="369" y="68"/>
                    </a:lnTo>
                    <a:lnTo>
                      <a:pt x="369" y="70"/>
                    </a:lnTo>
                    <a:lnTo>
                      <a:pt x="369" y="71"/>
                    </a:lnTo>
                    <a:lnTo>
                      <a:pt x="369" y="73"/>
                    </a:lnTo>
                    <a:lnTo>
                      <a:pt x="369" y="75"/>
                    </a:lnTo>
                    <a:lnTo>
                      <a:pt x="369" y="77"/>
                    </a:lnTo>
                    <a:close/>
                    <a:moveTo>
                      <a:pt x="22" y="0"/>
                    </a:moveTo>
                    <a:lnTo>
                      <a:pt x="28" y="0"/>
                    </a:lnTo>
                    <a:lnTo>
                      <a:pt x="28" y="1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30" y="6"/>
                    </a:lnTo>
                    <a:lnTo>
                      <a:pt x="31" y="8"/>
                    </a:lnTo>
                    <a:lnTo>
                      <a:pt x="32" y="10"/>
                    </a:lnTo>
                    <a:lnTo>
                      <a:pt x="33" y="11"/>
                    </a:lnTo>
                    <a:lnTo>
                      <a:pt x="35" y="12"/>
                    </a:lnTo>
                    <a:lnTo>
                      <a:pt x="36" y="13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1" y="18"/>
                    </a:lnTo>
                    <a:lnTo>
                      <a:pt x="44" y="19"/>
                    </a:lnTo>
                    <a:lnTo>
                      <a:pt x="46" y="21"/>
                    </a:lnTo>
                    <a:lnTo>
                      <a:pt x="48" y="23"/>
                    </a:lnTo>
                    <a:lnTo>
                      <a:pt x="51" y="25"/>
                    </a:lnTo>
                    <a:lnTo>
                      <a:pt x="53" y="27"/>
                    </a:lnTo>
                    <a:lnTo>
                      <a:pt x="55" y="29"/>
                    </a:lnTo>
                    <a:lnTo>
                      <a:pt x="58" y="31"/>
                    </a:lnTo>
                    <a:lnTo>
                      <a:pt x="60" y="33"/>
                    </a:lnTo>
                    <a:lnTo>
                      <a:pt x="62" y="34"/>
                    </a:lnTo>
                    <a:lnTo>
                      <a:pt x="65" y="35"/>
                    </a:lnTo>
                    <a:lnTo>
                      <a:pt x="67" y="36"/>
                    </a:lnTo>
                    <a:lnTo>
                      <a:pt x="71" y="36"/>
                    </a:lnTo>
                    <a:lnTo>
                      <a:pt x="73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9" y="37"/>
                    </a:lnTo>
                    <a:lnTo>
                      <a:pt x="80" y="37"/>
                    </a:lnTo>
                    <a:lnTo>
                      <a:pt x="81" y="36"/>
                    </a:lnTo>
                    <a:lnTo>
                      <a:pt x="84" y="37"/>
                    </a:lnTo>
                    <a:lnTo>
                      <a:pt x="86" y="37"/>
                    </a:lnTo>
                    <a:lnTo>
                      <a:pt x="88" y="39"/>
                    </a:lnTo>
                    <a:lnTo>
                      <a:pt x="90" y="40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6"/>
                    </a:lnTo>
                    <a:lnTo>
                      <a:pt x="95" y="47"/>
                    </a:lnTo>
                    <a:lnTo>
                      <a:pt x="95" y="48"/>
                    </a:lnTo>
                    <a:lnTo>
                      <a:pt x="95" y="49"/>
                    </a:lnTo>
                    <a:lnTo>
                      <a:pt x="95" y="49"/>
                    </a:lnTo>
                    <a:lnTo>
                      <a:pt x="94" y="49"/>
                    </a:lnTo>
                    <a:lnTo>
                      <a:pt x="94" y="50"/>
                    </a:lnTo>
                    <a:lnTo>
                      <a:pt x="93" y="50"/>
                    </a:lnTo>
                    <a:lnTo>
                      <a:pt x="93" y="50"/>
                    </a:lnTo>
                    <a:lnTo>
                      <a:pt x="92" y="50"/>
                    </a:lnTo>
                    <a:lnTo>
                      <a:pt x="92" y="50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3" y="52"/>
                    </a:lnTo>
                    <a:lnTo>
                      <a:pt x="94" y="54"/>
                    </a:lnTo>
                    <a:lnTo>
                      <a:pt x="95" y="55"/>
                    </a:lnTo>
                    <a:lnTo>
                      <a:pt x="97" y="56"/>
                    </a:lnTo>
                    <a:lnTo>
                      <a:pt x="98" y="58"/>
                    </a:lnTo>
                    <a:lnTo>
                      <a:pt x="100" y="59"/>
                    </a:lnTo>
                    <a:lnTo>
                      <a:pt x="100" y="60"/>
                    </a:lnTo>
                    <a:lnTo>
                      <a:pt x="102" y="60"/>
                    </a:lnTo>
                    <a:lnTo>
                      <a:pt x="103" y="61"/>
                    </a:lnTo>
                    <a:lnTo>
                      <a:pt x="103" y="62"/>
                    </a:lnTo>
                    <a:lnTo>
                      <a:pt x="104" y="64"/>
                    </a:lnTo>
                    <a:lnTo>
                      <a:pt x="105" y="65"/>
                    </a:lnTo>
                    <a:lnTo>
                      <a:pt x="106" y="66"/>
                    </a:lnTo>
                    <a:lnTo>
                      <a:pt x="106" y="67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8" y="73"/>
                    </a:lnTo>
                    <a:lnTo>
                      <a:pt x="109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5"/>
                    </a:lnTo>
                    <a:lnTo>
                      <a:pt x="111" y="75"/>
                    </a:lnTo>
                    <a:lnTo>
                      <a:pt x="112" y="75"/>
                    </a:lnTo>
                    <a:lnTo>
                      <a:pt x="112" y="76"/>
                    </a:lnTo>
                    <a:lnTo>
                      <a:pt x="113" y="76"/>
                    </a:lnTo>
                    <a:lnTo>
                      <a:pt x="114" y="77"/>
                    </a:lnTo>
                    <a:lnTo>
                      <a:pt x="108" y="77"/>
                    </a:lnTo>
                    <a:lnTo>
                      <a:pt x="107" y="76"/>
                    </a:lnTo>
                    <a:lnTo>
                      <a:pt x="106" y="76"/>
                    </a:lnTo>
                    <a:lnTo>
                      <a:pt x="105" y="75"/>
                    </a:lnTo>
                    <a:lnTo>
                      <a:pt x="104" y="74"/>
                    </a:lnTo>
                    <a:lnTo>
                      <a:pt x="104" y="73"/>
                    </a:lnTo>
                    <a:lnTo>
                      <a:pt x="103" y="72"/>
                    </a:lnTo>
                    <a:lnTo>
                      <a:pt x="103" y="72"/>
                    </a:lnTo>
                    <a:lnTo>
                      <a:pt x="103" y="70"/>
                    </a:lnTo>
                    <a:lnTo>
                      <a:pt x="102" y="69"/>
                    </a:lnTo>
                    <a:lnTo>
                      <a:pt x="102" y="68"/>
                    </a:lnTo>
                    <a:lnTo>
                      <a:pt x="102" y="66"/>
                    </a:lnTo>
                    <a:lnTo>
                      <a:pt x="101" y="65"/>
                    </a:lnTo>
                    <a:lnTo>
                      <a:pt x="100" y="63"/>
                    </a:lnTo>
                    <a:lnTo>
                      <a:pt x="98" y="61"/>
                    </a:lnTo>
                    <a:lnTo>
                      <a:pt x="96" y="60"/>
                    </a:lnTo>
                    <a:lnTo>
                      <a:pt x="94" y="58"/>
                    </a:lnTo>
                    <a:lnTo>
                      <a:pt x="92" y="57"/>
                    </a:lnTo>
                    <a:lnTo>
                      <a:pt x="91" y="55"/>
                    </a:lnTo>
                    <a:lnTo>
                      <a:pt x="91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4"/>
                    </a:lnTo>
                    <a:lnTo>
                      <a:pt x="90" y="54"/>
                    </a:lnTo>
                    <a:lnTo>
                      <a:pt x="90" y="53"/>
                    </a:lnTo>
                    <a:lnTo>
                      <a:pt x="89" y="52"/>
                    </a:lnTo>
                    <a:lnTo>
                      <a:pt x="89" y="52"/>
                    </a:lnTo>
                    <a:lnTo>
                      <a:pt x="88" y="51"/>
                    </a:lnTo>
                    <a:lnTo>
                      <a:pt x="88" y="51"/>
                    </a:lnTo>
                    <a:lnTo>
                      <a:pt x="88" y="50"/>
                    </a:lnTo>
                    <a:lnTo>
                      <a:pt x="87" y="48"/>
                    </a:lnTo>
                    <a:lnTo>
                      <a:pt x="86" y="47"/>
                    </a:lnTo>
                    <a:lnTo>
                      <a:pt x="85" y="46"/>
                    </a:lnTo>
                    <a:lnTo>
                      <a:pt x="85" y="45"/>
                    </a:lnTo>
                    <a:lnTo>
                      <a:pt x="84" y="45"/>
                    </a:lnTo>
                    <a:lnTo>
                      <a:pt x="83" y="44"/>
                    </a:lnTo>
                    <a:lnTo>
                      <a:pt x="82" y="44"/>
                    </a:lnTo>
                    <a:lnTo>
                      <a:pt x="80" y="44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5" y="44"/>
                    </a:lnTo>
                    <a:lnTo>
                      <a:pt x="73" y="44"/>
                    </a:lnTo>
                    <a:lnTo>
                      <a:pt x="71" y="43"/>
                    </a:lnTo>
                    <a:lnTo>
                      <a:pt x="69" y="41"/>
                    </a:lnTo>
                    <a:lnTo>
                      <a:pt x="67" y="40"/>
                    </a:lnTo>
                    <a:lnTo>
                      <a:pt x="64" y="38"/>
                    </a:lnTo>
                    <a:lnTo>
                      <a:pt x="63" y="38"/>
                    </a:lnTo>
                    <a:lnTo>
                      <a:pt x="62" y="37"/>
                    </a:lnTo>
                    <a:lnTo>
                      <a:pt x="61" y="37"/>
                    </a:lnTo>
                    <a:lnTo>
                      <a:pt x="59" y="37"/>
                    </a:lnTo>
                    <a:lnTo>
                      <a:pt x="59" y="36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7" y="36"/>
                    </a:lnTo>
                    <a:lnTo>
                      <a:pt x="57" y="36"/>
                    </a:lnTo>
                    <a:lnTo>
                      <a:pt x="56" y="36"/>
                    </a:lnTo>
                    <a:lnTo>
                      <a:pt x="56" y="36"/>
                    </a:lnTo>
                    <a:lnTo>
                      <a:pt x="56" y="37"/>
                    </a:lnTo>
                    <a:lnTo>
                      <a:pt x="56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7" y="37"/>
                    </a:lnTo>
                    <a:lnTo>
                      <a:pt x="55" y="37"/>
                    </a:lnTo>
                    <a:lnTo>
                      <a:pt x="52" y="37"/>
                    </a:lnTo>
                    <a:lnTo>
                      <a:pt x="50" y="36"/>
                    </a:lnTo>
                    <a:lnTo>
                      <a:pt x="48" y="36"/>
                    </a:lnTo>
                    <a:lnTo>
                      <a:pt x="46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6" y="37"/>
                    </a:lnTo>
                    <a:lnTo>
                      <a:pt x="47" y="37"/>
                    </a:lnTo>
                    <a:lnTo>
                      <a:pt x="48" y="38"/>
                    </a:lnTo>
                    <a:lnTo>
                      <a:pt x="49" y="40"/>
                    </a:lnTo>
                    <a:lnTo>
                      <a:pt x="49" y="42"/>
                    </a:lnTo>
                    <a:lnTo>
                      <a:pt x="50" y="44"/>
                    </a:lnTo>
                    <a:lnTo>
                      <a:pt x="51" y="47"/>
                    </a:lnTo>
                    <a:lnTo>
                      <a:pt x="51" y="50"/>
                    </a:lnTo>
                    <a:lnTo>
                      <a:pt x="51" y="52"/>
                    </a:lnTo>
                    <a:lnTo>
                      <a:pt x="51" y="55"/>
                    </a:lnTo>
                    <a:lnTo>
                      <a:pt x="51" y="55"/>
                    </a:lnTo>
                    <a:lnTo>
                      <a:pt x="52" y="55"/>
                    </a:lnTo>
                    <a:lnTo>
                      <a:pt x="52" y="55"/>
                    </a:lnTo>
                    <a:lnTo>
                      <a:pt x="53" y="55"/>
                    </a:lnTo>
                    <a:lnTo>
                      <a:pt x="54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6" y="54"/>
                    </a:lnTo>
                    <a:lnTo>
                      <a:pt x="56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6" y="55"/>
                    </a:lnTo>
                    <a:lnTo>
                      <a:pt x="57" y="56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3" y="59"/>
                    </a:lnTo>
                    <a:lnTo>
                      <a:pt x="64" y="59"/>
                    </a:lnTo>
                    <a:lnTo>
                      <a:pt x="65" y="59"/>
                    </a:lnTo>
                    <a:lnTo>
                      <a:pt x="65" y="59"/>
                    </a:lnTo>
                    <a:lnTo>
                      <a:pt x="66" y="59"/>
                    </a:lnTo>
                    <a:lnTo>
                      <a:pt x="66" y="60"/>
                    </a:lnTo>
                    <a:lnTo>
                      <a:pt x="66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1"/>
                    </a:lnTo>
                    <a:lnTo>
                      <a:pt x="68" y="61"/>
                    </a:lnTo>
                    <a:lnTo>
                      <a:pt x="69" y="61"/>
                    </a:lnTo>
                    <a:lnTo>
                      <a:pt x="70" y="62"/>
                    </a:lnTo>
                    <a:lnTo>
                      <a:pt x="71" y="63"/>
                    </a:lnTo>
                    <a:lnTo>
                      <a:pt x="72" y="65"/>
                    </a:lnTo>
                    <a:lnTo>
                      <a:pt x="73" y="68"/>
                    </a:lnTo>
                    <a:lnTo>
                      <a:pt x="73" y="70"/>
                    </a:lnTo>
                    <a:lnTo>
                      <a:pt x="74" y="73"/>
                    </a:lnTo>
                    <a:lnTo>
                      <a:pt x="74" y="75"/>
                    </a:lnTo>
                    <a:lnTo>
                      <a:pt x="74" y="77"/>
                    </a:lnTo>
                    <a:lnTo>
                      <a:pt x="54" y="77"/>
                    </a:lnTo>
                    <a:lnTo>
                      <a:pt x="54" y="77"/>
                    </a:lnTo>
                    <a:lnTo>
                      <a:pt x="54" y="76"/>
                    </a:lnTo>
                    <a:lnTo>
                      <a:pt x="55" y="76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6" y="74"/>
                    </a:lnTo>
                    <a:lnTo>
                      <a:pt x="56" y="74"/>
                    </a:lnTo>
                    <a:lnTo>
                      <a:pt x="57" y="73"/>
                    </a:lnTo>
                    <a:lnTo>
                      <a:pt x="57" y="73"/>
                    </a:lnTo>
                    <a:lnTo>
                      <a:pt x="57" y="72"/>
                    </a:lnTo>
                    <a:lnTo>
                      <a:pt x="57" y="71"/>
                    </a:lnTo>
                    <a:lnTo>
                      <a:pt x="56" y="70"/>
                    </a:lnTo>
                    <a:lnTo>
                      <a:pt x="55" y="69"/>
                    </a:lnTo>
                    <a:lnTo>
                      <a:pt x="54" y="68"/>
                    </a:lnTo>
                    <a:lnTo>
                      <a:pt x="53" y="67"/>
                    </a:lnTo>
                    <a:lnTo>
                      <a:pt x="53" y="67"/>
                    </a:lnTo>
                    <a:lnTo>
                      <a:pt x="53" y="68"/>
                    </a:lnTo>
                    <a:lnTo>
                      <a:pt x="53" y="69"/>
                    </a:lnTo>
                    <a:lnTo>
                      <a:pt x="52" y="70"/>
                    </a:lnTo>
                    <a:lnTo>
                      <a:pt x="52" y="72"/>
                    </a:lnTo>
                    <a:lnTo>
                      <a:pt x="52" y="73"/>
                    </a:lnTo>
                    <a:lnTo>
                      <a:pt x="52" y="74"/>
                    </a:lnTo>
                    <a:lnTo>
                      <a:pt x="52" y="75"/>
                    </a:lnTo>
                    <a:lnTo>
                      <a:pt x="52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5"/>
                    </a:lnTo>
                    <a:lnTo>
                      <a:pt x="48" y="75"/>
                    </a:lnTo>
                    <a:lnTo>
                      <a:pt x="48" y="75"/>
                    </a:lnTo>
                    <a:lnTo>
                      <a:pt x="48" y="73"/>
                    </a:lnTo>
                    <a:lnTo>
                      <a:pt x="48" y="71"/>
                    </a:lnTo>
                    <a:lnTo>
                      <a:pt x="48" y="69"/>
                    </a:lnTo>
                    <a:lnTo>
                      <a:pt x="48" y="67"/>
                    </a:lnTo>
                    <a:lnTo>
                      <a:pt x="48" y="65"/>
                    </a:lnTo>
                    <a:lnTo>
                      <a:pt x="48" y="64"/>
                    </a:lnTo>
                    <a:lnTo>
                      <a:pt x="48" y="62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6" y="61"/>
                    </a:lnTo>
                    <a:lnTo>
                      <a:pt x="44" y="62"/>
                    </a:lnTo>
                    <a:lnTo>
                      <a:pt x="43" y="63"/>
                    </a:lnTo>
                    <a:lnTo>
                      <a:pt x="41" y="64"/>
                    </a:lnTo>
                    <a:lnTo>
                      <a:pt x="39" y="64"/>
                    </a:lnTo>
                    <a:lnTo>
                      <a:pt x="37" y="64"/>
                    </a:lnTo>
                    <a:lnTo>
                      <a:pt x="36" y="64"/>
                    </a:lnTo>
                    <a:lnTo>
                      <a:pt x="35" y="64"/>
                    </a:lnTo>
                    <a:lnTo>
                      <a:pt x="35" y="63"/>
                    </a:lnTo>
                    <a:lnTo>
                      <a:pt x="34" y="63"/>
                    </a:lnTo>
                    <a:lnTo>
                      <a:pt x="34" y="63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1" y="63"/>
                    </a:lnTo>
                    <a:lnTo>
                      <a:pt x="30" y="63"/>
                    </a:lnTo>
                    <a:lnTo>
                      <a:pt x="30" y="63"/>
                    </a:lnTo>
                    <a:lnTo>
                      <a:pt x="29" y="63"/>
                    </a:lnTo>
                    <a:lnTo>
                      <a:pt x="29" y="65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0"/>
                    </a:lnTo>
                    <a:lnTo>
                      <a:pt x="28" y="72"/>
                    </a:lnTo>
                    <a:lnTo>
                      <a:pt x="28" y="74"/>
                    </a:lnTo>
                    <a:lnTo>
                      <a:pt x="28" y="75"/>
                    </a:lnTo>
                    <a:lnTo>
                      <a:pt x="29" y="77"/>
                    </a:lnTo>
                    <a:lnTo>
                      <a:pt x="25" y="77"/>
                    </a:lnTo>
                    <a:lnTo>
                      <a:pt x="24" y="76"/>
                    </a:lnTo>
                    <a:lnTo>
                      <a:pt x="24" y="75"/>
                    </a:lnTo>
                    <a:lnTo>
                      <a:pt x="24" y="74"/>
                    </a:lnTo>
                    <a:lnTo>
                      <a:pt x="23" y="72"/>
                    </a:lnTo>
                    <a:lnTo>
                      <a:pt x="23" y="71"/>
                    </a:lnTo>
                    <a:lnTo>
                      <a:pt x="23" y="70"/>
                    </a:lnTo>
                    <a:lnTo>
                      <a:pt x="23" y="69"/>
                    </a:lnTo>
                    <a:lnTo>
                      <a:pt x="23" y="68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66"/>
                    </a:lnTo>
                    <a:lnTo>
                      <a:pt x="22" y="66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1" y="64"/>
                    </a:lnTo>
                    <a:lnTo>
                      <a:pt x="19" y="64"/>
                    </a:lnTo>
                    <a:lnTo>
                      <a:pt x="18" y="63"/>
                    </a:lnTo>
                    <a:lnTo>
                      <a:pt x="16" y="62"/>
                    </a:lnTo>
                    <a:lnTo>
                      <a:pt x="15" y="61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3" y="58"/>
                    </a:lnTo>
                    <a:lnTo>
                      <a:pt x="13" y="57"/>
                    </a:lnTo>
                    <a:lnTo>
                      <a:pt x="12" y="54"/>
                    </a:lnTo>
                    <a:lnTo>
                      <a:pt x="12" y="51"/>
                    </a:lnTo>
                    <a:lnTo>
                      <a:pt x="11" y="50"/>
                    </a:lnTo>
                    <a:lnTo>
                      <a:pt x="11" y="49"/>
                    </a:lnTo>
                    <a:lnTo>
                      <a:pt x="10" y="48"/>
                    </a:lnTo>
                    <a:lnTo>
                      <a:pt x="9" y="47"/>
                    </a:lnTo>
                    <a:lnTo>
                      <a:pt x="8" y="45"/>
                    </a:lnTo>
                    <a:lnTo>
                      <a:pt x="7" y="43"/>
                    </a:lnTo>
                    <a:lnTo>
                      <a:pt x="6" y="41"/>
                    </a:lnTo>
                    <a:lnTo>
                      <a:pt x="5" y="40"/>
                    </a:lnTo>
                    <a:lnTo>
                      <a:pt x="3" y="38"/>
                    </a:lnTo>
                    <a:lnTo>
                      <a:pt x="2" y="37"/>
                    </a:lnTo>
                    <a:lnTo>
                      <a:pt x="1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8"/>
                    </a:lnTo>
                    <a:lnTo>
                      <a:pt x="3" y="27"/>
                    </a:lnTo>
                    <a:lnTo>
                      <a:pt x="4" y="26"/>
                    </a:lnTo>
                    <a:lnTo>
                      <a:pt x="5" y="25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8" y="21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7"/>
                    </a:lnTo>
                    <a:lnTo>
                      <a:pt x="8" y="15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2" y="10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9" y="6"/>
                    </a:lnTo>
                    <a:lnTo>
                      <a:pt x="21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2" y="0"/>
                    </a:lnTo>
                    <a:close/>
                    <a:moveTo>
                      <a:pt x="32" y="0"/>
                    </a:moveTo>
                    <a:lnTo>
                      <a:pt x="33" y="0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3"/>
                    </a:lnTo>
                    <a:lnTo>
                      <a:pt x="34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2" y="1"/>
                    </a:lnTo>
                    <a:lnTo>
                      <a:pt x="32" y="0"/>
                    </a:lnTo>
                    <a:close/>
                    <a:moveTo>
                      <a:pt x="34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39" y="3"/>
                    </a:lnTo>
                    <a:lnTo>
                      <a:pt x="39" y="4"/>
                    </a:lnTo>
                    <a:lnTo>
                      <a:pt x="40" y="5"/>
                    </a:lnTo>
                    <a:lnTo>
                      <a:pt x="40" y="5"/>
                    </a:lnTo>
                    <a:lnTo>
                      <a:pt x="41" y="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8"/>
                    </a:lnTo>
                    <a:lnTo>
                      <a:pt x="44" y="9"/>
                    </a:lnTo>
                    <a:lnTo>
                      <a:pt x="45" y="10"/>
                    </a:lnTo>
                    <a:lnTo>
                      <a:pt x="46" y="11"/>
                    </a:lnTo>
                    <a:lnTo>
                      <a:pt x="47" y="12"/>
                    </a:lnTo>
                    <a:lnTo>
                      <a:pt x="48" y="12"/>
                    </a:lnTo>
                    <a:lnTo>
                      <a:pt x="48" y="12"/>
                    </a:lnTo>
                    <a:lnTo>
                      <a:pt x="49" y="12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50" y="13"/>
                    </a:lnTo>
                    <a:lnTo>
                      <a:pt x="50" y="13"/>
                    </a:lnTo>
                    <a:lnTo>
                      <a:pt x="51" y="14"/>
                    </a:lnTo>
                    <a:lnTo>
                      <a:pt x="52" y="15"/>
                    </a:lnTo>
                    <a:lnTo>
                      <a:pt x="54" y="17"/>
                    </a:lnTo>
                    <a:lnTo>
                      <a:pt x="57" y="19"/>
                    </a:lnTo>
                    <a:lnTo>
                      <a:pt x="59" y="21"/>
                    </a:lnTo>
                    <a:lnTo>
                      <a:pt x="61" y="22"/>
                    </a:lnTo>
                    <a:lnTo>
                      <a:pt x="63" y="23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6" y="25"/>
                    </a:lnTo>
                    <a:lnTo>
                      <a:pt x="66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3" y="27"/>
                    </a:lnTo>
                    <a:lnTo>
                      <a:pt x="63" y="27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7" y="24"/>
                    </a:lnTo>
                    <a:lnTo>
                      <a:pt x="56" y="22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51" y="18"/>
                    </a:lnTo>
                    <a:lnTo>
                      <a:pt x="49" y="16"/>
                    </a:lnTo>
                    <a:lnTo>
                      <a:pt x="47" y="16"/>
                    </a:lnTo>
                    <a:lnTo>
                      <a:pt x="44" y="15"/>
                    </a:lnTo>
                    <a:lnTo>
                      <a:pt x="41" y="14"/>
                    </a:lnTo>
                    <a:lnTo>
                      <a:pt x="38" y="12"/>
                    </a:lnTo>
                    <a:lnTo>
                      <a:pt x="36" y="10"/>
                    </a:lnTo>
                    <a:lnTo>
                      <a:pt x="34" y="8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6" y="6"/>
                    </a:lnTo>
                    <a:lnTo>
                      <a:pt x="36" y="5"/>
                    </a:lnTo>
                    <a:lnTo>
                      <a:pt x="36" y="4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4" y="0"/>
                    </a:lnTo>
                    <a:close/>
                    <a:moveTo>
                      <a:pt x="42" y="0"/>
                    </a:moveTo>
                    <a:lnTo>
                      <a:pt x="47" y="0"/>
                    </a:lnTo>
                    <a:lnTo>
                      <a:pt x="47" y="1"/>
                    </a:lnTo>
                    <a:lnTo>
                      <a:pt x="48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3" y="8"/>
                    </a:lnTo>
                    <a:lnTo>
                      <a:pt x="54" y="8"/>
                    </a:lnTo>
                    <a:lnTo>
                      <a:pt x="55" y="9"/>
                    </a:lnTo>
                    <a:lnTo>
                      <a:pt x="57" y="9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61" y="11"/>
                    </a:lnTo>
                    <a:lnTo>
                      <a:pt x="62" y="11"/>
                    </a:lnTo>
                    <a:lnTo>
                      <a:pt x="63" y="11"/>
                    </a:lnTo>
                    <a:lnTo>
                      <a:pt x="64" y="10"/>
                    </a:lnTo>
                    <a:lnTo>
                      <a:pt x="65" y="10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8" y="10"/>
                    </a:lnTo>
                    <a:lnTo>
                      <a:pt x="69" y="10"/>
                    </a:lnTo>
                    <a:lnTo>
                      <a:pt x="71" y="11"/>
                    </a:lnTo>
                    <a:lnTo>
                      <a:pt x="70" y="11"/>
                    </a:lnTo>
                    <a:lnTo>
                      <a:pt x="69" y="12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4" y="14"/>
                    </a:lnTo>
                    <a:lnTo>
                      <a:pt x="63" y="14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7" y="14"/>
                    </a:lnTo>
                    <a:lnTo>
                      <a:pt x="56" y="14"/>
                    </a:lnTo>
                    <a:lnTo>
                      <a:pt x="55" y="13"/>
                    </a:lnTo>
                    <a:lnTo>
                      <a:pt x="54" y="13"/>
                    </a:lnTo>
                    <a:lnTo>
                      <a:pt x="53" y="12"/>
                    </a:lnTo>
                    <a:lnTo>
                      <a:pt x="52" y="11"/>
                    </a:lnTo>
                    <a:lnTo>
                      <a:pt x="50" y="11"/>
                    </a:lnTo>
                    <a:lnTo>
                      <a:pt x="49" y="10"/>
                    </a:lnTo>
                    <a:lnTo>
                      <a:pt x="47" y="9"/>
                    </a:lnTo>
                    <a:lnTo>
                      <a:pt x="46" y="8"/>
                    </a:lnTo>
                    <a:lnTo>
                      <a:pt x="45" y="6"/>
                    </a:lnTo>
                    <a:lnTo>
                      <a:pt x="44" y="4"/>
                    </a:lnTo>
                    <a:lnTo>
                      <a:pt x="43" y="3"/>
                    </a:lnTo>
                    <a:lnTo>
                      <a:pt x="42" y="0"/>
                    </a:lnTo>
                    <a:close/>
                    <a:moveTo>
                      <a:pt x="58" y="0"/>
                    </a:moveTo>
                    <a:lnTo>
                      <a:pt x="65" y="0"/>
                    </a:lnTo>
                    <a:lnTo>
                      <a:pt x="65" y="1"/>
                    </a:lnTo>
                    <a:lnTo>
                      <a:pt x="65" y="2"/>
                    </a:lnTo>
                    <a:lnTo>
                      <a:pt x="66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5"/>
                    </a:lnTo>
                    <a:lnTo>
                      <a:pt x="67" y="6"/>
                    </a:lnTo>
                    <a:lnTo>
                      <a:pt x="67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4" y="7"/>
                    </a:lnTo>
                    <a:lnTo>
                      <a:pt x="64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2" y="6"/>
                    </a:lnTo>
                    <a:lnTo>
                      <a:pt x="61" y="5"/>
                    </a:lnTo>
                    <a:lnTo>
                      <a:pt x="60" y="4"/>
                    </a:lnTo>
                    <a:lnTo>
                      <a:pt x="59" y="3"/>
                    </a:lnTo>
                    <a:lnTo>
                      <a:pt x="59" y="2"/>
                    </a:lnTo>
                    <a:lnTo>
                      <a:pt x="58" y="0"/>
                    </a:lnTo>
                    <a:close/>
                    <a:moveTo>
                      <a:pt x="78" y="0"/>
                    </a:moveTo>
                    <a:lnTo>
                      <a:pt x="89" y="0"/>
                    </a:lnTo>
                    <a:lnTo>
                      <a:pt x="91" y="3"/>
                    </a:lnTo>
                    <a:lnTo>
                      <a:pt x="92" y="6"/>
                    </a:lnTo>
                    <a:lnTo>
                      <a:pt x="94" y="9"/>
                    </a:lnTo>
                    <a:lnTo>
                      <a:pt x="95" y="11"/>
                    </a:lnTo>
                    <a:lnTo>
                      <a:pt x="96" y="14"/>
                    </a:lnTo>
                    <a:lnTo>
                      <a:pt x="96" y="17"/>
                    </a:lnTo>
                    <a:lnTo>
                      <a:pt x="96" y="21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4" y="25"/>
                    </a:lnTo>
                    <a:lnTo>
                      <a:pt x="94" y="25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7"/>
                    </a:lnTo>
                    <a:lnTo>
                      <a:pt x="94" y="26"/>
                    </a:lnTo>
                    <a:lnTo>
                      <a:pt x="93" y="26"/>
                    </a:lnTo>
                    <a:lnTo>
                      <a:pt x="92" y="25"/>
                    </a:lnTo>
                    <a:lnTo>
                      <a:pt x="90" y="24"/>
                    </a:lnTo>
                    <a:lnTo>
                      <a:pt x="88" y="21"/>
                    </a:lnTo>
                    <a:lnTo>
                      <a:pt x="86" y="17"/>
                    </a:lnTo>
                    <a:lnTo>
                      <a:pt x="84" y="13"/>
                    </a:lnTo>
                    <a:lnTo>
                      <a:pt x="82" y="9"/>
                    </a:lnTo>
                    <a:lnTo>
                      <a:pt x="80" y="7"/>
                    </a:lnTo>
                    <a:lnTo>
                      <a:pt x="79" y="5"/>
                    </a:lnTo>
                    <a:lnTo>
                      <a:pt x="79" y="5"/>
                    </a:lnTo>
                    <a:lnTo>
                      <a:pt x="79" y="4"/>
                    </a:lnTo>
                    <a:lnTo>
                      <a:pt x="79" y="4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78" y="2"/>
                    </a:lnTo>
                    <a:lnTo>
                      <a:pt x="78" y="1"/>
                    </a:lnTo>
                    <a:lnTo>
                      <a:pt x="78" y="0"/>
                    </a:lnTo>
                    <a:close/>
                    <a:moveTo>
                      <a:pt x="103" y="77"/>
                    </a:move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2" y="75"/>
                    </a:lnTo>
                    <a:lnTo>
                      <a:pt x="83" y="75"/>
                    </a:lnTo>
                    <a:lnTo>
                      <a:pt x="85" y="75"/>
                    </a:lnTo>
                    <a:lnTo>
                      <a:pt x="86" y="75"/>
                    </a:lnTo>
                    <a:lnTo>
                      <a:pt x="88" y="74"/>
                    </a:lnTo>
                    <a:lnTo>
                      <a:pt x="89" y="74"/>
                    </a:lnTo>
                    <a:lnTo>
                      <a:pt x="90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2" y="74"/>
                    </a:lnTo>
                    <a:lnTo>
                      <a:pt x="92" y="74"/>
                    </a:lnTo>
                    <a:lnTo>
                      <a:pt x="93" y="74"/>
                    </a:lnTo>
                    <a:lnTo>
                      <a:pt x="93" y="74"/>
                    </a:lnTo>
                    <a:lnTo>
                      <a:pt x="94" y="74"/>
                    </a:lnTo>
                    <a:lnTo>
                      <a:pt x="94" y="74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5"/>
                    </a:lnTo>
                    <a:lnTo>
                      <a:pt x="102" y="75"/>
                    </a:lnTo>
                    <a:lnTo>
                      <a:pt x="102" y="76"/>
                    </a:lnTo>
                    <a:lnTo>
                      <a:pt x="102" y="76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close/>
                    <a:moveTo>
                      <a:pt x="21" y="47"/>
                    </a:moveTo>
                    <a:lnTo>
                      <a:pt x="20" y="47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5"/>
                    </a:lnTo>
                    <a:lnTo>
                      <a:pt x="21" y="44"/>
                    </a:lnTo>
                    <a:lnTo>
                      <a:pt x="21" y="42"/>
                    </a:lnTo>
                    <a:lnTo>
                      <a:pt x="21" y="41"/>
                    </a:lnTo>
                    <a:lnTo>
                      <a:pt x="21" y="38"/>
                    </a:lnTo>
                    <a:lnTo>
                      <a:pt x="20" y="34"/>
                    </a:lnTo>
                    <a:lnTo>
                      <a:pt x="20" y="31"/>
                    </a:lnTo>
                    <a:lnTo>
                      <a:pt x="18" y="28"/>
                    </a:lnTo>
                    <a:lnTo>
                      <a:pt x="17" y="26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7"/>
                    </a:lnTo>
                    <a:lnTo>
                      <a:pt x="14" y="28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40"/>
                    </a:lnTo>
                    <a:lnTo>
                      <a:pt x="15" y="41"/>
                    </a:lnTo>
                    <a:lnTo>
                      <a:pt x="14" y="42"/>
                    </a:lnTo>
                    <a:lnTo>
                      <a:pt x="13" y="42"/>
                    </a:lnTo>
                    <a:lnTo>
                      <a:pt x="12" y="43"/>
                    </a:lnTo>
                    <a:lnTo>
                      <a:pt x="12" y="42"/>
                    </a:lnTo>
                    <a:lnTo>
                      <a:pt x="11" y="41"/>
                    </a:lnTo>
                    <a:lnTo>
                      <a:pt x="10" y="40"/>
                    </a:lnTo>
                    <a:lnTo>
                      <a:pt x="9" y="39"/>
                    </a:lnTo>
                    <a:lnTo>
                      <a:pt x="6" y="37"/>
                    </a:lnTo>
                    <a:lnTo>
                      <a:pt x="4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3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4" y="29"/>
                    </a:lnTo>
                    <a:lnTo>
                      <a:pt x="5" y="27"/>
                    </a:lnTo>
                    <a:lnTo>
                      <a:pt x="7" y="26"/>
                    </a:lnTo>
                    <a:lnTo>
                      <a:pt x="10" y="25"/>
                    </a:lnTo>
                    <a:lnTo>
                      <a:pt x="12" y="24"/>
                    </a:lnTo>
                    <a:lnTo>
                      <a:pt x="14" y="23"/>
                    </a:lnTo>
                    <a:lnTo>
                      <a:pt x="16" y="22"/>
                    </a:lnTo>
                    <a:lnTo>
                      <a:pt x="17" y="21"/>
                    </a:lnTo>
                    <a:lnTo>
                      <a:pt x="18" y="21"/>
                    </a:lnTo>
                    <a:lnTo>
                      <a:pt x="18" y="22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19" y="24"/>
                    </a:lnTo>
                    <a:lnTo>
                      <a:pt x="20" y="26"/>
                    </a:lnTo>
                    <a:lnTo>
                      <a:pt x="20" y="27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3" y="35"/>
                    </a:lnTo>
                    <a:lnTo>
                      <a:pt x="24" y="38"/>
                    </a:lnTo>
                    <a:lnTo>
                      <a:pt x="25" y="40"/>
                    </a:lnTo>
                    <a:lnTo>
                      <a:pt x="25" y="41"/>
                    </a:lnTo>
                    <a:lnTo>
                      <a:pt x="25" y="42"/>
                    </a:lnTo>
                    <a:lnTo>
                      <a:pt x="25" y="44"/>
                    </a:lnTo>
                    <a:lnTo>
                      <a:pt x="24" y="45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1" y="47"/>
                    </a:lnTo>
                    <a:close/>
                    <a:moveTo>
                      <a:pt x="204" y="72"/>
                    </a:moveTo>
                    <a:lnTo>
                      <a:pt x="204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4" y="70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6" y="69"/>
                    </a:lnTo>
                    <a:lnTo>
                      <a:pt x="207" y="68"/>
                    </a:lnTo>
                    <a:lnTo>
                      <a:pt x="208" y="68"/>
                    </a:lnTo>
                    <a:lnTo>
                      <a:pt x="209" y="67"/>
                    </a:lnTo>
                    <a:lnTo>
                      <a:pt x="211" y="66"/>
                    </a:lnTo>
                    <a:lnTo>
                      <a:pt x="213" y="65"/>
                    </a:lnTo>
                    <a:lnTo>
                      <a:pt x="214" y="64"/>
                    </a:lnTo>
                    <a:lnTo>
                      <a:pt x="216" y="64"/>
                    </a:lnTo>
                    <a:lnTo>
                      <a:pt x="217" y="64"/>
                    </a:lnTo>
                    <a:lnTo>
                      <a:pt x="218" y="64"/>
                    </a:lnTo>
                    <a:lnTo>
                      <a:pt x="220" y="63"/>
                    </a:lnTo>
                    <a:lnTo>
                      <a:pt x="221" y="63"/>
                    </a:lnTo>
                    <a:lnTo>
                      <a:pt x="223" y="63"/>
                    </a:lnTo>
                    <a:lnTo>
                      <a:pt x="224" y="62"/>
                    </a:lnTo>
                    <a:lnTo>
                      <a:pt x="225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2" y="65"/>
                    </a:lnTo>
                    <a:lnTo>
                      <a:pt x="220" y="66"/>
                    </a:lnTo>
                    <a:lnTo>
                      <a:pt x="218" y="67"/>
                    </a:lnTo>
                    <a:lnTo>
                      <a:pt x="216" y="68"/>
                    </a:lnTo>
                    <a:lnTo>
                      <a:pt x="213" y="69"/>
                    </a:lnTo>
                    <a:lnTo>
                      <a:pt x="211" y="70"/>
                    </a:lnTo>
                    <a:lnTo>
                      <a:pt x="209" y="70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1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close/>
                    <a:moveTo>
                      <a:pt x="30" y="59"/>
                    </a:move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1" y="58"/>
                    </a:lnTo>
                    <a:lnTo>
                      <a:pt x="31" y="56"/>
                    </a:lnTo>
                    <a:lnTo>
                      <a:pt x="32" y="54"/>
                    </a:lnTo>
                    <a:lnTo>
                      <a:pt x="33" y="52"/>
                    </a:lnTo>
                    <a:lnTo>
                      <a:pt x="34" y="50"/>
                    </a:lnTo>
                    <a:lnTo>
                      <a:pt x="34" y="48"/>
                    </a:lnTo>
                    <a:lnTo>
                      <a:pt x="35" y="48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7" y="47"/>
                    </a:lnTo>
                    <a:lnTo>
                      <a:pt x="37" y="48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51"/>
                    </a:lnTo>
                    <a:lnTo>
                      <a:pt x="38" y="51"/>
                    </a:lnTo>
                    <a:lnTo>
                      <a:pt x="39" y="52"/>
                    </a:lnTo>
                    <a:lnTo>
                      <a:pt x="39" y="52"/>
                    </a:lnTo>
                    <a:lnTo>
                      <a:pt x="38" y="53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6" y="55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2" y="58"/>
                    </a:lnTo>
                    <a:lnTo>
                      <a:pt x="32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0" y="59"/>
                    </a:lnTo>
                    <a:close/>
                    <a:moveTo>
                      <a:pt x="90" y="59"/>
                    </a:moveTo>
                    <a:lnTo>
                      <a:pt x="88" y="59"/>
                    </a:lnTo>
                    <a:lnTo>
                      <a:pt x="86" y="58"/>
                    </a:lnTo>
                    <a:lnTo>
                      <a:pt x="83" y="58"/>
                    </a:lnTo>
                    <a:lnTo>
                      <a:pt x="80" y="57"/>
                    </a:lnTo>
                    <a:lnTo>
                      <a:pt x="77" y="56"/>
                    </a:lnTo>
                    <a:lnTo>
                      <a:pt x="74" y="56"/>
                    </a:lnTo>
                    <a:lnTo>
                      <a:pt x="72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8" y="54"/>
                    </a:lnTo>
                    <a:lnTo>
                      <a:pt x="66" y="53"/>
                    </a:lnTo>
                    <a:lnTo>
                      <a:pt x="65" y="53"/>
                    </a:lnTo>
                    <a:lnTo>
                      <a:pt x="63" y="53"/>
                    </a:lnTo>
                    <a:lnTo>
                      <a:pt x="62" y="53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60" y="52"/>
                    </a:lnTo>
                    <a:lnTo>
                      <a:pt x="60" y="52"/>
                    </a:lnTo>
                    <a:lnTo>
                      <a:pt x="61" y="52"/>
                    </a:lnTo>
                    <a:lnTo>
                      <a:pt x="61" y="52"/>
                    </a:lnTo>
                    <a:lnTo>
                      <a:pt x="62" y="51"/>
                    </a:lnTo>
                    <a:lnTo>
                      <a:pt x="62" y="51"/>
                    </a:lnTo>
                    <a:lnTo>
                      <a:pt x="63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2"/>
                    </a:lnTo>
                    <a:lnTo>
                      <a:pt x="65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3"/>
                    </a:lnTo>
                    <a:lnTo>
                      <a:pt x="69" y="53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5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6" y="54"/>
                    </a:lnTo>
                    <a:lnTo>
                      <a:pt x="76" y="55"/>
                    </a:lnTo>
                    <a:lnTo>
                      <a:pt x="76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8" y="55"/>
                    </a:lnTo>
                    <a:lnTo>
                      <a:pt x="79" y="55"/>
                    </a:lnTo>
                    <a:lnTo>
                      <a:pt x="81" y="55"/>
                    </a:lnTo>
                    <a:lnTo>
                      <a:pt x="82" y="55"/>
                    </a:lnTo>
                    <a:lnTo>
                      <a:pt x="84" y="56"/>
                    </a:lnTo>
                    <a:lnTo>
                      <a:pt x="85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8"/>
                    </a:lnTo>
                    <a:lnTo>
                      <a:pt x="87" y="58"/>
                    </a:lnTo>
                    <a:lnTo>
                      <a:pt x="87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9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0" y="59"/>
                    </a:lnTo>
                    <a:lnTo>
                      <a:pt x="90" y="59"/>
                    </a:lnTo>
                    <a:close/>
                    <a:moveTo>
                      <a:pt x="84" y="54"/>
                    </a:move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close/>
                    <a:moveTo>
                      <a:pt x="78" y="54"/>
                    </a:move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3"/>
                    </a:lnTo>
                    <a:lnTo>
                      <a:pt x="77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close/>
                    <a:moveTo>
                      <a:pt x="211" y="40"/>
                    </a:moveTo>
                    <a:lnTo>
                      <a:pt x="213" y="38"/>
                    </a:lnTo>
                    <a:lnTo>
                      <a:pt x="216" y="35"/>
                    </a:lnTo>
                    <a:lnTo>
                      <a:pt x="220" y="32"/>
                    </a:lnTo>
                    <a:lnTo>
                      <a:pt x="224" y="28"/>
                    </a:lnTo>
                    <a:lnTo>
                      <a:pt x="228" y="24"/>
                    </a:lnTo>
                    <a:lnTo>
                      <a:pt x="231" y="21"/>
                    </a:lnTo>
                    <a:lnTo>
                      <a:pt x="234" y="18"/>
                    </a:lnTo>
                    <a:lnTo>
                      <a:pt x="235" y="17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6" y="18"/>
                    </a:lnTo>
                    <a:lnTo>
                      <a:pt x="237" y="18"/>
                    </a:lnTo>
                    <a:lnTo>
                      <a:pt x="237" y="18"/>
                    </a:lnTo>
                    <a:lnTo>
                      <a:pt x="238" y="18"/>
                    </a:lnTo>
                    <a:lnTo>
                      <a:pt x="238" y="19"/>
                    </a:lnTo>
                    <a:lnTo>
                      <a:pt x="238" y="19"/>
                    </a:lnTo>
                    <a:lnTo>
                      <a:pt x="237" y="21"/>
                    </a:lnTo>
                    <a:lnTo>
                      <a:pt x="234" y="22"/>
                    </a:lnTo>
                    <a:lnTo>
                      <a:pt x="232" y="24"/>
                    </a:lnTo>
                    <a:lnTo>
                      <a:pt x="230" y="26"/>
                    </a:lnTo>
                    <a:lnTo>
                      <a:pt x="229" y="27"/>
                    </a:lnTo>
                    <a:lnTo>
                      <a:pt x="228" y="28"/>
                    </a:lnTo>
                    <a:lnTo>
                      <a:pt x="227" y="29"/>
                    </a:lnTo>
                    <a:lnTo>
                      <a:pt x="227" y="30"/>
                    </a:lnTo>
                    <a:lnTo>
                      <a:pt x="227" y="31"/>
                    </a:lnTo>
                    <a:lnTo>
                      <a:pt x="228" y="32"/>
                    </a:lnTo>
                    <a:lnTo>
                      <a:pt x="228" y="33"/>
                    </a:lnTo>
                    <a:lnTo>
                      <a:pt x="230" y="35"/>
                    </a:lnTo>
                    <a:lnTo>
                      <a:pt x="230" y="35"/>
                    </a:lnTo>
                    <a:lnTo>
                      <a:pt x="231" y="35"/>
                    </a:lnTo>
                    <a:lnTo>
                      <a:pt x="232" y="35"/>
                    </a:lnTo>
                    <a:lnTo>
                      <a:pt x="232" y="35"/>
                    </a:lnTo>
                    <a:lnTo>
                      <a:pt x="233" y="35"/>
                    </a:lnTo>
                    <a:lnTo>
                      <a:pt x="234" y="35"/>
                    </a:lnTo>
                    <a:lnTo>
                      <a:pt x="235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5" y="36"/>
                    </a:lnTo>
                    <a:lnTo>
                      <a:pt x="235" y="36"/>
                    </a:lnTo>
                    <a:lnTo>
                      <a:pt x="235" y="37"/>
                    </a:lnTo>
                    <a:lnTo>
                      <a:pt x="234" y="37"/>
                    </a:lnTo>
                    <a:lnTo>
                      <a:pt x="234" y="38"/>
                    </a:lnTo>
                    <a:lnTo>
                      <a:pt x="234" y="38"/>
                    </a:lnTo>
                    <a:lnTo>
                      <a:pt x="233" y="39"/>
                    </a:lnTo>
                    <a:lnTo>
                      <a:pt x="231" y="38"/>
                    </a:lnTo>
                    <a:lnTo>
                      <a:pt x="229" y="38"/>
                    </a:lnTo>
                    <a:lnTo>
                      <a:pt x="228" y="38"/>
                    </a:lnTo>
                    <a:lnTo>
                      <a:pt x="226" y="37"/>
                    </a:lnTo>
                    <a:lnTo>
                      <a:pt x="226" y="37"/>
                    </a:lnTo>
                    <a:lnTo>
                      <a:pt x="225" y="36"/>
                    </a:lnTo>
                    <a:lnTo>
                      <a:pt x="224" y="34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4"/>
                    </a:lnTo>
                    <a:lnTo>
                      <a:pt x="222" y="34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4"/>
                    </a:lnTo>
                    <a:lnTo>
                      <a:pt x="222" y="34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2" y="33"/>
                    </a:lnTo>
                    <a:lnTo>
                      <a:pt x="220" y="34"/>
                    </a:lnTo>
                    <a:lnTo>
                      <a:pt x="219" y="35"/>
                    </a:lnTo>
                    <a:lnTo>
                      <a:pt x="217" y="36"/>
                    </a:lnTo>
                    <a:lnTo>
                      <a:pt x="216" y="38"/>
                    </a:lnTo>
                    <a:lnTo>
                      <a:pt x="214" y="39"/>
                    </a:lnTo>
                    <a:lnTo>
                      <a:pt x="213" y="40"/>
                    </a:lnTo>
                    <a:lnTo>
                      <a:pt x="211" y="40"/>
                    </a:lnTo>
                    <a:close/>
                    <a:moveTo>
                      <a:pt x="38" y="37"/>
                    </a:move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5"/>
                    </a:lnTo>
                    <a:lnTo>
                      <a:pt x="38" y="34"/>
                    </a:lnTo>
                    <a:lnTo>
                      <a:pt x="38" y="33"/>
                    </a:lnTo>
                    <a:lnTo>
                      <a:pt x="38" y="32"/>
                    </a:lnTo>
                    <a:lnTo>
                      <a:pt x="38" y="30"/>
                    </a:lnTo>
                    <a:lnTo>
                      <a:pt x="37" y="29"/>
                    </a:lnTo>
                    <a:lnTo>
                      <a:pt x="37" y="28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2" y="24"/>
                    </a:lnTo>
                    <a:lnTo>
                      <a:pt x="32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29" y="22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1"/>
                    </a:lnTo>
                    <a:lnTo>
                      <a:pt x="26" y="21"/>
                    </a:lnTo>
                    <a:lnTo>
                      <a:pt x="26" y="21"/>
                    </a:lnTo>
                    <a:lnTo>
                      <a:pt x="26" y="22"/>
                    </a:lnTo>
                    <a:lnTo>
                      <a:pt x="26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3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22" y="20"/>
                    </a:lnTo>
                    <a:lnTo>
                      <a:pt x="22" y="19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6" y="19"/>
                    </a:lnTo>
                    <a:lnTo>
                      <a:pt x="27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5" y="21"/>
                    </a:lnTo>
                    <a:lnTo>
                      <a:pt x="35" y="21"/>
                    </a:lnTo>
                    <a:lnTo>
                      <a:pt x="36" y="21"/>
                    </a:lnTo>
                    <a:lnTo>
                      <a:pt x="36" y="21"/>
                    </a:lnTo>
                    <a:lnTo>
                      <a:pt x="36" y="22"/>
                    </a:lnTo>
                    <a:lnTo>
                      <a:pt x="37" y="22"/>
                    </a:lnTo>
                    <a:lnTo>
                      <a:pt x="39" y="23"/>
                    </a:lnTo>
                    <a:lnTo>
                      <a:pt x="41" y="23"/>
                    </a:lnTo>
                    <a:lnTo>
                      <a:pt x="43" y="24"/>
                    </a:lnTo>
                    <a:lnTo>
                      <a:pt x="45" y="26"/>
                    </a:lnTo>
                    <a:lnTo>
                      <a:pt x="47" y="28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1" y="34"/>
                    </a:lnTo>
                    <a:lnTo>
                      <a:pt x="49" y="34"/>
                    </a:lnTo>
                    <a:lnTo>
                      <a:pt x="47" y="34"/>
                    </a:lnTo>
                    <a:lnTo>
                      <a:pt x="44" y="33"/>
                    </a:lnTo>
                    <a:lnTo>
                      <a:pt x="43" y="34"/>
                    </a:lnTo>
                    <a:lnTo>
                      <a:pt x="42" y="34"/>
                    </a:lnTo>
                    <a:lnTo>
                      <a:pt x="42" y="35"/>
                    </a:lnTo>
                    <a:lnTo>
                      <a:pt x="41" y="35"/>
                    </a:lnTo>
                    <a:lnTo>
                      <a:pt x="41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39" y="36"/>
                    </a:lnTo>
                    <a:lnTo>
                      <a:pt x="39" y="37"/>
                    </a:lnTo>
                    <a:lnTo>
                      <a:pt x="39" y="37"/>
                    </a:lnTo>
                    <a:lnTo>
                      <a:pt x="38" y="37"/>
                    </a:lnTo>
                    <a:close/>
                    <a:moveTo>
                      <a:pt x="96" y="28"/>
                    </a:moveTo>
                    <a:lnTo>
                      <a:pt x="96" y="28"/>
                    </a:lnTo>
                    <a:lnTo>
                      <a:pt x="96" y="28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close/>
                    <a:moveTo>
                      <a:pt x="31" y="18"/>
                    </a:move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2" y="14"/>
                    </a:lnTo>
                    <a:lnTo>
                      <a:pt x="22" y="13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1"/>
                    </a:lnTo>
                    <a:lnTo>
                      <a:pt x="16" y="11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5" y="10"/>
                    </a:lnTo>
                    <a:lnTo>
                      <a:pt x="26" y="11"/>
                    </a:lnTo>
                    <a:lnTo>
                      <a:pt x="27" y="12"/>
                    </a:lnTo>
                    <a:lnTo>
                      <a:pt x="28" y="13"/>
                    </a:lnTo>
                    <a:lnTo>
                      <a:pt x="29" y="14"/>
                    </a:lnTo>
                    <a:lnTo>
                      <a:pt x="30" y="15"/>
                    </a:lnTo>
                    <a:lnTo>
                      <a:pt x="31" y="16"/>
                    </a:lnTo>
                    <a:lnTo>
                      <a:pt x="32" y="17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reeform 27"/>
              <p:cNvSpPr>
                <a:spLocks noEditPoints="1"/>
              </p:cNvSpPr>
              <p:nvPr/>
            </p:nvSpPr>
            <p:spPr bwMode="auto">
              <a:xfrm>
                <a:off x="1031" y="232"/>
                <a:ext cx="304" cy="76"/>
              </a:xfrm>
              <a:custGeom>
                <a:avLst/>
                <a:gdLst>
                  <a:gd name="T0" fmla="*/ 270 w 304"/>
                  <a:gd name="T1" fmla="*/ 4 h 76"/>
                  <a:gd name="T2" fmla="*/ 280 w 304"/>
                  <a:gd name="T3" fmla="*/ 5 h 76"/>
                  <a:gd name="T4" fmla="*/ 295 w 304"/>
                  <a:gd name="T5" fmla="*/ 8 h 76"/>
                  <a:gd name="T6" fmla="*/ 304 w 304"/>
                  <a:gd name="T7" fmla="*/ 74 h 76"/>
                  <a:gd name="T8" fmla="*/ 259 w 304"/>
                  <a:gd name="T9" fmla="*/ 25 h 76"/>
                  <a:gd name="T10" fmla="*/ 281 w 304"/>
                  <a:gd name="T11" fmla="*/ 29 h 76"/>
                  <a:gd name="T12" fmla="*/ 278 w 304"/>
                  <a:gd name="T13" fmla="*/ 46 h 76"/>
                  <a:gd name="T14" fmla="*/ 274 w 304"/>
                  <a:gd name="T15" fmla="*/ 31 h 76"/>
                  <a:gd name="T16" fmla="*/ 269 w 304"/>
                  <a:gd name="T17" fmla="*/ 41 h 76"/>
                  <a:gd name="T18" fmla="*/ 266 w 304"/>
                  <a:gd name="T19" fmla="*/ 43 h 76"/>
                  <a:gd name="T20" fmla="*/ 265 w 304"/>
                  <a:gd name="T21" fmla="*/ 42 h 76"/>
                  <a:gd name="T22" fmla="*/ 262 w 304"/>
                  <a:gd name="T23" fmla="*/ 42 h 76"/>
                  <a:gd name="T24" fmla="*/ 257 w 304"/>
                  <a:gd name="T25" fmla="*/ 40 h 76"/>
                  <a:gd name="T26" fmla="*/ 262 w 304"/>
                  <a:gd name="T27" fmla="*/ 47 h 76"/>
                  <a:gd name="T28" fmla="*/ 265 w 304"/>
                  <a:gd name="T29" fmla="*/ 55 h 76"/>
                  <a:gd name="T30" fmla="*/ 59 w 304"/>
                  <a:gd name="T31" fmla="*/ 64 h 76"/>
                  <a:gd name="T32" fmla="*/ 6 w 304"/>
                  <a:gd name="T33" fmla="*/ 56 h 76"/>
                  <a:gd name="T34" fmla="*/ 17 w 304"/>
                  <a:gd name="T35" fmla="*/ 29 h 76"/>
                  <a:gd name="T36" fmla="*/ 20 w 304"/>
                  <a:gd name="T37" fmla="*/ 28 h 76"/>
                  <a:gd name="T38" fmla="*/ 27 w 304"/>
                  <a:gd name="T39" fmla="*/ 8 h 76"/>
                  <a:gd name="T40" fmla="*/ 33 w 304"/>
                  <a:gd name="T41" fmla="*/ 27 h 76"/>
                  <a:gd name="T42" fmla="*/ 39 w 304"/>
                  <a:gd name="T43" fmla="*/ 32 h 76"/>
                  <a:gd name="T44" fmla="*/ 59 w 304"/>
                  <a:gd name="T45" fmla="*/ 52 h 76"/>
                  <a:gd name="T46" fmla="*/ 77 w 304"/>
                  <a:gd name="T47" fmla="*/ 3 h 76"/>
                  <a:gd name="T48" fmla="*/ 70 w 304"/>
                  <a:gd name="T49" fmla="*/ 8 h 76"/>
                  <a:gd name="T50" fmla="*/ 34 w 304"/>
                  <a:gd name="T51" fmla="*/ 53 h 76"/>
                  <a:gd name="T52" fmla="*/ 26 w 304"/>
                  <a:gd name="T53" fmla="*/ 41 h 76"/>
                  <a:gd name="T54" fmla="*/ 32 w 304"/>
                  <a:gd name="T55" fmla="*/ 67 h 76"/>
                  <a:gd name="T56" fmla="*/ 17 w 304"/>
                  <a:gd name="T57" fmla="*/ 60 h 76"/>
                  <a:gd name="T58" fmla="*/ 214 w 304"/>
                  <a:gd name="T59" fmla="*/ 13 h 76"/>
                  <a:gd name="T60" fmla="*/ 217 w 304"/>
                  <a:gd name="T61" fmla="*/ 32 h 76"/>
                  <a:gd name="T62" fmla="*/ 202 w 304"/>
                  <a:gd name="T63" fmla="*/ 33 h 76"/>
                  <a:gd name="T64" fmla="*/ 199 w 304"/>
                  <a:gd name="T65" fmla="*/ 48 h 76"/>
                  <a:gd name="T66" fmla="*/ 183 w 304"/>
                  <a:gd name="T67" fmla="*/ 27 h 76"/>
                  <a:gd name="T68" fmla="*/ 146 w 304"/>
                  <a:gd name="T69" fmla="*/ 28 h 76"/>
                  <a:gd name="T70" fmla="*/ 168 w 304"/>
                  <a:gd name="T71" fmla="*/ 25 h 76"/>
                  <a:gd name="T72" fmla="*/ 145 w 304"/>
                  <a:gd name="T73" fmla="*/ 36 h 76"/>
                  <a:gd name="T74" fmla="*/ 123 w 304"/>
                  <a:gd name="T75" fmla="*/ 34 h 76"/>
                  <a:gd name="T76" fmla="*/ 127 w 304"/>
                  <a:gd name="T77" fmla="*/ 27 h 76"/>
                  <a:gd name="T78" fmla="*/ 141 w 304"/>
                  <a:gd name="T79" fmla="*/ 26 h 76"/>
                  <a:gd name="T80" fmla="*/ 149 w 304"/>
                  <a:gd name="T81" fmla="*/ 21 h 76"/>
                  <a:gd name="T82" fmla="*/ 185 w 304"/>
                  <a:gd name="T83" fmla="*/ 14 h 76"/>
                  <a:gd name="T84" fmla="*/ 160 w 304"/>
                  <a:gd name="T85" fmla="*/ 9 h 76"/>
                  <a:gd name="T86" fmla="*/ 157 w 304"/>
                  <a:gd name="T87" fmla="*/ 10 h 76"/>
                  <a:gd name="T88" fmla="*/ 176 w 304"/>
                  <a:gd name="T89" fmla="*/ 50 h 76"/>
                  <a:gd name="T90" fmla="*/ 183 w 304"/>
                  <a:gd name="T91" fmla="*/ 41 h 76"/>
                  <a:gd name="T92" fmla="*/ 181 w 304"/>
                  <a:gd name="T93" fmla="*/ 46 h 76"/>
                  <a:gd name="T94" fmla="*/ 177 w 304"/>
                  <a:gd name="T95" fmla="*/ 49 h 76"/>
                  <a:gd name="T96" fmla="*/ 175 w 304"/>
                  <a:gd name="T97" fmla="*/ 48 h 76"/>
                  <a:gd name="T98" fmla="*/ 168 w 304"/>
                  <a:gd name="T99" fmla="*/ 48 h 76"/>
                  <a:gd name="T100" fmla="*/ 185 w 304"/>
                  <a:gd name="T101" fmla="*/ 47 h 76"/>
                  <a:gd name="T102" fmla="*/ 222 w 304"/>
                  <a:gd name="T103" fmla="*/ 47 h 76"/>
                  <a:gd name="T104" fmla="*/ 144 w 304"/>
                  <a:gd name="T105" fmla="*/ 41 h 76"/>
                  <a:gd name="T106" fmla="*/ 171 w 304"/>
                  <a:gd name="T107" fmla="*/ 41 h 76"/>
                  <a:gd name="T108" fmla="*/ 173 w 304"/>
                  <a:gd name="T109" fmla="*/ 28 h 76"/>
                  <a:gd name="T110" fmla="*/ 177 w 304"/>
                  <a:gd name="T111" fmla="*/ 29 h 76"/>
                  <a:gd name="T112" fmla="*/ 178 w 304"/>
                  <a:gd name="T113" fmla="*/ 38 h 76"/>
                  <a:gd name="T114" fmla="*/ 277 w 304"/>
                  <a:gd name="T115" fmla="*/ 20 h 76"/>
                  <a:gd name="T116" fmla="*/ 283 w 304"/>
                  <a:gd name="T117" fmla="*/ 14 h 76"/>
                  <a:gd name="T118" fmla="*/ 290 w 304"/>
                  <a:gd name="T119" fmla="*/ 20 h 76"/>
                  <a:gd name="T120" fmla="*/ 170 w 304"/>
                  <a:gd name="T121" fmla="*/ 27 h 76"/>
                  <a:gd name="T122" fmla="*/ 173 w 304"/>
                  <a:gd name="T123" fmla="*/ 27 h 76"/>
                  <a:gd name="T124" fmla="*/ 174 w 304"/>
                  <a:gd name="T125" fmla="*/ 1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76">
                    <a:moveTo>
                      <a:pt x="265" y="76"/>
                    </a:moveTo>
                    <a:lnTo>
                      <a:pt x="264" y="72"/>
                    </a:lnTo>
                    <a:lnTo>
                      <a:pt x="262" y="67"/>
                    </a:lnTo>
                    <a:lnTo>
                      <a:pt x="259" y="62"/>
                    </a:lnTo>
                    <a:lnTo>
                      <a:pt x="257" y="57"/>
                    </a:lnTo>
                    <a:lnTo>
                      <a:pt x="254" y="53"/>
                    </a:lnTo>
                    <a:lnTo>
                      <a:pt x="251" y="48"/>
                    </a:lnTo>
                    <a:lnTo>
                      <a:pt x="248" y="44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3" y="38"/>
                    </a:lnTo>
                    <a:lnTo>
                      <a:pt x="242" y="36"/>
                    </a:lnTo>
                    <a:lnTo>
                      <a:pt x="241" y="34"/>
                    </a:lnTo>
                    <a:lnTo>
                      <a:pt x="240" y="31"/>
                    </a:lnTo>
                    <a:lnTo>
                      <a:pt x="240" y="28"/>
                    </a:lnTo>
                    <a:lnTo>
                      <a:pt x="239" y="26"/>
                    </a:lnTo>
                    <a:lnTo>
                      <a:pt x="240" y="24"/>
                    </a:lnTo>
                    <a:lnTo>
                      <a:pt x="240" y="22"/>
                    </a:lnTo>
                    <a:lnTo>
                      <a:pt x="241" y="18"/>
                    </a:lnTo>
                    <a:lnTo>
                      <a:pt x="242" y="16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6" y="13"/>
                    </a:lnTo>
                    <a:lnTo>
                      <a:pt x="248" y="12"/>
                    </a:lnTo>
                    <a:lnTo>
                      <a:pt x="251" y="11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7" y="9"/>
                    </a:lnTo>
                    <a:lnTo>
                      <a:pt x="259" y="8"/>
                    </a:lnTo>
                    <a:lnTo>
                      <a:pt x="262" y="7"/>
                    </a:lnTo>
                    <a:lnTo>
                      <a:pt x="264" y="6"/>
                    </a:lnTo>
                    <a:lnTo>
                      <a:pt x="266" y="5"/>
                    </a:lnTo>
                    <a:lnTo>
                      <a:pt x="268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70" y="4"/>
                    </a:lnTo>
                    <a:lnTo>
                      <a:pt x="270" y="4"/>
                    </a:lnTo>
                    <a:lnTo>
                      <a:pt x="271" y="4"/>
                    </a:lnTo>
                    <a:lnTo>
                      <a:pt x="271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4" y="4"/>
                    </a:lnTo>
                    <a:lnTo>
                      <a:pt x="274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6" y="4"/>
                    </a:lnTo>
                    <a:lnTo>
                      <a:pt x="277" y="4"/>
                    </a:lnTo>
                    <a:lnTo>
                      <a:pt x="278" y="4"/>
                    </a:lnTo>
                    <a:lnTo>
                      <a:pt x="278" y="4"/>
                    </a:lnTo>
                    <a:lnTo>
                      <a:pt x="279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1" y="5"/>
                    </a:lnTo>
                    <a:lnTo>
                      <a:pt x="281" y="5"/>
                    </a:lnTo>
                    <a:lnTo>
                      <a:pt x="282" y="5"/>
                    </a:lnTo>
                    <a:lnTo>
                      <a:pt x="282" y="5"/>
                    </a:lnTo>
                    <a:lnTo>
                      <a:pt x="283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6" y="6"/>
                    </a:lnTo>
                    <a:lnTo>
                      <a:pt x="286" y="6"/>
                    </a:lnTo>
                    <a:lnTo>
                      <a:pt x="287" y="7"/>
                    </a:lnTo>
                    <a:lnTo>
                      <a:pt x="288" y="7"/>
                    </a:lnTo>
                    <a:lnTo>
                      <a:pt x="288" y="8"/>
                    </a:lnTo>
                    <a:lnTo>
                      <a:pt x="289" y="9"/>
                    </a:lnTo>
                    <a:lnTo>
                      <a:pt x="290" y="9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2" y="10"/>
                    </a:lnTo>
                    <a:lnTo>
                      <a:pt x="292" y="10"/>
                    </a:lnTo>
                    <a:lnTo>
                      <a:pt x="292" y="9"/>
                    </a:lnTo>
                    <a:lnTo>
                      <a:pt x="291" y="8"/>
                    </a:lnTo>
                    <a:lnTo>
                      <a:pt x="291" y="6"/>
                    </a:lnTo>
                    <a:lnTo>
                      <a:pt x="291" y="5"/>
                    </a:lnTo>
                    <a:lnTo>
                      <a:pt x="291" y="4"/>
                    </a:lnTo>
                    <a:lnTo>
                      <a:pt x="290" y="3"/>
                    </a:lnTo>
                    <a:lnTo>
                      <a:pt x="290" y="1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5" y="2"/>
                    </a:lnTo>
                    <a:lnTo>
                      <a:pt x="295" y="3"/>
                    </a:lnTo>
                    <a:lnTo>
                      <a:pt x="295" y="5"/>
                    </a:lnTo>
                    <a:lnTo>
                      <a:pt x="295" y="6"/>
                    </a:lnTo>
                    <a:lnTo>
                      <a:pt x="295" y="8"/>
                    </a:lnTo>
                    <a:lnTo>
                      <a:pt x="295" y="8"/>
                    </a:lnTo>
                    <a:lnTo>
                      <a:pt x="295" y="9"/>
                    </a:lnTo>
                    <a:lnTo>
                      <a:pt x="295" y="9"/>
                    </a:lnTo>
                    <a:lnTo>
                      <a:pt x="295" y="10"/>
                    </a:lnTo>
                    <a:lnTo>
                      <a:pt x="295" y="10"/>
                    </a:lnTo>
                    <a:lnTo>
                      <a:pt x="296" y="10"/>
                    </a:lnTo>
                    <a:lnTo>
                      <a:pt x="296" y="11"/>
                    </a:lnTo>
                    <a:lnTo>
                      <a:pt x="296" y="12"/>
                    </a:lnTo>
                    <a:lnTo>
                      <a:pt x="296" y="12"/>
                    </a:lnTo>
                    <a:lnTo>
                      <a:pt x="296" y="13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7" y="14"/>
                    </a:lnTo>
                    <a:lnTo>
                      <a:pt x="297" y="16"/>
                    </a:lnTo>
                    <a:lnTo>
                      <a:pt x="298" y="18"/>
                    </a:lnTo>
                    <a:lnTo>
                      <a:pt x="298" y="19"/>
                    </a:lnTo>
                    <a:lnTo>
                      <a:pt x="297" y="20"/>
                    </a:lnTo>
                    <a:lnTo>
                      <a:pt x="297" y="22"/>
                    </a:lnTo>
                    <a:lnTo>
                      <a:pt x="297" y="24"/>
                    </a:lnTo>
                    <a:lnTo>
                      <a:pt x="296" y="26"/>
                    </a:lnTo>
                    <a:lnTo>
                      <a:pt x="296" y="29"/>
                    </a:lnTo>
                    <a:lnTo>
                      <a:pt x="295" y="30"/>
                    </a:lnTo>
                    <a:lnTo>
                      <a:pt x="295" y="32"/>
                    </a:lnTo>
                    <a:lnTo>
                      <a:pt x="295" y="34"/>
                    </a:lnTo>
                    <a:lnTo>
                      <a:pt x="296" y="36"/>
                    </a:lnTo>
                    <a:lnTo>
                      <a:pt x="297" y="41"/>
                    </a:lnTo>
                    <a:lnTo>
                      <a:pt x="298" y="46"/>
                    </a:lnTo>
                    <a:lnTo>
                      <a:pt x="300" y="51"/>
                    </a:lnTo>
                    <a:lnTo>
                      <a:pt x="302" y="57"/>
                    </a:lnTo>
                    <a:lnTo>
                      <a:pt x="303" y="59"/>
                    </a:lnTo>
                    <a:lnTo>
                      <a:pt x="303" y="62"/>
                    </a:lnTo>
                    <a:lnTo>
                      <a:pt x="304" y="64"/>
                    </a:lnTo>
                    <a:lnTo>
                      <a:pt x="304" y="66"/>
                    </a:lnTo>
                    <a:lnTo>
                      <a:pt x="304" y="67"/>
                    </a:lnTo>
                    <a:lnTo>
                      <a:pt x="304" y="68"/>
                    </a:lnTo>
                    <a:lnTo>
                      <a:pt x="304" y="69"/>
                    </a:lnTo>
                    <a:lnTo>
                      <a:pt x="304" y="70"/>
                    </a:lnTo>
                    <a:lnTo>
                      <a:pt x="304" y="72"/>
                    </a:lnTo>
                    <a:lnTo>
                      <a:pt x="304" y="74"/>
                    </a:lnTo>
                    <a:lnTo>
                      <a:pt x="304" y="75"/>
                    </a:lnTo>
                    <a:lnTo>
                      <a:pt x="304" y="76"/>
                    </a:lnTo>
                    <a:lnTo>
                      <a:pt x="299" y="76"/>
                    </a:lnTo>
                    <a:lnTo>
                      <a:pt x="299" y="75"/>
                    </a:lnTo>
                    <a:lnTo>
                      <a:pt x="299" y="73"/>
                    </a:lnTo>
                    <a:lnTo>
                      <a:pt x="299" y="71"/>
                    </a:lnTo>
                    <a:lnTo>
                      <a:pt x="299" y="70"/>
                    </a:lnTo>
                    <a:lnTo>
                      <a:pt x="299" y="68"/>
                    </a:lnTo>
                    <a:lnTo>
                      <a:pt x="299" y="66"/>
                    </a:lnTo>
                    <a:lnTo>
                      <a:pt x="299" y="65"/>
                    </a:lnTo>
                    <a:lnTo>
                      <a:pt x="299" y="63"/>
                    </a:lnTo>
                    <a:lnTo>
                      <a:pt x="298" y="60"/>
                    </a:lnTo>
                    <a:lnTo>
                      <a:pt x="296" y="56"/>
                    </a:lnTo>
                    <a:lnTo>
                      <a:pt x="294" y="53"/>
                    </a:lnTo>
                    <a:lnTo>
                      <a:pt x="292" y="49"/>
                    </a:lnTo>
                    <a:lnTo>
                      <a:pt x="291" y="45"/>
                    </a:lnTo>
                    <a:lnTo>
                      <a:pt x="290" y="41"/>
                    </a:lnTo>
                    <a:lnTo>
                      <a:pt x="289" y="38"/>
                    </a:lnTo>
                    <a:lnTo>
                      <a:pt x="288" y="34"/>
                    </a:lnTo>
                    <a:lnTo>
                      <a:pt x="286" y="31"/>
                    </a:lnTo>
                    <a:lnTo>
                      <a:pt x="284" y="29"/>
                    </a:lnTo>
                    <a:lnTo>
                      <a:pt x="281" y="27"/>
                    </a:lnTo>
                    <a:lnTo>
                      <a:pt x="279" y="25"/>
                    </a:lnTo>
                    <a:lnTo>
                      <a:pt x="276" y="23"/>
                    </a:lnTo>
                    <a:lnTo>
                      <a:pt x="273" y="22"/>
                    </a:lnTo>
                    <a:lnTo>
                      <a:pt x="269" y="21"/>
                    </a:lnTo>
                    <a:lnTo>
                      <a:pt x="265" y="21"/>
                    </a:lnTo>
                    <a:lnTo>
                      <a:pt x="265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3" y="22"/>
                    </a:lnTo>
                    <a:lnTo>
                      <a:pt x="263" y="23"/>
                    </a:lnTo>
                    <a:lnTo>
                      <a:pt x="262" y="23"/>
                    </a:lnTo>
                    <a:lnTo>
                      <a:pt x="261" y="23"/>
                    </a:lnTo>
                    <a:lnTo>
                      <a:pt x="261" y="24"/>
                    </a:lnTo>
                    <a:lnTo>
                      <a:pt x="261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59" y="24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8" y="25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7" y="26"/>
                    </a:lnTo>
                    <a:lnTo>
                      <a:pt x="257" y="26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60" y="27"/>
                    </a:lnTo>
                    <a:lnTo>
                      <a:pt x="262" y="26"/>
                    </a:lnTo>
                    <a:lnTo>
                      <a:pt x="263" y="26"/>
                    </a:lnTo>
                    <a:lnTo>
                      <a:pt x="265" y="26"/>
                    </a:lnTo>
                    <a:lnTo>
                      <a:pt x="267" y="26"/>
                    </a:lnTo>
                    <a:lnTo>
                      <a:pt x="269" y="26"/>
                    </a:lnTo>
                    <a:lnTo>
                      <a:pt x="271" y="26"/>
                    </a:lnTo>
                    <a:lnTo>
                      <a:pt x="274" y="26"/>
                    </a:lnTo>
                    <a:lnTo>
                      <a:pt x="275" y="26"/>
                    </a:lnTo>
                    <a:lnTo>
                      <a:pt x="275" y="27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79" y="28"/>
                    </a:lnTo>
                    <a:lnTo>
                      <a:pt x="280" y="28"/>
                    </a:lnTo>
                    <a:lnTo>
                      <a:pt x="281" y="29"/>
                    </a:lnTo>
                    <a:lnTo>
                      <a:pt x="282" y="29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5" y="34"/>
                    </a:lnTo>
                    <a:lnTo>
                      <a:pt x="286" y="35"/>
                    </a:lnTo>
                    <a:lnTo>
                      <a:pt x="287" y="37"/>
                    </a:lnTo>
                    <a:lnTo>
                      <a:pt x="287" y="38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9"/>
                    </a:lnTo>
                    <a:lnTo>
                      <a:pt x="286" y="39"/>
                    </a:lnTo>
                    <a:lnTo>
                      <a:pt x="285" y="40"/>
                    </a:lnTo>
                    <a:lnTo>
                      <a:pt x="285" y="40"/>
                    </a:lnTo>
                    <a:lnTo>
                      <a:pt x="284" y="40"/>
                    </a:lnTo>
                    <a:lnTo>
                      <a:pt x="284" y="40"/>
                    </a:lnTo>
                    <a:lnTo>
                      <a:pt x="283" y="41"/>
                    </a:lnTo>
                    <a:lnTo>
                      <a:pt x="283" y="41"/>
                    </a:lnTo>
                    <a:lnTo>
                      <a:pt x="282" y="42"/>
                    </a:lnTo>
                    <a:lnTo>
                      <a:pt x="282" y="43"/>
                    </a:lnTo>
                    <a:lnTo>
                      <a:pt x="281" y="43"/>
                    </a:lnTo>
                    <a:lnTo>
                      <a:pt x="280" y="44"/>
                    </a:lnTo>
                    <a:lnTo>
                      <a:pt x="279" y="44"/>
                    </a:lnTo>
                    <a:lnTo>
                      <a:pt x="279" y="44"/>
                    </a:lnTo>
                    <a:lnTo>
                      <a:pt x="278" y="45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4"/>
                    </a:lnTo>
                    <a:lnTo>
                      <a:pt x="275" y="43"/>
                    </a:lnTo>
                    <a:lnTo>
                      <a:pt x="276" y="42"/>
                    </a:lnTo>
                    <a:lnTo>
                      <a:pt x="277" y="41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8"/>
                    </a:lnTo>
                    <a:lnTo>
                      <a:pt x="281" y="37"/>
                    </a:lnTo>
                    <a:lnTo>
                      <a:pt x="281" y="35"/>
                    </a:lnTo>
                    <a:lnTo>
                      <a:pt x="280" y="34"/>
                    </a:lnTo>
                    <a:lnTo>
                      <a:pt x="280" y="33"/>
                    </a:lnTo>
                    <a:lnTo>
                      <a:pt x="278" y="32"/>
                    </a:lnTo>
                    <a:lnTo>
                      <a:pt x="277" y="31"/>
                    </a:lnTo>
                    <a:lnTo>
                      <a:pt x="276" y="30"/>
                    </a:lnTo>
                    <a:lnTo>
                      <a:pt x="274" y="30"/>
                    </a:lnTo>
                    <a:lnTo>
                      <a:pt x="274" y="31"/>
                    </a:lnTo>
                    <a:lnTo>
                      <a:pt x="274" y="32"/>
                    </a:lnTo>
                    <a:lnTo>
                      <a:pt x="274" y="33"/>
                    </a:lnTo>
                    <a:lnTo>
                      <a:pt x="274" y="34"/>
                    </a:lnTo>
                    <a:lnTo>
                      <a:pt x="274" y="35"/>
                    </a:lnTo>
                    <a:lnTo>
                      <a:pt x="273" y="36"/>
                    </a:lnTo>
                    <a:lnTo>
                      <a:pt x="273" y="37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2" y="36"/>
                    </a:lnTo>
                    <a:lnTo>
                      <a:pt x="272" y="36"/>
                    </a:lnTo>
                    <a:lnTo>
                      <a:pt x="272" y="37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2" y="39"/>
                    </a:lnTo>
                    <a:lnTo>
                      <a:pt x="271" y="39"/>
                    </a:lnTo>
                    <a:lnTo>
                      <a:pt x="271" y="40"/>
                    </a:lnTo>
                    <a:lnTo>
                      <a:pt x="271" y="40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6" y="41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8" y="41"/>
                    </a:lnTo>
                    <a:lnTo>
                      <a:pt x="257" y="40"/>
                    </a:lnTo>
                    <a:lnTo>
                      <a:pt x="256" y="40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5" y="37"/>
                    </a:lnTo>
                    <a:lnTo>
                      <a:pt x="255" y="36"/>
                    </a:lnTo>
                    <a:lnTo>
                      <a:pt x="255" y="35"/>
                    </a:lnTo>
                    <a:lnTo>
                      <a:pt x="255" y="35"/>
                    </a:lnTo>
                    <a:lnTo>
                      <a:pt x="254" y="36"/>
                    </a:lnTo>
                    <a:lnTo>
                      <a:pt x="254" y="36"/>
                    </a:lnTo>
                    <a:lnTo>
                      <a:pt x="253" y="37"/>
                    </a:lnTo>
                    <a:lnTo>
                      <a:pt x="253" y="38"/>
                    </a:lnTo>
                    <a:lnTo>
                      <a:pt x="253" y="38"/>
                    </a:lnTo>
                    <a:lnTo>
                      <a:pt x="252" y="39"/>
                    </a:lnTo>
                    <a:lnTo>
                      <a:pt x="252" y="39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1"/>
                    </a:lnTo>
                    <a:lnTo>
                      <a:pt x="252" y="42"/>
                    </a:lnTo>
                    <a:lnTo>
                      <a:pt x="253" y="43"/>
                    </a:lnTo>
                    <a:lnTo>
                      <a:pt x="254" y="44"/>
                    </a:lnTo>
                    <a:lnTo>
                      <a:pt x="256" y="45"/>
                    </a:lnTo>
                    <a:lnTo>
                      <a:pt x="257" y="45"/>
                    </a:lnTo>
                    <a:lnTo>
                      <a:pt x="259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8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0" y="49"/>
                    </a:lnTo>
                    <a:lnTo>
                      <a:pt x="261" y="50"/>
                    </a:lnTo>
                    <a:lnTo>
                      <a:pt x="262" y="51"/>
                    </a:lnTo>
                    <a:lnTo>
                      <a:pt x="263" y="52"/>
                    </a:lnTo>
                    <a:lnTo>
                      <a:pt x="265" y="55"/>
                    </a:lnTo>
                    <a:lnTo>
                      <a:pt x="267" y="57"/>
                    </a:lnTo>
                    <a:lnTo>
                      <a:pt x="269" y="59"/>
                    </a:lnTo>
                    <a:lnTo>
                      <a:pt x="271" y="61"/>
                    </a:lnTo>
                    <a:lnTo>
                      <a:pt x="271" y="62"/>
                    </a:lnTo>
                    <a:lnTo>
                      <a:pt x="272" y="64"/>
                    </a:lnTo>
                    <a:lnTo>
                      <a:pt x="272" y="66"/>
                    </a:lnTo>
                    <a:lnTo>
                      <a:pt x="272" y="67"/>
                    </a:lnTo>
                    <a:lnTo>
                      <a:pt x="273" y="69"/>
                    </a:lnTo>
                    <a:lnTo>
                      <a:pt x="273" y="71"/>
                    </a:lnTo>
                    <a:lnTo>
                      <a:pt x="274" y="73"/>
                    </a:lnTo>
                    <a:lnTo>
                      <a:pt x="275" y="75"/>
                    </a:lnTo>
                    <a:lnTo>
                      <a:pt x="275" y="76"/>
                    </a:lnTo>
                    <a:lnTo>
                      <a:pt x="265" y="76"/>
                    </a:lnTo>
                    <a:close/>
                    <a:moveTo>
                      <a:pt x="75" y="76"/>
                    </a:moveTo>
                    <a:lnTo>
                      <a:pt x="64" y="76"/>
                    </a:lnTo>
                    <a:lnTo>
                      <a:pt x="63" y="75"/>
                    </a:lnTo>
                    <a:lnTo>
                      <a:pt x="63" y="73"/>
                    </a:lnTo>
                    <a:lnTo>
                      <a:pt x="62" y="71"/>
                    </a:lnTo>
                    <a:lnTo>
                      <a:pt x="61" y="69"/>
                    </a:lnTo>
                    <a:lnTo>
                      <a:pt x="61" y="68"/>
                    </a:lnTo>
                    <a:lnTo>
                      <a:pt x="60" y="66"/>
                    </a:lnTo>
                    <a:lnTo>
                      <a:pt x="60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7" y="61"/>
                    </a:lnTo>
                    <a:lnTo>
                      <a:pt x="57" y="59"/>
                    </a:lnTo>
                    <a:lnTo>
                      <a:pt x="56" y="57"/>
                    </a:lnTo>
                    <a:lnTo>
                      <a:pt x="55" y="55"/>
                    </a:lnTo>
                    <a:lnTo>
                      <a:pt x="52" y="51"/>
                    </a:lnTo>
                    <a:lnTo>
                      <a:pt x="49" y="48"/>
                    </a:lnTo>
                    <a:lnTo>
                      <a:pt x="45" y="45"/>
                    </a:lnTo>
                    <a:lnTo>
                      <a:pt x="42" y="42"/>
                    </a:lnTo>
                    <a:lnTo>
                      <a:pt x="38" y="39"/>
                    </a:lnTo>
                    <a:lnTo>
                      <a:pt x="34" y="36"/>
                    </a:lnTo>
                    <a:lnTo>
                      <a:pt x="33" y="35"/>
                    </a:lnTo>
                    <a:lnTo>
                      <a:pt x="31" y="33"/>
                    </a:lnTo>
                    <a:lnTo>
                      <a:pt x="30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7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4" y="29"/>
                    </a:lnTo>
                    <a:lnTo>
                      <a:pt x="23" y="29"/>
                    </a:lnTo>
                    <a:lnTo>
                      <a:pt x="22" y="29"/>
                    </a:lnTo>
                    <a:lnTo>
                      <a:pt x="21" y="30"/>
                    </a:lnTo>
                    <a:lnTo>
                      <a:pt x="18" y="31"/>
                    </a:lnTo>
                    <a:lnTo>
                      <a:pt x="16" y="32"/>
                    </a:lnTo>
                    <a:lnTo>
                      <a:pt x="13" y="34"/>
                    </a:lnTo>
                    <a:lnTo>
                      <a:pt x="11" y="36"/>
                    </a:lnTo>
                    <a:lnTo>
                      <a:pt x="10" y="38"/>
                    </a:lnTo>
                    <a:lnTo>
                      <a:pt x="8" y="41"/>
                    </a:lnTo>
                    <a:lnTo>
                      <a:pt x="7" y="43"/>
                    </a:lnTo>
                    <a:lnTo>
                      <a:pt x="6" y="46"/>
                    </a:lnTo>
                    <a:lnTo>
                      <a:pt x="6" y="47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5" y="52"/>
                    </a:lnTo>
                    <a:lnTo>
                      <a:pt x="6" y="56"/>
                    </a:lnTo>
                    <a:lnTo>
                      <a:pt x="7" y="60"/>
                    </a:lnTo>
                    <a:lnTo>
                      <a:pt x="8" y="64"/>
                    </a:lnTo>
                    <a:lnTo>
                      <a:pt x="10" y="68"/>
                    </a:lnTo>
                    <a:lnTo>
                      <a:pt x="12" y="73"/>
                    </a:lnTo>
                    <a:lnTo>
                      <a:pt x="14" y="76"/>
                    </a:lnTo>
                    <a:lnTo>
                      <a:pt x="8" y="76"/>
                    </a:lnTo>
                    <a:lnTo>
                      <a:pt x="7" y="73"/>
                    </a:lnTo>
                    <a:lnTo>
                      <a:pt x="5" y="70"/>
                    </a:lnTo>
                    <a:lnTo>
                      <a:pt x="4" y="66"/>
                    </a:lnTo>
                    <a:lnTo>
                      <a:pt x="2" y="63"/>
                    </a:lnTo>
                    <a:lnTo>
                      <a:pt x="1" y="60"/>
                    </a:lnTo>
                    <a:lnTo>
                      <a:pt x="0" y="57"/>
                    </a:lnTo>
                    <a:lnTo>
                      <a:pt x="0" y="56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3"/>
                    </a:lnTo>
                    <a:lnTo>
                      <a:pt x="1" y="50"/>
                    </a:lnTo>
                    <a:lnTo>
                      <a:pt x="1" y="47"/>
                    </a:lnTo>
                    <a:lnTo>
                      <a:pt x="2" y="44"/>
                    </a:lnTo>
                    <a:lnTo>
                      <a:pt x="3" y="41"/>
                    </a:lnTo>
                    <a:lnTo>
                      <a:pt x="5" y="38"/>
                    </a:lnTo>
                    <a:lnTo>
                      <a:pt x="7" y="36"/>
                    </a:lnTo>
                    <a:lnTo>
                      <a:pt x="9" y="34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8"/>
                    </a:lnTo>
                    <a:lnTo>
                      <a:pt x="17" y="28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1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4" y="26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6"/>
                    </a:lnTo>
                    <a:lnTo>
                      <a:pt x="26" y="25"/>
                    </a:lnTo>
                    <a:lnTo>
                      <a:pt x="25" y="23"/>
                    </a:lnTo>
                    <a:lnTo>
                      <a:pt x="24" y="20"/>
                    </a:lnTo>
                    <a:lnTo>
                      <a:pt x="23" y="17"/>
                    </a:lnTo>
                    <a:lnTo>
                      <a:pt x="22" y="13"/>
                    </a:lnTo>
                    <a:lnTo>
                      <a:pt x="21" y="9"/>
                    </a:lnTo>
                    <a:lnTo>
                      <a:pt x="20" y="6"/>
                    </a:lnTo>
                    <a:lnTo>
                      <a:pt x="19" y="4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8"/>
                    </a:lnTo>
                    <a:lnTo>
                      <a:pt x="28" y="9"/>
                    </a:lnTo>
                    <a:lnTo>
                      <a:pt x="28" y="10"/>
                    </a:lnTo>
                    <a:lnTo>
                      <a:pt x="28" y="11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9" y="13"/>
                    </a:lnTo>
                    <a:lnTo>
                      <a:pt x="30" y="14"/>
                    </a:lnTo>
                    <a:lnTo>
                      <a:pt x="30" y="15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1"/>
                    </a:lnTo>
                    <a:lnTo>
                      <a:pt x="30" y="21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2" y="23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5"/>
                    </a:lnTo>
                    <a:lnTo>
                      <a:pt x="33" y="26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6" y="29"/>
                    </a:lnTo>
                    <a:lnTo>
                      <a:pt x="37" y="30"/>
                    </a:lnTo>
                    <a:lnTo>
                      <a:pt x="37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3"/>
                    </a:lnTo>
                    <a:lnTo>
                      <a:pt x="42" y="33"/>
                    </a:lnTo>
                    <a:lnTo>
                      <a:pt x="42" y="33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37"/>
                    </a:lnTo>
                    <a:lnTo>
                      <a:pt x="46" y="38"/>
                    </a:lnTo>
                    <a:lnTo>
                      <a:pt x="47" y="38"/>
                    </a:lnTo>
                    <a:lnTo>
                      <a:pt x="47" y="39"/>
                    </a:lnTo>
                    <a:lnTo>
                      <a:pt x="47" y="40"/>
                    </a:lnTo>
                    <a:lnTo>
                      <a:pt x="48" y="41"/>
                    </a:lnTo>
                    <a:lnTo>
                      <a:pt x="49" y="41"/>
                    </a:lnTo>
                    <a:lnTo>
                      <a:pt x="50" y="42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5" y="46"/>
                    </a:lnTo>
                    <a:lnTo>
                      <a:pt x="57" y="48"/>
                    </a:lnTo>
                    <a:lnTo>
                      <a:pt x="58" y="49"/>
                    </a:lnTo>
                    <a:lnTo>
                      <a:pt x="59" y="50"/>
                    </a:lnTo>
                    <a:lnTo>
                      <a:pt x="59" y="51"/>
                    </a:lnTo>
                    <a:lnTo>
                      <a:pt x="59" y="51"/>
                    </a:lnTo>
                    <a:lnTo>
                      <a:pt x="59" y="52"/>
                    </a:lnTo>
                    <a:lnTo>
                      <a:pt x="60" y="53"/>
                    </a:lnTo>
                    <a:lnTo>
                      <a:pt x="60" y="54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3"/>
                    </a:lnTo>
                    <a:lnTo>
                      <a:pt x="61" y="51"/>
                    </a:lnTo>
                    <a:lnTo>
                      <a:pt x="61" y="49"/>
                    </a:lnTo>
                    <a:lnTo>
                      <a:pt x="61" y="47"/>
                    </a:lnTo>
                    <a:lnTo>
                      <a:pt x="60" y="45"/>
                    </a:lnTo>
                    <a:lnTo>
                      <a:pt x="60" y="43"/>
                    </a:lnTo>
                    <a:lnTo>
                      <a:pt x="60" y="41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6" y="34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5" y="32"/>
                    </a:lnTo>
                    <a:lnTo>
                      <a:pt x="55" y="31"/>
                    </a:lnTo>
                    <a:lnTo>
                      <a:pt x="56" y="28"/>
                    </a:lnTo>
                    <a:lnTo>
                      <a:pt x="56" y="25"/>
                    </a:lnTo>
                    <a:lnTo>
                      <a:pt x="57" y="21"/>
                    </a:lnTo>
                    <a:lnTo>
                      <a:pt x="57" y="18"/>
                    </a:lnTo>
                    <a:lnTo>
                      <a:pt x="59" y="14"/>
                    </a:lnTo>
                    <a:lnTo>
                      <a:pt x="60" y="11"/>
                    </a:lnTo>
                    <a:lnTo>
                      <a:pt x="61" y="8"/>
                    </a:lnTo>
                    <a:lnTo>
                      <a:pt x="62" y="5"/>
                    </a:lnTo>
                    <a:lnTo>
                      <a:pt x="63" y="3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2"/>
                    </a:lnTo>
                    <a:lnTo>
                      <a:pt x="78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8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3" y="7"/>
                    </a:lnTo>
                    <a:lnTo>
                      <a:pt x="72" y="8"/>
                    </a:lnTo>
                    <a:lnTo>
                      <a:pt x="71" y="9"/>
                    </a:lnTo>
                    <a:lnTo>
                      <a:pt x="70" y="10"/>
                    </a:lnTo>
                    <a:lnTo>
                      <a:pt x="69" y="13"/>
                    </a:lnTo>
                    <a:lnTo>
                      <a:pt x="69" y="15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6"/>
                    </a:lnTo>
                    <a:lnTo>
                      <a:pt x="70" y="14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10"/>
                    </a:lnTo>
                    <a:lnTo>
                      <a:pt x="68" y="13"/>
                    </a:lnTo>
                    <a:lnTo>
                      <a:pt x="67" y="17"/>
                    </a:lnTo>
                    <a:lnTo>
                      <a:pt x="66" y="20"/>
                    </a:lnTo>
                    <a:lnTo>
                      <a:pt x="65" y="24"/>
                    </a:lnTo>
                    <a:lnTo>
                      <a:pt x="64" y="27"/>
                    </a:lnTo>
                    <a:lnTo>
                      <a:pt x="64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5" y="33"/>
                    </a:lnTo>
                    <a:lnTo>
                      <a:pt x="65" y="33"/>
                    </a:lnTo>
                    <a:lnTo>
                      <a:pt x="66" y="33"/>
                    </a:lnTo>
                    <a:lnTo>
                      <a:pt x="66" y="32"/>
                    </a:lnTo>
                    <a:lnTo>
                      <a:pt x="66" y="32"/>
                    </a:lnTo>
                    <a:lnTo>
                      <a:pt x="66" y="33"/>
                    </a:lnTo>
                    <a:lnTo>
                      <a:pt x="66" y="37"/>
                    </a:lnTo>
                    <a:lnTo>
                      <a:pt x="65" y="44"/>
                    </a:lnTo>
                    <a:lnTo>
                      <a:pt x="65" y="55"/>
                    </a:lnTo>
                    <a:lnTo>
                      <a:pt x="66" y="58"/>
                    </a:lnTo>
                    <a:lnTo>
                      <a:pt x="67" y="61"/>
                    </a:lnTo>
                    <a:lnTo>
                      <a:pt x="68" y="64"/>
                    </a:lnTo>
                    <a:lnTo>
                      <a:pt x="69" y="66"/>
                    </a:lnTo>
                    <a:lnTo>
                      <a:pt x="70" y="69"/>
                    </a:lnTo>
                    <a:lnTo>
                      <a:pt x="72" y="71"/>
                    </a:lnTo>
                    <a:lnTo>
                      <a:pt x="74" y="74"/>
                    </a:lnTo>
                    <a:lnTo>
                      <a:pt x="75" y="76"/>
                    </a:lnTo>
                    <a:close/>
                    <a:moveTo>
                      <a:pt x="51" y="76"/>
                    </a:moveTo>
                    <a:lnTo>
                      <a:pt x="44" y="76"/>
                    </a:lnTo>
                    <a:lnTo>
                      <a:pt x="43" y="75"/>
                    </a:lnTo>
                    <a:lnTo>
                      <a:pt x="42" y="74"/>
                    </a:lnTo>
                    <a:lnTo>
                      <a:pt x="41" y="72"/>
                    </a:lnTo>
                    <a:lnTo>
                      <a:pt x="40" y="71"/>
                    </a:lnTo>
                    <a:lnTo>
                      <a:pt x="39" y="69"/>
                    </a:lnTo>
                    <a:lnTo>
                      <a:pt x="39" y="68"/>
                    </a:lnTo>
                    <a:lnTo>
                      <a:pt x="38" y="67"/>
                    </a:lnTo>
                    <a:lnTo>
                      <a:pt x="38" y="67"/>
                    </a:lnTo>
                    <a:lnTo>
                      <a:pt x="37" y="65"/>
                    </a:lnTo>
                    <a:lnTo>
                      <a:pt x="37" y="63"/>
                    </a:lnTo>
                    <a:lnTo>
                      <a:pt x="36" y="60"/>
                    </a:lnTo>
                    <a:lnTo>
                      <a:pt x="36" y="58"/>
                    </a:lnTo>
                    <a:lnTo>
                      <a:pt x="35" y="56"/>
                    </a:lnTo>
                    <a:lnTo>
                      <a:pt x="35" y="54"/>
                    </a:lnTo>
                    <a:lnTo>
                      <a:pt x="34" y="53"/>
                    </a:lnTo>
                    <a:lnTo>
                      <a:pt x="33" y="52"/>
                    </a:lnTo>
                    <a:lnTo>
                      <a:pt x="32" y="51"/>
                    </a:lnTo>
                    <a:lnTo>
                      <a:pt x="31" y="51"/>
                    </a:lnTo>
                    <a:lnTo>
                      <a:pt x="29" y="49"/>
                    </a:lnTo>
                    <a:lnTo>
                      <a:pt x="27" y="46"/>
                    </a:lnTo>
                    <a:lnTo>
                      <a:pt x="25" y="43"/>
                    </a:lnTo>
                    <a:lnTo>
                      <a:pt x="22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19" y="40"/>
                    </a:lnTo>
                    <a:lnTo>
                      <a:pt x="18" y="40"/>
                    </a:lnTo>
                    <a:lnTo>
                      <a:pt x="18" y="41"/>
                    </a:lnTo>
                    <a:lnTo>
                      <a:pt x="17" y="42"/>
                    </a:lnTo>
                    <a:lnTo>
                      <a:pt x="17" y="43"/>
                    </a:lnTo>
                    <a:lnTo>
                      <a:pt x="17" y="46"/>
                    </a:lnTo>
                    <a:lnTo>
                      <a:pt x="17" y="47"/>
                    </a:lnTo>
                    <a:lnTo>
                      <a:pt x="17" y="49"/>
                    </a:lnTo>
                    <a:lnTo>
                      <a:pt x="17" y="50"/>
                    </a:lnTo>
                    <a:lnTo>
                      <a:pt x="17" y="51"/>
                    </a:lnTo>
                    <a:lnTo>
                      <a:pt x="17" y="53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4" y="54"/>
                    </a:lnTo>
                    <a:lnTo>
                      <a:pt x="13" y="53"/>
                    </a:lnTo>
                    <a:lnTo>
                      <a:pt x="13" y="52"/>
                    </a:lnTo>
                    <a:lnTo>
                      <a:pt x="12" y="51"/>
                    </a:lnTo>
                    <a:lnTo>
                      <a:pt x="12" y="49"/>
                    </a:lnTo>
                    <a:lnTo>
                      <a:pt x="12" y="48"/>
                    </a:lnTo>
                    <a:lnTo>
                      <a:pt x="12" y="46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4" y="43"/>
                    </a:lnTo>
                    <a:lnTo>
                      <a:pt x="15" y="42"/>
                    </a:lnTo>
                    <a:lnTo>
                      <a:pt x="16" y="41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39"/>
                    </a:lnTo>
                    <a:lnTo>
                      <a:pt x="22" y="40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6" y="41"/>
                    </a:lnTo>
                    <a:lnTo>
                      <a:pt x="29" y="43"/>
                    </a:lnTo>
                    <a:lnTo>
                      <a:pt x="33" y="45"/>
                    </a:lnTo>
                    <a:lnTo>
                      <a:pt x="36" y="48"/>
                    </a:lnTo>
                    <a:lnTo>
                      <a:pt x="39" y="51"/>
                    </a:lnTo>
                    <a:lnTo>
                      <a:pt x="41" y="53"/>
                    </a:lnTo>
                    <a:lnTo>
                      <a:pt x="41" y="54"/>
                    </a:lnTo>
                    <a:lnTo>
                      <a:pt x="42" y="55"/>
                    </a:lnTo>
                    <a:lnTo>
                      <a:pt x="43" y="56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3" y="61"/>
                    </a:lnTo>
                    <a:lnTo>
                      <a:pt x="43" y="63"/>
                    </a:lnTo>
                    <a:lnTo>
                      <a:pt x="43" y="64"/>
                    </a:lnTo>
                    <a:lnTo>
                      <a:pt x="43" y="66"/>
                    </a:lnTo>
                    <a:lnTo>
                      <a:pt x="44" y="67"/>
                    </a:lnTo>
                    <a:lnTo>
                      <a:pt x="44" y="67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6" y="70"/>
                    </a:lnTo>
                    <a:lnTo>
                      <a:pt x="47" y="70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50" y="74"/>
                    </a:lnTo>
                    <a:lnTo>
                      <a:pt x="50" y="75"/>
                    </a:lnTo>
                    <a:lnTo>
                      <a:pt x="51" y="76"/>
                    </a:lnTo>
                    <a:close/>
                    <a:moveTo>
                      <a:pt x="33" y="76"/>
                    </a:moveTo>
                    <a:lnTo>
                      <a:pt x="28" y="76"/>
                    </a:lnTo>
                    <a:lnTo>
                      <a:pt x="28" y="74"/>
                    </a:lnTo>
                    <a:lnTo>
                      <a:pt x="27" y="72"/>
                    </a:lnTo>
                    <a:lnTo>
                      <a:pt x="27" y="69"/>
                    </a:lnTo>
                    <a:lnTo>
                      <a:pt x="26" y="67"/>
                    </a:lnTo>
                    <a:lnTo>
                      <a:pt x="26" y="65"/>
                    </a:lnTo>
                    <a:lnTo>
                      <a:pt x="26" y="63"/>
                    </a:lnTo>
                    <a:lnTo>
                      <a:pt x="27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1"/>
                    </a:lnTo>
                    <a:lnTo>
                      <a:pt x="29" y="61"/>
                    </a:lnTo>
                    <a:lnTo>
                      <a:pt x="29" y="62"/>
                    </a:lnTo>
                    <a:lnTo>
                      <a:pt x="30" y="62"/>
                    </a:lnTo>
                    <a:lnTo>
                      <a:pt x="31" y="63"/>
                    </a:lnTo>
                    <a:lnTo>
                      <a:pt x="31" y="64"/>
                    </a:lnTo>
                    <a:lnTo>
                      <a:pt x="32" y="66"/>
                    </a:lnTo>
                    <a:lnTo>
                      <a:pt x="32" y="67"/>
                    </a:lnTo>
                    <a:lnTo>
                      <a:pt x="32" y="69"/>
                    </a:lnTo>
                    <a:lnTo>
                      <a:pt x="32" y="70"/>
                    </a:lnTo>
                    <a:lnTo>
                      <a:pt x="32" y="71"/>
                    </a:lnTo>
                    <a:lnTo>
                      <a:pt x="32" y="73"/>
                    </a:lnTo>
                    <a:lnTo>
                      <a:pt x="33" y="74"/>
                    </a:lnTo>
                    <a:lnTo>
                      <a:pt x="33" y="75"/>
                    </a:lnTo>
                    <a:lnTo>
                      <a:pt x="33" y="76"/>
                    </a:lnTo>
                    <a:close/>
                    <a:moveTo>
                      <a:pt x="24" y="76"/>
                    </a:moveTo>
                    <a:lnTo>
                      <a:pt x="20" y="76"/>
                    </a:lnTo>
                    <a:lnTo>
                      <a:pt x="20" y="76"/>
                    </a:lnTo>
                    <a:lnTo>
                      <a:pt x="20" y="76"/>
                    </a:lnTo>
                    <a:lnTo>
                      <a:pt x="20" y="75"/>
                    </a:lnTo>
                    <a:lnTo>
                      <a:pt x="20" y="75"/>
                    </a:lnTo>
                    <a:lnTo>
                      <a:pt x="20" y="74"/>
                    </a:lnTo>
                    <a:lnTo>
                      <a:pt x="20" y="74"/>
                    </a:lnTo>
                    <a:lnTo>
                      <a:pt x="20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4"/>
                    </a:lnTo>
                    <a:lnTo>
                      <a:pt x="19" y="74"/>
                    </a:lnTo>
                    <a:lnTo>
                      <a:pt x="19" y="75"/>
                    </a:lnTo>
                    <a:lnTo>
                      <a:pt x="19" y="75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8" y="76"/>
                    </a:lnTo>
                    <a:lnTo>
                      <a:pt x="18" y="74"/>
                    </a:lnTo>
                    <a:lnTo>
                      <a:pt x="18" y="72"/>
                    </a:lnTo>
                    <a:lnTo>
                      <a:pt x="17" y="70"/>
                    </a:lnTo>
                    <a:lnTo>
                      <a:pt x="17" y="67"/>
                    </a:lnTo>
                    <a:lnTo>
                      <a:pt x="16" y="65"/>
                    </a:lnTo>
                    <a:lnTo>
                      <a:pt x="16" y="63"/>
                    </a:lnTo>
                    <a:lnTo>
                      <a:pt x="15" y="61"/>
                    </a:lnTo>
                    <a:lnTo>
                      <a:pt x="14" y="59"/>
                    </a:lnTo>
                    <a:lnTo>
                      <a:pt x="15" y="59"/>
                    </a:lnTo>
                    <a:lnTo>
                      <a:pt x="16" y="59"/>
                    </a:lnTo>
                    <a:lnTo>
                      <a:pt x="17" y="60"/>
                    </a:lnTo>
                    <a:lnTo>
                      <a:pt x="18" y="60"/>
                    </a:lnTo>
                    <a:lnTo>
                      <a:pt x="20" y="62"/>
                    </a:lnTo>
                    <a:lnTo>
                      <a:pt x="21" y="65"/>
                    </a:lnTo>
                    <a:lnTo>
                      <a:pt x="22" y="68"/>
                    </a:lnTo>
                    <a:lnTo>
                      <a:pt x="22" y="71"/>
                    </a:lnTo>
                    <a:lnTo>
                      <a:pt x="23" y="74"/>
                    </a:lnTo>
                    <a:lnTo>
                      <a:pt x="24" y="76"/>
                    </a:lnTo>
                    <a:close/>
                    <a:moveTo>
                      <a:pt x="153" y="0"/>
                    </a:moveTo>
                    <a:lnTo>
                      <a:pt x="171" y="0"/>
                    </a:lnTo>
                    <a:lnTo>
                      <a:pt x="172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5" y="1"/>
                    </a:lnTo>
                    <a:lnTo>
                      <a:pt x="176" y="1"/>
                    </a:lnTo>
                    <a:lnTo>
                      <a:pt x="177" y="1"/>
                    </a:lnTo>
                    <a:lnTo>
                      <a:pt x="177" y="1"/>
                    </a:lnTo>
                    <a:lnTo>
                      <a:pt x="180" y="2"/>
                    </a:lnTo>
                    <a:lnTo>
                      <a:pt x="182" y="3"/>
                    </a:lnTo>
                    <a:lnTo>
                      <a:pt x="185" y="4"/>
                    </a:lnTo>
                    <a:lnTo>
                      <a:pt x="187" y="5"/>
                    </a:lnTo>
                    <a:lnTo>
                      <a:pt x="189" y="6"/>
                    </a:lnTo>
                    <a:lnTo>
                      <a:pt x="192" y="7"/>
                    </a:lnTo>
                    <a:lnTo>
                      <a:pt x="194" y="8"/>
                    </a:lnTo>
                    <a:lnTo>
                      <a:pt x="197" y="8"/>
                    </a:lnTo>
                    <a:lnTo>
                      <a:pt x="198" y="9"/>
                    </a:lnTo>
                    <a:lnTo>
                      <a:pt x="199" y="9"/>
                    </a:lnTo>
                    <a:lnTo>
                      <a:pt x="200" y="9"/>
                    </a:lnTo>
                    <a:lnTo>
                      <a:pt x="202" y="10"/>
                    </a:lnTo>
                    <a:lnTo>
                      <a:pt x="203" y="10"/>
                    </a:lnTo>
                    <a:lnTo>
                      <a:pt x="204" y="11"/>
                    </a:lnTo>
                    <a:lnTo>
                      <a:pt x="206" y="12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09" y="13"/>
                    </a:lnTo>
                    <a:lnTo>
                      <a:pt x="210" y="13"/>
                    </a:lnTo>
                    <a:lnTo>
                      <a:pt x="210" y="13"/>
                    </a:lnTo>
                    <a:lnTo>
                      <a:pt x="211" y="13"/>
                    </a:lnTo>
                    <a:lnTo>
                      <a:pt x="212" y="12"/>
                    </a:lnTo>
                    <a:lnTo>
                      <a:pt x="213" y="12"/>
                    </a:lnTo>
                    <a:lnTo>
                      <a:pt x="214" y="12"/>
                    </a:lnTo>
                    <a:lnTo>
                      <a:pt x="214" y="12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3" y="15"/>
                    </a:lnTo>
                    <a:lnTo>
                      <a:pt x="213" y="17"/>
                    </a:lnTo>
                    <a:lnTo>
                      <a:pt x="213" y="18"/>
                    </a:lnTo>
                    <a:lnTo>
                      <a:pt x="212" y="19"/>
                    </a:lnTo>
                    <a:lnTo>
                      <a:pt x="212" y="20"/>
                    </a:lnTo>
                    <a:lnTo>
                      <a:pt x="212" y="21"/>
                    </a:lnTo>
                    <a:lnTo>
                      <a:pt x="211" y="22"/>
                    </a:lnTo>
                    <a:lnTo>
                      <a:pt x="210" y="22"/>
                    </a:lnTo>
                    <a:lnTo>
                      <a:pt x="210" y="23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5"/>
                    </a:lnTo>
                    <a:lnTo>
                      <a:pt x="21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5"/>
                    </a:lnTo>
                    <a:lnTo>
                      <a:pt x="213" y="26"/>
                    </a:lnTo>
                    <a:lnTo>
                      <a:pt x="214" y="27"/>
                    </a:lnTo>
                    <a:lnTo>
                      <a:pt x="215" y="28"/>
                    </a:lnTo>
                    <a:lnTo>
                      <a:pt x="216" y="29"/>
                    </a:lnTo>
                    <a:lnTo>
                      <a:pt x="216" y="31"/>
                    </a:lnTo>
                    <a:lnTo>
                      <a:pt x="217" y="31"/>
                    </a:lnTo>
                    <a:lnTo>
                      <a:pt x="217" y="32"/>
                    </a:lnTo>
                    <a:lnTo>
                      <a:pt x="217" y="34"/>
                    </a:lnTo>
                    <a:lnTo>
                      <a:pt x="218" y="37"/>
                    </a:lnTo>
                    <a:lnTo>
                      <a:pt x="219" y="40"/>
                    </a:lnTo>
                    <a:lnTo>
                      <a:pt x="220" y="42"/>
                    </a:lnTo>
                    <a:lnTo>
                      <a:pt x="221" y="44"/>
                    </a:lnTo>
                    <a:lnTo>
                      <a:pt x="221" y="46"/>
                    </a:lnTo>
                    <a:lnTo>
                      <a:pt x="222" y="46"/>
                    </a:lnTo>
                    <a:lnTo>
                      <a:pt x="220" y="45"/>
                    </a:lnTo>
                    <a:lnTo>
                      <a:pt x="217" y="43"/>
                    </a:lnTo>
                    <a:lnTo>
                      <a:pt x="215" y="41"/>
                    </a:lnTo>
                    <a:lnTo>
                      <a:pt x="212" y="38"/>
                    </a:lnTo>
                    <a:lnTo>
                      <a:pt x="210" y="36"/>
                    </a:lnTo>
                    <a:lnTo>
                      <a:pt x="208" y="34"/>
                    </a:lnTo>
                    <a:lnTo>
                      <a:pt x="207" y="33"/>
                    </a:lnTo>
                    <a:lnTo>
                      <a:pt x="207" y="32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2"/>
                    </a:lnTo>
                    <a:lnTo>
                      <a:pt x="204" y="31"/>
                    </a:lnTo>
                    <a:lnTo>
                      <a:pt x="204" y="31"/>
                    </a:lnTo>
                    <a:lnTo>
                      <a:pt x="203" y="31"/>
                    </a:lnTo>
                    <a:lnTo>
                      <a:pt x="203" y="31"/>
                    </a:lnTo>
                    <a:lnTo>
                      <a:pt x="202" y="31"/>
                    </a:lnTo>
                    <a:lnTo>
                      <a:pt x="202" y="30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1" y="31"/>
                    </a:lnTo>
                    <a:lnTo>
                      <a:pt x="201" y="32"/>
                    </a:lnTo>
                    <a:lnTo>
                      <a:pt x="201" y="32"/>
                    </a:lnTo>
                    <a:lnTo>
                      <a:pt x="202" y="33"/>
                    </a:lnTo>
                    <a:lnTo>
                      <a:pt x="203" y="34"/>
                    </a:lnTo>
                    <a:lnTo>
                      <a:pt x="204" y="35"/>
                    </a:lnTo>
                    <a:lnTo>
                      <a:pt x="205" y="36"/>
                    </a:lnTo>
                    <a:lnTo>
                      <a:pt x="205" y="36"/>
                    </a:lnTo>
                    <a:lnTo>
                      <a:pt x="205" y="37"/>
                    </a:lnTo>
                    <a:lnTo>
                      <a:pt x="205" y="38"/>
                    </a:lnTo>
                    <a:lnTo>
                      <a:pt x="205" y="38"/>
                    </a:lnTo>
                    <a:lnTo>
                      <a:pt x="205" y="39"/>
                    </a:lnTo>
                    <a:lnTo>
                      <a:pt x="204" y="41"/>
                    </a:lnTo>
                    <a:lnTo>
                      <a:pt x="203" y="42"/>
                    </a:lnTo>
                    <a:lnTo>
                      <a:pt x="203" y="43"/>
                    </a:lnTo>
                    <a:lnTo>
                      <a:pt x="202" y="44"/>
                    </a:lnTo>
                    <a:lnTo>
                      <a:pt x="201" y="45"/>
                    </a:lnTo>
                    <a:lnTo>
                      <a:pt x="201" y="46"/>
                    </a:lnTo>
                    <a:lnTo>
                      <a:pt x="199" y="47"/>
                    </a:lnTo>
                    <a:lnTo>
                      <a:pt x="199" y="48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49"/>
                    </a:lnTo>
                    <a:lnTo>
                      <a:pt x="198" y="48"/>
                    </a:lnTo>
                    <a:lnTo>
                      <a:pt x="199" y="48"/>
                    </a:lnTo>
                    <a:lnTo>
                      <a:pt x="199" y="47"/>
                    </a:lnTo>
                    <a:lnTo>
                      <a:pt x="200" y="46"/>
                    </a:lnTo>
                    <a:lnTo>
                      <a:pt x="201" y="46"/>
                    </a:lnTo>
                    <a:lnTo>
                      <a:pt x="202" y="45"/>
                    </a:lnTo>
                    <a:lnTo>
                      <a:pt x="202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0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7" y="42"/>
                    </a:lnTo>
                    <a:lnTo>
                      <a:pt x="196" y="42"/>
                    </a:lnTo>
                    <a:lnTo>
                      <a:pt x="195" y="41"/>
                    </a:lnTo>
                    <a:lnTo>
                      <a:pt x="194" y="41"/>
                    </a:lnTo>
                    <a:lnTo>
                      <a:pt x="193" y="40"/>
                    </a:lnTo>
                    <a:lnTo>
                      <a:pt x="192" y="38"/>
                    </a:lnTo>
                    <a:lnTo>
                      <a:pt x="191" y="36"/>
                    </a:lnTo>
                    <a:lnTo>
                      <a:pt x="190" y="34"/>
                    </a:lnTo>
                    <a:lnTo>
                      <a:pt x="190" y="32"/>
                    </a:lnTo>
                    <a:lnTo>
                      <a:pt x="189" y="31"/>
                    </a:lnTo>
                    <a:lnTo>
                      <a:pt x="189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6" y="31"/>
                    </a:lnTo>
                    <a:lnTo>
                      <a:pt x="185" y="30"/>
                    </a:lnTo>
                    <a:lnTo>
                      <a:pt x="184" y="29"/>
                    </a:lnTo>
                    <a:lnTo>
                      <a:pt x="183" y="27"/>
                    </a:lnTo>
                    <a:lnTo>
                      <a:pt x="182" y="26"/>
                    </a:lnTo>
                    <a:lnTo>
                      <a:pt x="181" y="25"/>
                    </a:lnTo>
                    <a:lnTo>
                      <a:pt x="180" y="24"/>
                    </a:lnTo>
                    <a:lnTo>
                      <a:pt x="179" y="23"/>
                    </a:lnTo>
                    <a:lnTo>
                      <a:pt x="177" y="22"/>
                    </a:lnTo>
                    <a:lnTo>
                      <a:pt x="175" y="22"/>
                    </a:lnTo>
                    <a:lnTo>
                      <a:pt x="173" y="22"/>
                    </a:lnTo>
                    <a:lnTo>
                      <a:pt x="171" y="22"/>
                    </a:lnTo>
                    <a:lnTo>
                      <a:pt x="169" y="22"/>
                    </a:lnTo>
                    <a:lnTo>
                      <a:pt x="167" y="21"/>
                    </a:lnTo>
                    <a:lnTo>
                      <a:pt x="165" y="20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1"/>
                    </a:lnTo>
                    <a:lnTo>
                      <a:pt x="161" y="21"/>
                    </a:lnTo>
                    <a:lnTo>
                      <a:pt x="160" y="21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1"/>
                    </a:lnTo>
                    <a:lnTo>
                      <a:pt x="157" y="21"/>
                    </a:lnTo>
                    <a:lnTo>
                      <a:pt x="156" y="21"/>
                    </a:lnTo>
                    <a:lnTo>
                      <a:pt x="155" y="22"/>
                    </a:lnTo>
                    <a:lnTo>
                      <a:pt x="154" y="22"/>
                    </a:lnTo>
                    <a:lnTo>
                      <a:pt x="152" y="23"/>
                    </a:lnTo>
                    <a:lnTo>
                      <a:pt x="150" y="24"/>
                    </a:lnTo>
                    <a:lnTo>
                      <a:pt x="149" y="25"/>
                    </a:lnTo>
                    <a:lnTo>
                      <a:pt x="147" y="26"/>
                    </a:lnTo>
                    <a:lnTo>
                      <a:pt x="146" y="27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8" y="27"/>
                    </a:lnTo>
                    <a:lnTo>
                      <a:pt x="148" y="27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2" y="26"/>
                    </a:lnTo>
                    <a:lnTo>
                      <a:pt x="154" y="26"/>
                    </a:lnTo>
                    <a:lnTo>
                      <a:pt x="156" y="25"/>
                    </a:lnTo>
                    <a:lnTo>
                      <a:pt x="158" y="24"/>
                    </a:lnTo>
                    <a:lnTo>
                      <a:pt x="161" y="24"/>
                    </a:lnTo>
                    <a:lnTo>
                      <a:pt x="163" y="24"/>
                    </a:lnTo>
                    <a:lnTo>
                      <a:pt x="164" y="24"/>
                    </a:lnTo>
                    <a:lnTo>
                      <a:pt x="165" y="24"/>
                    </a:lnTo>
                    <a:lnTo>
                      <a:pt x="166" y="24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8" y="25"/>
                    </a:lnTo>
                    <a:lnTo>
                      <a:pt x="168" y="26"/>
                    </a:lnTo>
                    <a:lnTo>
                      <a:pt x="168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6" y="27"/>
                    </a:lnTo>
                    <a:lnTo>
                      <a:pt x="167" y="28"/>
                    </a:lnTo>
                    <a:lnTo>
                      <a:pt x="168" y="29"/>
                    </a:lnTo>
                    <a:lnTo>
                      <a:pt x="168" y="30"/>
                    </a:lnTo>
                    <a:lnTo>
                      <a:pt x="169" y="32"/>
                    </a:lnTo>
                    <a:lnTo>
                      <a:pt x="169" y="33"/>
                    </a:lnTo>
                    <a:lnTo>
                      <a:pt x="169" y="35"/>
                    </a:lnTo>
                    <a:lnTo>
                      <a:pt x="168" y="37"/>
                    </a:lnTo>
                    <a:lnTo>
                      <a:pt x="168" y="37"/>
                    </a:lnTo>
                    <a:lnTo>
                      <a:pt x="168" y="38"/>
                    </a:lnTo>
                    <a:lnTo>
                      <a:pt x="167" y="39"/>
                    </a:lnTo>
                    <a:lnTo>
                      <a:pt x="167" y="40"/>
                    </a:lnTo>
                    <a:lnTo>
                      <a:pt x="165" y="41"/>
                    </a:lnTo>
                    <a:lnTo>
                      <a:pt x="163" y="42"/>
                    </a:lnTo>
                    <a:lnTo>
                      <a:pt x="160" y="43"/>
                    </a:lnTo>
                    <a:lnTo>
                      <a:pt x="158" y="43"/>
                    </a:lnTo>
                    <a:lnTo>
                      <a:pt x="156" y="43"/>
                    </a:lnTo>
                    <a:lnTo>
                      <a:pt x="154" y="42"/>
                    </a:lnTo>
                    <a:lnTo>
                      <a:pt x="154" y="43"/>
                    </a:lnTo>
                    <a:lnTo>
                      <a:pt x="154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0" y="43"/>
                    </a:lnTo>
                    <a:lnTo>
                      <a:pt x="150" y="42"/>
                    </a:lnTo>
                    <a:lnTo>
                      <a:pt x="149" y="41"/>
                    </a:lnTo>
                    <a:lnTo>
                      <a:pt x="148" y="40"/>
                    </a:lnTo>
                    <a:lnTo>
                      <a:pt x="147" y="39"/>
                    </a:lnTo>
                    <a:lnTo>
                      <a:pt x="147" y="38"/>
                    </a:lnTo>
                    <a:lnTo>
                      <a:pt x="146" y="37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4" y="36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3" y="34"/>
                    </a:lnTo>
                    <a:lnTo>
                      <a:pt x="142" y="34"/>
                    </a:lnTo>
                    <a:lnTo>
                      <a:pt x="141" y="35"/>
                    </a:lnTo>
                    <a:lnTo>
                      <a:pt x="140" y="35"/>
                    </a:lnTo>
                    <a:lnTo>
                      <a:pt x="140" y="35"/>
                    </a:lnTo>
                    <a:lnTo>
                      <a:pt x="139" y="34"/>
                    </a:lnTo>
                    <a:lnTo>
                      <a:pt x="138" y="34"/>
                    </a:lnTo>
                    <a:lnTo>
                      <a:pt x="139" y="34"/>
                    </a:lnTo>
                    <a:lnTo>
                      <a:pt x="139" y="33"/>
                    </a:lnTo>
                    <a:lnTo>
                      <a:pt x="139" y="33"/>
                    </a:lnTo>
                    <a:lnTo>
                      <a:pt x="140" y="33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39" y="32"/>
                    </a:lnTo>
                    <a:lnTo>
                      <a:pt x="139" y="32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37" y="33"/>
                    </a:lnTo>
                    <a:lnTo>
                      <a:pt x="135" y="34"/>
                    </a:lnTo>
                    <a:lnTo>
                      <a:pt x="133" y="35"/>
                    </a:lnTo>
                    <a:lnTo>
                      <a:pt x="131" y="35"/>
                    </a:lnTo>
                    <a:lnTo>
                      <a:pt x="129" y="36"/>
                    </a:lnTo>
                    <a:lnTo>
                      <a:pt x="126" y="36"/>
                    </a:lnTo>
                    <a:lnTo>
                      <a:pt x="124" y="35"/>
                    </a:lnTo>
                    <a:lnTo>
                      <a:pt x="123" y="35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4" y="34"/>
                    </a:lnTo>
                    <a:lnTo>
                      <a:pt x="124" y="33"/>
                    </a:lnTo>
                    <a:lnTo>
                      <a:pt x="125" y="34"/>
                    </a:lnTo>
                    <a:lnTo>
                      <a:pt x="125" y="33"/>
                    </a:lnTo>
                    <a:lnTo>
                      <a:pt x="127" y="33"/>
                    </a:lnTo>
                    <a:lnTo>
                      <a:pt x="129" y="33"/>
                    </a:lnTo>
                    <a:lnTo>
                      <a:pt x="130" y="32"/>
                    </a:lnTo>
                    <a:lnTo>
                      <a:pt x="132" y="32"/>
                    </a:lnTo>
                    <a:lnTo>
                      <a:pt x="133" y="32"/>
                    </a:lnTo>
                    <a:lnTo>
                      <a:pt x="135" y="32"/>
                    </a:lnTo>
                    <a:lnTo>
                      <a:pt x="135" y="31"/>
                    </a:lnTo>
                    <a:lnTo>
                      <a:pt x="136" y="31"/>
                    </a:lnTo>
                    <a:lnTo>
                      <a:pt x="137" y="30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8"/>
                    </a:lnTo>
                    <a:lnTo>
                      <a:pt x="139" y="27"/>
                    </a:lnTo>
                    <a:lnTo>
                      <a:pt x="140" y="27"/>
                    </a:lnTo>
                    <a:lnTo>
                      <a:pt x="138" y="27"/>
                    </a:lnTo>
                    <a:lnTo>
                      <a:pt x="136" y="27"/>
                    </a:lnTo>
                    <a:lnTo>
                      <a:pt x="135" y="27"/>
                    </a:lnTo>
                    <a:lnTo>
                      <a:pt x="133" y="28"/>
                    </a:lnTo>
                    <a:lnTo>
                      <a:pt x="132" y="28"/>
                    </a:lnTo>
                    <a:lnTo>
                      <a:pt x="130" y="28"/>
                    </a:lnTo>
                    <a:lnTo>
                      <a:pt x="129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6" y="29"/>
                    </a:lnTo>
                    <a:lnTo>
                      <a:pt x="126" y="29"/>
                    </a:lnTo>
                    <a:lnTo>
                      <a:pt x="127" y="29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31" y="26"/>
                    </a:lnTo>
                    <a:lnTo>
                      <a:pt x="134" y="26"/>
                    </a:lnTo>
                    <a:lnTo>
                      <a:pt x="136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40" y="25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39" y="27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1" y="26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42" y="25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45" y="23"/>
                    </a:lnTo>
                    <a:lnTo>
                      <a:pt x="145" y="23"/>
                    </a:lnTo>
                    <a:lnTo>
                      <a:pt x="146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1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1" y="20"/>
                    </a:lnTo>
                    <a:lnTo>
                      <a:pt x="152" y="20"/>
                    </a:lnTo>
                    <a:lnTo>
                      <a:pt x="154" y="19"/>
                    </a:lnTo>
                    <a:lnTo>
                      <a:pt x="155" y="19"/>
                    </a:lnTo>
                    <a:lnTo>
                      <a:pt x="157" y="19"/>
                    </a:lnTo>
                    <a:lnTo>
                      <a:pt x="158" y="18"/>
                    </a:lnTo>
                    <a:lnTo>
                      <a:pt x="159" y="18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3" y="18"/>
                    </a:lnTo>
                    <a:lnTo>
                      <a:pt x="165" y="18"/>
                    </a:lnTo>
                    <a:lnTo>
                      <a:pt x="167" y="19"/>
                    </a:lnTo>
                    <a:lnTo>
                      <a:pt x="169" y="19"/>
                    </a:lnTo>
                    <a:lnTo>
                      <a:pt x="171" y="19"/>
                    </a:lnTo>
                    <a:lnTo>
                      <a:pt x="173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6" y="18"/>
                    </a:lnTo>
                    <a:lnTo>
                      <a:pt x="177" y="18"/>
                    </a:lnTo>
                    <a:lnTo>
                      <a:pt x="178" y="18"/>
                    </a:lnTo>
                    <a:lnTo>
                      <a:pt x="179" y="17"/>
                    </a:lnTo>
                    <a:lnTo>
                      <a:pt x="180" y="17"/>
                    </a:lnTo>
                    <a:lnTo>
                      <a:pt x="181" y="17"/>
                    </a:lnTo>
                    <a:lnTo>
                      <a:pt x="182" y="16"/>
                    </a:lnTo>
                    <a:lnTo>
                      <a:pt x="183" y="16"/>
                    </a:lnTo>
                    <a:lnTo>
                      <a:pt x="184" y="16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5" y="15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2" y="14"/>
                    </a:lnTo>
                    <a:lnTo>
                      <a:pt x="179" y="13"/>
                    </a:lnTo>
                    <a:lnTo>
                      <a:pt x="176" y="13"/>
                    </a:lnTo>
                    <a:lnTo>
                      <a:pt x="173" y="12"/>
                    </a:lnTo>
                    <a:lnTo>
                      <a:pt x="170" y="12"/>
                    </a:lnTo>
                    <a:lnTo>
                      <a:pt x="167" y="11"/>
                    </a:lnTo>
                    <a:lnTo>
                      <a:pt x="164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0" y="10"/>
                    </a:lnTo>
                    <a:lnTo>
                      <a:pt x="160" y="9"/>
                    </a:lnTo>
                    <a:lnTo>
                      <a:pt x="160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5" y="10"/>
                    </a:lnTo>
                    <a:lnTo>
                      <a:pt x="154" y="9"/>
                    </a:lnTo>
                    <a:lnTo>
                      <a:pt x="153" y="9"/>
                    </a:lnTo>
                    <a:lnTo>
                      <a:pt x="153" y="9"/>
                    </a:lnTo>
                    <a:lnTo>
                      <a:pt x="152" y="9"/>
                    </a:lnTo>
                    <a:lnTo>
                      <a:pt x="152" y="9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0" y="6"/>
                    </a:lnTo>
                    <a:lnTo>
                      <a:pt x="150" y="6"/>
                    </a:lnTo>
                    <a:lnTo>
                      <a:pt x="148" y="6"/>
                    </a:lnTo>
                    <a:lnTo>
                      <a:pt x="147" y="6"/>
                    </a:lnTo>
                    <a:lnTo>
                      <a:pt x="145" y="7"/>
                    </a:lnTo>
                    <a:lnTo>
                      <a:pt x="143" y="8"/>
                    </a:lnTo>
                    <a:lnTo>
                      <a:pt x="141" y="9"/>
                    </a:lnTo>
                    <a:lnTo>
                      <a:pt x="139" y="10"/>
                    </a:lnTo>
                    <a:lnTo>
                      <a:pt x="138" y="10"/>
                    </a:lnTo>
                    <a:lnTo>
                      <a:pt x="137" y="9"/>
                    </a:lnTo>
                    <a:lnTo>
                      <a:pt x="135" y="9"/>
                    </a:lnTo>
                    <a:lnTo>
                      <a:pt x="135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2" y="9"/>
                    </a:lnTo>
                    <a:lnTo>
                      <a:pt x="134" y="8"/>
                    </a:lnTo>
                    <a:lnTo>
                      <a:pt x="135" y="7"/>
                    </a:lnTo>
                    <a:lnTo>
                      <a:pt x="137" y="6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3" y="4"/>
                    </a:lnTo>
                    <a:lnTo>
                      <a:pt x="144" y="4"/>
                    </a:lnTo>
                    <a:lnTo>
                      <a:pt x="144" y="3"/>
                    </a:lnTo>
                    <a:lnTo>
                      <a:pt x="145" y="3"/>
                    </a:lnTo>
                    <a:lnTo>
                      <a:pt x="146" y="3"/>
                    </a:lnTo>
                    <a:lnTo>
                      <a:pt x="147" y="3"/>
                    </a:lnTo>
                    <a:lnTo>
                      <a:pt x="148" y="2"/>
                    </a:lnTo>
                    <a:lnTo>
                      <a:pt x="149" y="2"/>
                    </a:lnTo>
                    <a:lnTo>
                      <a:pt x="150" y="1"/>
                    </a:lnTo>
                    <a:lnTo>
                      <a:pt x="152" y="1"/>
                    </a:lnTo>
                    <a:lnTo>
                      <a:pt x="153" y="0"/>
                    </a:lnTo>
                    <a:close/>
                    <a:moveTo>
                      <a:pt x="176" y="50"/>
                    </a:move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8" y="48"/>
                    </a:lnTo>
                    <a:lnTo>
                      <a:pt x="179" y="48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6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5"/>
                    </a:lnTo>
                    <a:lnTo>
                      <a:pt x="178" y="44"/>
                    </a:lnTo>
                    <a:lnTo>
                      <a:pt x="179" y="43"/>
                    </a:lnTo>
                    <a:lnTo>
                      <a:pt x="179" y="41"/>
                    </a:lnTo>
                    <a:lnTo>
                      <a:pt x="180" y="41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4" y="42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40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4" y="42"/>
                    </a:lnTo>
                    <a:lnTo>
                      <a:pt x="184" y="42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4"/>
                    </a:lnTo>
                    <a:lnTo>
                      <a:pt x="183" y="44"/>
                    </a:lnTo>
                    <a:lnTo>
                      <a:pt x="182" y="44"/>
                    </a:lnTo>
                    <a:lnTo>
                      <a:pt x="182" y="45"/>
                    </a:lnTo>
                    <a:lnTo>
                      <a:pt x="182" y="45"/>
                    </a:lnTo>
                    <a:lnTo>
                      <a:pt x="181" y="45"/>
                    </a:lnTo>
                    <a:lnTo>
                      <a:pt x="181" y="45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79" y="47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50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0"/>
                    </a:lnTo>
                    <a:close/>
                    <a:moveTo>
                      <a:pt x="171" y="49"/>
                    </a:moveTo>
                    <a:lnTo>
                      <a:pt x="171" y="49"/>
                    </a:lnTo>
                    <a:lnTo>
                      <a:pt x="171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70" y="48"/>
                    </a:lnTo>
                    <a:lnTo>
                      <a:pt x="171" y="48"/>
                    </a:lnTo>
                    <a:lnTo>
                      <a:pt x="172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4" y="48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1" y="49"/>
                    </a:lnTo>
                    <a:close/>
                    <a:moveTo>
                      <a:pt x="168" y="49"/>
                    </a:move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close/>
                    <a:moveTo>
                      <a:pt x="185" y="48"/>
                    </a:move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6" y="47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close/>
                    <a:moveTo>
                      <a:pt x="222" y="47"/>
                    </a:move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3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close/>
                    <a:moveTo>
                      <a:pt x="146" y="46"/>
                    </a:moveTo>
                    <a:lnTo>
                      <a:pt x="144" y="45"/>
                    </a:lnTo>
                    <a:lnTo>
                      <a:pt x="143" y="45"/>
                    </a:lnTo>
                    <a:lnTo>
                      <a:pt x="142" y="44"/>
                    </a:lnTo>
                    <a:lnTo>
                      <a:pt x="141" y="43"/>
                    </a:lnTo>
                    <a:lnTo>
                      <a:pt x="140" y="43"/>
                    </a:lnTo>
                    <a:lnTo>
                      <a:pt x="139" y="42"/>
                    </a:lnTo>
                    <a:lnTo>
                      <a:pt x="138" y="41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40" y="38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4" y="41"/>
                    </a:lnTo>
                    <a:lnTo>
                      <a:pt x="145" y="42"/>
                    </a:lnTo>
                    <a:lnTo>
                      <a:pt x="146" y="42"/>
                    </a:lnTo>
                    <a:lnTo>
                      <a:pt x="147" y="43"/>
                    </a:lnTo>
                    <a:lnTo>
                      <a:pt x="148" y="44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6"/>
                    </a:lnTo>
                    <a:lnTo>
                      <a:pt x="149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6" y="46"/>
                    </a:lnTo>
                    <a:lnTo>
                      <a:pt x="146" y="46"/>
                    </a:lnTo>
                    <a:close/>
                    <a:moveTo>
                      <a:pt x="173" y="42"/>
                    </a:move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3" y="40"/>
                    </a:lnTo>
                    <a:lnTo>
                      <a:pt x="174" y="38"/>
                    </a:lnTo>
                    <a:lnTo>
                      <a:pt x="174" y="37"/>
                    </a:lnTo>
                    <a:lnTo>
                      <a:pt x="174" y="37"/>
                    </a:lnTo>
                    <a:lnTo>
                      <a:pt x="173" y="36"/>
                    </a:lnTo>
                    <a:lnTo>
                      <a:pt x="173" y="34"/>
                    </a:lnTo>
                    <a:lnTo>
                      <a:pt x="172" y="33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3" y="31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4" y="30"/>
                    </a:lnTo>
                    <a:lnTo>
                      <a:pt x="174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4" y="27"/>
                    </a:lnTo>
                    <a:lnTo>
                      <a:pt x="174" y="28"/>
                    </a:lnTo>
                    <a:lnTo>
                      <a:pt x="174" y="28"/>
                    </a:lnTo>
                    <a:lnTo>
                      <a:pt x="175" y="29"/>
                    </a:lnTo>
                    <a:lnTo>
                      <a:pt x="175" y="29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7" y="30"/>
                    </a:lnTo>
                    <a:lnTo>
                      <a:pt x="178" y="31"/>
                    </a:lnTo>
                    <a:lnTo>
                      <a:pt x="178" y="31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9" y="29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5" y="36"/>
                    </a:lnTo>
                    <a:lnTo>
                      <a:pt x="186" y="36"/>
                    </a:lnTo>
                    <a:lnTo>
                      <a:pt x="187" y="37"/>
                    </a:lnTo>
                    <a:lnTo>
                      <a:pt x="188" y="38"/>
                    </a:lnTo>
                    <a:lnTo>
                      <a:pt x="189" y="39"/>
                    </a:lnTo>
                    <a:lnTo>
                      <a:pt x="188" y="39"/>
                    </a:lnTo>
                    <a:lnTo>
                      <a:pt x="187" y="39"/>
                    </a:lnTo>
                    <a:lnTo>
                      <a:pt x="186" y="39"/>
                    </a:lnTo>
                    <a:lnTo>
                      <a:pt x="185" y="39"/>
                    </a:lnTo>
                    <a:lnTo>
                      <a:pt x="184" y="38"/>
                    </a:lnTo>
                    <a:lnTo>
                      <a:pt x="182" y="37"/>
                    </a:lnTo>
                    <a:lnTo>
                      <a:pt x="181" y="36"/>
                    </a:lnTo>
                    <a:lnTo>
                      <a:pt x="179" y="35"/>
                    </a:lnTo>
                    <a:lnTo>
                      <a:pt x="178" y="34"/>
                    </a:lnTo>
                    <a:lnTo>
                      <a:pt x="177" y="33"/>
                    </a:lnTo>
                    <a:lnTo>
                      <a:pt x="177" y="34"/>
                    </a:lnTo>
                    <a:lnTo>
                      <a:pt x="177" y="35"/>
                    </a:lnTo>
                    <a:lnTo>
                      <a:pt x="178" y="36"/>
                    </a:lnTo>
                    <a:lnTo>
                      <a:pt x="178" y="38"/>
                    </a:lnTo>
                    <a:lnTo>
                      <a:pt x="178" y="39"/>
                    </a:lnTo>
                    <a:lnTo>
                      <a:pt x="178" y="40"/>
                    </a:lnTo>
                    <a:lnTo>
                      <a:pt x="177" y="41"/>
                    </a:lnTo>
                    <a:lnTo>
                      <a:pt x="175" y="41"/>
                    </a:lnTo>
                    <a:lnTo>
                      <a:pt x="175" y="42"/>
                    </a:lnTo>
                    <a:lnTo>
                      <a:pt x="175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3" y="42"/>
                    </a:lnTo>
                    <a:lnTo>
                      <a:pt x="173" y="42"/>
                    </a:lnTo>
                    <a:close/>
                    <a:moveTo>
                      <a:pt x="184" y="40"/>
                    </a:move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4" y="40"/>
                    </a:lnTo>
                    <a:close/>
                    <a:moveTo>
                      <a:pt x="288" y="29"/>
                    </a:moveTo>
                    <a:lnTo>
                      <a:pt x="287" y="28"/>
                    </a:lnTo>
                    <a:lnTo>
                      <a:pt x="286" y="26"/>
                    </a:lnTo>
                    <a:lnTo>
                      <a:pt x="284" y="24"/>
                    </a:lnTo>
                    <a:lnTo>
                      <a:pt x="282" y="23"/>
                    </a:lnTo>
                    <a:lnTo>
                      <a:pt x="280" y="22"/>
                    </a:lnTo>
                    <a:lnTo>
                      <a:pt x="279" y="21"/>
                    </a:lnTo>
                    <a:lnTo>
                      <a:pt x="277" y="20"/>
                    </a:lnTo>
                    <a:lnTo>
                      <a:pt x="274" y="19"/>
                    </a:lnTo>
                    <a:lnTo>
                      <a:pt x="272" y="19"/>
                    </a:lnTo>
                    <a:lnTo>
                      <a:pt x="270" y="19"/>
                    </a:lnTo>
                    <a:lnTo>
                      <a:pt x="268" y="18"/>
                    </a:lnTo>
                    <a:lnTo>
                      <a:pt x="266" y="18"/>
                    </a:lnTo>
                    <a:lnTo>
                      <a:pt x="264" y="19"/>
                    </a:lnTo>
                    <a:lnTo>
                      <a:pt x="261" y="19"/>
                    </a:lnTo>
                    <a:lnTo>
                      <a:pt x="259" y="19"/>
                    </a:lnTo>
                    <a:lnTo>
                      <a:pt x="257" y="20"/>
                    </a:lnTo>
                    <a:lnTo>
                      <a:pt x="257" y="21"/>
                    </a:lnTo>
                    <a:lnTo>
                      <a:pt x="257" y="21"/>
                    </a:lnTo>
                    <a:lnTo>
                      <a:pt x="256" y="22"/>
                    </a:lnTo>
                    <a:lnTo>
                      <a:pt x="255" y="22"/>
                    </a:lnTo>
                    <a:lnTo>
                      <a:pt x="255" y="22"/>
                    </a:lnTo>
                    <a:lnTo>
                      <a:pt x="254" y="23"/>
                    </a:lnTo>
                    <a:lnTo>
                      <a:pt x="254" y="24"/>
                    </a:lnTo>
                    <a:lnTo>
                      <a:pt x="254" y="24"/>
                    </a:lnTo>
                    <a:lnTo>
                      <a:pt x="253" y="24"/>
                    </a:lnTo>
                    <a:lnTo>
                      <a:pt x="253" y="25"/>
                    </a:lnTo>
                    <a:lnTo>
                      <a:pt x="252" y="24"/>
                    </a:lnTo>
                    <a:lnTo>
                      <a:pt x="252" y="24"/>
                    </a:lnTo>
                    <a:lnTo>
                      <a:pt x="252" y="23"/>
                    </a:lnTo>
                    <a:lnTo>
                      <a:pt x="252" y="22"/>
                    </a:lnTo>
                    <a:lnTo>
                      <a:pt x="253" y="20"/>
                    </a:lnTo>
                    <a:lnTo>
                      <a:pt x="254" y="19"/>
                    </a:lnTo>
                    <a:lnTo>
                      <a:pt x="255" y="17"/>
                    </a:lnTo>
                    <a:lnTo>
                      <a:pt x="256" y="17"/>
                    </a:lnTo>
                    <a:lnTo>
                      <a:pt x="258" y="16"/>
                    </a:lnTo>
                    <a:lnTo>
                      <a:pt x="260" y="15"/>
                    </a:lnTo>
                    <a:lnTo>
                      <a:pt x="262" y="14"/>
                    </a:lnTo>
                    <a:lnTo>
                      <a:pt x="264" y="13"/>
                    </a:lnTo>
                    <a:lnTo>
                      <a:pt x="266" y="12"/>
                    </a:lnTo>
                    <a:lnTo>
                      <a:pt x="269" y="12"/>
                    </a:lnTo>
                    <a:lnTo>
                      <a:pt x="271" y="11"/>
                    </a:lnTo>
                    <a:lnTo>
                      <a:pt x="274" y="10"/>
                    </a:lnTo>
                    <a:lnTo>
                      <a:pt x="275" y="11"/>
                    </a:lnTo>
                    <a:lnTo>
                      <a:pt x="275" y="11"/>
                    </a:lnTo>
                    <a:lnTo>
                      <a:pt x="277" y="12"/>
                    </a:lnTo>
                    <a:lnTo>
                      <a:pt x="278" y="12"/>
                    </a:lnTo>
                    <a:lnTo>
                      <a:pt x="279" y="12"/>
                    </a:lnTo>
                    <a:lnTo>
                      <a:pt x="280" y="13"/>
                    </a:lnTo>
                    <a:lnTo>
                      <a:pt x="282" y="13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7" y="18"/>
                    </a:lnTo>
                    <a:lnTo>
                      <a:pt x="287" y="18"/>
                    </a:lnTo>
                    <a:lnTo>
                      <a:pt x="287" y="19"/>
                    </a:lnTo>
                    <a:lnTo>
                      <a:pt x="288" y="19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89" y="21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1"/>
                    </a:lnTo>
                    <a:lnTo>
                      <a:pt x="289" y="22"/>
                    </a:lnTo>
                    <a:lnTo>
                      <a:pt x="290" y="23"/>
                    </a:lnTo>
                    <a:lnTo>
                      <a:pt x="290" y="25"/>
                    </a:lnTo>
                    <a:lnTo>
                      <a:pt x="290" y="27"/>
                    </a:lnTo>
                    <a:lnTo>
                      <a:pt x="290" y="28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29"/>
                    </a:lnTo>
                    <a:lnTo>
                      <a:pt x="288" y="29"/>
                    </a:lnTo>
                    <a:close/>
                    <a:moveTo>
                      <a:pt x="171" y="28"/>
                    </a:move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0" y="28"/>
                    </a:lnTo>
                    <a:lnTo>
                      <a:pt x="170" y="28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close/>
                    <a:moveTo>
                      <a:pt x="173" y="27"/>
                    </a:move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close/>
                    <a:moveTo>
                      <a:pt x="171" y="26"/>
                    </a:moveTo>
                    <a:lnTo>
                      <a:pt x="171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close/>
                    <a:moveTo>
                      <a:pt x="174" y="19"/>
                    </a:move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reeform 28"/>
              <p:cNvSpPr>
                <a:spLocks noEditPoints="1"/>
              </p:cNvSpPr>
              <p:nvPr/>
            </p:nvSpPr>
            <p:spPr bwMode="auto">
              <a:xfrm>
                <a:off x="1049" y="80"/>
                <a:ext cx="278" cy="152"/>
              </a:xfrm>
              <a:custGeom>
                <a:avLst/>
                <a:gdLst>
                  <a:gd name="T0" fmla="*/ 251 w 278"/>
                  <a:gd name="T1" fmla="*/ 87 h 152"/>
                  <a:gd name="T2" fmla="*/ 209 w 278"/>
                  <a:gd name="T3" fmla="*/ 62 h 152"/>
                  <a:gd name="T4" fmla="*/ 209 w 278"/>
                  <a:gd name="T5" fmla="*/ 60 h 152"/>
                  <a:gd name="T6" fmla="*/ 210 w 278"/>
                  <a:gd name="T7" fmla="*/ 59 h 152"/>
                  <a:gd name="T8" fmla="*/ 205 w 278"/>
                  <a:gd name="T9" fmla="*/ 59 h 152"/>
                  <a:gd name="T10" fmla="*/ 206 w 278"/>
                  <a:gd name="T11" fmla="*/ 58 h 152"/>
                  <a:gd name="T12" fmla="*/ 204 w 278"/>
                  <a:gd name="T13" fmla="*/ 58 h 152"/>
                  <a:gd name="T14" fmla="*/ 201 w 278"/>
                  <a:gd name="T15" fmla="*/ 60 h 152"/>
                  <a:gd name="T16" fmla="*/ 201 w 278"/>
                  <a:gd name="T17" fmla="*/ 61 h 152"/>
                  <a:gd name="T18" fmla="*/ 197 w 278"/>
                  <a:gd name="T19" fmla="*/ 61 h 152"/>
                  <a:gd name="T20" fmla="*/ 164 w 278"/>
                  <a:gd name="T21" fmla="*/ 61 h 152"/>
                  <a:gd name="T22" fmla="*/ 169 w 278"/>
                  <a:gd name="T23" fmla="*/ 60 h 152"/>
                  <a:gd name="T24" fmla="*/ 228 w 278"/>
                  <a:gd name="T25" fmla="*/ 57 h 152"/>
                  <a:gd name="T26" fmla="*/ 228 w 278"/>
                  <a:gd name="T27" fmla="*/ 47 h 152"/>
                  <a:gd name="T28" fmla="*/ 189 w 278"/>
                  <a:gd name="T29" fmla="*/ 22 h 152"/>
                  <a:gd name="T30" fmla="*/ 165 w 278"/>
                  <a:gd name="T31" fmla="*/ 12 h 152"/>
                  <a:gd name="T32" fmla="*/ 157 w 278"/>
                  <a:gd name="T33" fmla="*/ 4 h 152"/>
                  <a:gd name="T34" fmla="*/ 141 w 278"/>
                  <a:gd name="T35" fmla="*/ 8 h 152"/>
                  <a:gd name="T36" fmla="*/ 58 w 278"/>
                  <a:gd name="T37" fmla="*/ 53 h 152"/>
                  <a:gd name="T38" fmla="*/ 6 w 278"/>
                  <a:gd name="T39" fmla="*/ 141 h 152"/>
                  <a:gd name="T40" fmla="*/ 21 w 278"/>
                  <a:gd name="T41" fmla="*/ 77 h 152"/>
                  <a:gd name="T42" fmla="*/ 119 w 278"/>
                  <a:gd name="T43" fmla="*/ 25 h 152"/>
                  <a:gd name="T44" fmla="*/ 137 w 278"/>
                  <a:gd name="T45" fmla="*/ 6 h 152"/>
                  <a:gd name="T46" fmla="*/ 149 w 278"/>
                  <a:gd name="T47" fmla="*/ 2 h 152"/>
                  <a:gd name="T48" fmla="*/ 160 w 278"/>
                  <a:gd name="T49" fmla="*/ 0 h 152"/>
                  <a:gd name="T50" fmla="*/ 177 w 278"/>
                  <a:gd name="T51" fmla="*/ 7 h 152"/>
                  <a:gd name="T52" fmla="*/ 201 w 278"/>
                  <a:gd name="T53" fmla="*/ 25 h 152"/>
                  <a:gd name="T54" fmla="*/ 222 w 278"/>
                  <a:gd name="T55" fmla="*/ 37 h 152"/>
                  <a:gd name="T56" fmla="*/ 238 w 278"/>
                  <a:gd name="T57" fmla="*/ 52 h 152"/>
                  <a:gd name="T58" fmla="*/ 243 w 278"/>
                  <a:gd name="T59" fmla="*/ 69 h 152"/>
                  <a:gd name="T60" fmla="*/ 249 w 278"/>
                  <a:gd name="T61" fmla="*/ 74 h 152"/>
                  <a:gd name="T62" fmla="*/ 250 w 278"/>
                  <a:gd name="T63" fmla="*/ 76 h 152"/>
                  <a:gd name="T64" fmla="*/ 252 w 278"/>
                  <a:gd name="T65" fmla="*/ 77 h 152"/>
                  <a:gd name="T66" fmla="*/ 260 w 278"/>
                  <a:gd name="T67" fmla="*/ 91 h 152"/>
                  <a:gd name="T68" fmla="*/ 264 w 278"/>
                  <a:gd name="T69" fmla="*/ 96 h 152"/>
                  <a:gd name="T70" fmla="*/ 266 w 278"/>
                  <a:gd name="T71" fmla="*/ 99 h 152"/>
                  <a:gd name="T72" fmla="*/ 277 w 278"/>
                  <a:gd name="T73" fmla="*/ 145 h 152"/>
                  <a:gd name="T74" fmla="*/ 68 w 278"/>
                  <a:gd name="T75" fmla="*/ 125 h 152"/>
                  <a:gd name="T76" fmla="*/ 74 w 278"/>
                  <a:gd name="T77" fmla="*/ 77 h 152"/>
                  <a:gd name="T78" fmla="*/ 74 w 278"/>
                  <a:gd name="T79" fmla="*/ 115 h 152"/>
                  <a:gd name="T80" fmla="*/ 74 w 278"/>
                  <a:gd name="T81" fmla="*/ 113 h 152"/>
                  <a:gd name="T82" fmla="*/ 87 w 278"/>
                  <a:gd name="T83" fmla="*/ 130 h 152"/>
                  <a:gd name="T84" fmla="*/ 76 w 278"/>
                  <a:gd name="T85" fmla="*/ 136 h 152"/>
                  <a:gd name="T86" fmla="*/ 70 w 278"/>
                  <a:gd name="T87" fmla="*/ 140 h 152"/>
                  <a:gd name="T88" fmla="*/ 137 w 278"/>
                  <a:gd name="T89" fmla="*/ 152 h 152"/>
                  <a:gd name="T90" fmla="*/ 75 w 278"/>
                  <a:gd name="T91" fmla="*/ 117 h 152"/>
                  <a:gd name="T92" fmla="*/ 252 w 278"/>
                  <a:gd name="T93" fmla="*/ 78 h 152"/>
                  <a:gd name="T94" fmla="*/ 82 w 278"/>
                  <a:gd name="T95" fmla="*/ 66 h 152"/>
                  <a:gd name="T96" fmla="*/ 144 w 278"/>
                  <a:gd name="T97" fmla="*/ 54 h 152"/>
                  <a:gd name="T98" fmla="*/ 151 w 278"/>
                  <a:gd name="T99" fmla="*/ 61 h 152"/>
                  <a:gd name="T100" fmla="*/ 152 w 278"/>
                  <a:gd name="T101" fmla="*/ 62 h 152"/>
                  <a:gd name="T102" fmla="*/ 141 w 278"/>
                  <a:gd name="T103" fmla="*/ 61 h 152"/>
                  <a:gd name="T104" fmla="*/ 137 w 278"/>
                  <a:gd name="T105" fmla="*/ 61 h 152"/>
                  <a:gd name="T106" fmla="*/ 134 w 278"/>
                  <a:gd name="T107" fmla="*/ 61 h 152"/>
                  <a:gd name="T108" fmla="*/ 154 w 278"/>
                  <a:gd name="T109" fmla="*/ 62 h 152"/>
                  <a:gd name="T110" fmla="*/ 154 w 278"/>
                  <a:gd name="T111" fmla="*/ 61 h 152"/>
                  <a:gd name="T112" fmla="*/ 159 w 278"/>
                  <a:gd name="T113" fmla="*/ 61 h 152"/>
                  <a:gd name="T114" fmla="*/ 160 w 278"/>
                  <a:gd name="T115" fmla="*/ 60 h 152"/>
                  <a:gd name="T116" fmla="*/ 203 w 278"/>
                  <a:gd name="T117" fmla="*/ 60 h 152"/>
                  <a:gd name="T118" fmla="*/ 204 w 278"/>
                  <a:gd name="T119" fmla="*/ 59 h 152"/>
                  <a:gd name="T120" fmla="*/ 203 w 278"/>
                  <a:gd name="T121" fmla="*/ 6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78" h="152">
                    <a:moveTo>
                      <a:pt x="272" y="152"/>
                    </a:moveTo>
                    <a:lnTo>
                      <a:pt x="272" y="149"/>
                    </a:lnTo>
                    <a:lnTo>
                      <a:pt x="272" y="146"/>
                    </a:lnTo>
                    <a:lnTo>
                      <a:pt x="271" y="143"/>
                    </a:lnTo>
                    <a:lnTo>
                      <a:pt x="271" y="139"/>
                    </a:lnTo>
                    <a:lnTo>
                      <a:pt x="271" y="137"/>
                    </a:lnTo>
                    <a:lnTo>
                      <a:pt x="271" y="133"/>
                    </a:lnTo>
                    <a:lnTo>
                      <a:pt x="270" y="130"/>
                    </a:lnTo>
                    <a:lnTo>
                      <a:pt x="270" y="127"/>
                    </a:lnTo>
                    <a:lnTo>
                      <a:pt x="269" y="124"/>
                    </a:lnTo>
                    <a:lnTo>
                      <a:pt x="268" y="119"/>
                    </a:lnTo>
                    <a:lnTo>
                      <a:pt x="267" y="115"/>
                    </a:lnTo>
                    <a:lnTo>
                      <a:pt x="265" y="110"/>
                    </a:lnTo>
                    <a:lnTo>
                      <a:pt x="263" y="106"/>
                    </a:lnTo>
                    <a:lnTo>
                      <a:pt x="261" y="101"/>
                    </a:lnTo>
                    <a:lnTo>
                      <a:pt x="260" y="100"/>
                    </a:lnTo>
                    <a:lnTo>
                      <a:pt x="259" y="98"/>
                    </a:lnTo>
                    <a:lnTo>
                      <a:pt x="258" y="97"/>
                    </a:lnTo>
                    <a:lnTo>
                      <a:pt x="257" y="96"/>
                    </a:lnTo>
                    <a:lnTo>
                      <a:pt x="254" y="91"/>
                    </a:lnTo>
                    <a:lnTo>
                      <a:pt x="251" y="87"/>
                    </a:lnTo>
                    <a:lnTo>
                      <a:pt x="248" y="82"/>
                    </a:lnTo>
                    <a:lnTo>
                      <a:pt x="245" y="78"/>
                    </a:lnTo>
                    <a:lnTo>
                      <a:pt x="241" y="74"/>
                    </a:lnTo>
                    <a:lnTo>
                      <a:pt x="237" y="70"/>
                    </a:lnTo>
                    <a:lnTo>
                      <a:pt x="233" y="67"/>
                    </a:lnTo>
                    <a:lnTo>
                      <a:pt x="229" y="64"/>
                    </a:lnTo>
                    <a:lnTo>
                      <a:pt x="228" y="63"/>
                    </a:lnTo>
                    <a:lnTo>
                      <a:pt x="227" y="62"/>
                    </a:lnTo>
                    <a:lnTo>
                      <a:pt x="226" y="62"/>
                    </a:lnTo>
                    <a:lnTo>
                      <a:pt x="225" y="62"/>
                    </a:lnTo>
                    <a:lnTo>
                      <a:pt x="222" y="62"/>
                    </a:lnTo>
                    <a:lnTo>
                      <a:pt x="218" y="62"/>
                    </a:lnTo>
                    <a:lnTo>
                      <a:pt x="216" y="62"/>
                    </a:lnTo>
                    <a:lnTo>
                      <a:pt x="213" y="63"/>
                    </a:lnTo>
                    <a:lnTo>
                      <a:pt x="212" y="63"/>
                    </a:lnTo>
                    <a:lnTo>
                      <a:pt x="211" y="63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09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6" y="59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3" y="58"/>
                    </a:lnTo>
                    <a:lnTo>
                      <a:pt x="203" y="58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199" y="60"/>
                    </a:lnTo>
                    <a:lnTo>
                      <a:pt x="198" y="60"/>
                    </a:lnTo>
                    <a:lnTo>
                      <a:pt x="197" y="61"/>
                    </a:lnTo>
                    <a:lnTo>
                      <a:pt x="196" y="61"/>
                    </a:lnTo>
                    <a:lnTo>
                      <a:pt x="195" y="62"/>
                    </a:lnTo>
                    <a:lnTo>
                      <a:pt x="194" y="63"/>
                    </a:lnTo>
                    <a:lnTo>
                      <a:pt x="193" y="63"/>
                    </a:lnTo>
                    <a:lnTo>
                      <a:pt x="192" y="63"/>
                    </a:lnTo>
                    <a:lnTo>
                      <a:pt x="191" y="64"/>
                    </a:lnTo>
                    <a:lnTo>
                      <a:pt x="189" y="64"/>
                    </a:lnTo>
                    <a:lnTo>
                      <a:pt x="185" y="64"/>
                    </a:lnTo>
                    <a:lnTo>
                      <a:pt x="182" y="65"/>
                    </a:lnTo>
                    <a:lnTo>
                      <a:pt x="178" y="65"/>
                    </a:lnTo>
                    <a:lnTo>
                      <a:pt x="175" y="66"/>
                    </a:lnTo>
                    <a:lnTo>
                      <a:pt x="174" y="66"/>
                    </a:lnTo>
                    <a:lnTo>
                      <a:pt x="173" y="65"/>
                    </a:lnTo>
                    <a:lnTo>
                      <a:pt x="172" y="65"/>
                    </a:lnTo>
                    <a:lnTo>
                      <a:pt x="172" y="65"/>
                    </a:lnTo>
                    <a:lnTo>
                      <a:pt x="171" y="64"/>
                    </a:lnTo>
                    <a:lnTo>
                      <a:pt x="169" y="64"/>
                    </a:lnTo>
                    <a:lnTo>
                      <a:pt x="168" y="63"/>
                    </a:lnTo>
                    <a:lnTo>
                      <a:pt x="167" y="63"/>
                    </a:lnTo>
                    <a:lnTo>
                      <a:pt x="165" y="62"/>
                    </a:lnTo>
                    <a:lnTo>
                      <a:pt x="164" y="61"/>
                    </a:lnTo>
                    <a:lnTo>
                      <a:pt x="163" y="61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59"/>
                    </a:lnTo>
                    <a:lnTo>
                      <a:pt x="163" y="59"/>
                    </a:lnTo>
                    <a:lnTo>
                      <a:pt x="163" y="59"/>
                    </a:lnTo>
                    <a:lnTo>
                      <a:pt x="163" y="60"/>
                    </a:lnTo>
                    <a:lnTo>
                      <a:pt x="163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5" y="61"/>
                    </a:lnTo>
                    <a:lnTo>
                      <a:pt x="166" y="60"/>
                    </a:lnTo>
                    <a:lnTo>
                      <a:pt x="167" y="60"/>
                    </a:lnTo>
                    <a:lnTo>
                      <a:pt x="169" y="60"/>
                    </a:lnTo>
                    <a:lnTo>
                      <a:pt x="171" y="60"/>
                    </a:lnTo>
                    <a:lnTo>
                      <a:pt x="172" y="60"/>
                    </a:lnTo>
                    <a:lnTo>
                      <a:pt x="173" y="60"/>
                    </a:lnTo>
                    <a:lnTo>
                      <a:pt x="175" y="60"/>
                    </a:lnTo>
                    <a:lnTo>
                      <a:pt x="177" y="60"/>
                    </a:lnTo>
                    <a:lnTo>
                      <a:pt x="181" y="59"/>
                    </a:lnTo>
                    <a:lnTo>
                      <a:pt x="187" y="58"/>
                    </a:lnTo>
                    <a:lnTo>
                      <a:pt x="193" y="57"/>
                    </a:lnTo>
                    <a:lnTo>
                      <a:pt x="199" y="55"/>
                    </a:lnTo>
                    <a:lnTo>
                      <a:pt x="202" y="54"/>
                    </a:lnTo>
                    <a:lnTo>
                      <a:pt x="205" y="54"/>
                    </a:lnTo>
                    <a:lnTo>
                      <a:pt x="208" y="54"/>
                    </a:lnTo>
                    <a:lnTo>
                      <a:pt x="211" y="54"/>
                    </a:lnTo>
                    <a:lnTo>
                      <a:pt x="213" y="54"/>
                    </a:lnTo>
                    <a:lnTo>
                      <a:pt x="216" y="54"/>
                    </a:lnTo>
                    <a:lnTo>
                      <a:pt x="218" y="55"/>
                    </a:lnTo>
                    <a:lnTo>
                      <a:pt x="220" y="57"/>
                    </a:lnTo>
                    <a:lnTo>
                      <a:pt x="223" y="57"/>
                    </a:lnTo>
                    <a:lnTo>
                      <a:pt x="225" y="57"/>
                    </a:lnTo>
                    <a:lnTo>
                      <a:pt x="227" y="57"/>
                    </a:lnTo>
                    <a:lnTo>
                      <a:pt x="228" y="57"/>
                    </a:lnTo>
                    <a:lnTo>
                      <a:pt x="230" y="58"/>
                    </a:lnTo>
                    <a:lnTo>
                      <a:pt x="231" y="59"/>
                    </a:lnTo>
                    <a:lnTo>
                      <a:pt x="233" y="61"/>
                    </a:lnTo>
                    <a:lnTo>
                      <a:pt x="235" y="63"/>
                    </a:lnTo>
                    <a:lnTo>
                      <a:pt x="235" y="61"/>
                    </a:lnTo>
                    <a:lnTo>
                      <a:pt x="235" y="59"/>
                    </a:lnTo>
                    <a:lnTo>
                      <a:pt x="234" y="58"/>
                    </a:lnTo>
                    <a:lnTo>
                      <a:pt x="234" y="56"/>
                    </a:lnTo>
                    <a:lnTo>
                      <a:pt x="233" y="54"/>
                    </a:lnTo>
                    <a:lnTo>
                      <a:pt x="233" y="53"/>
                    </a:lnTo>
                    <a:lnTo>
                      <a:pt x="232" y="51"/>
                    </a:lnTo>
                    <a:lnTo>
                      <a:pt x="232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28" y="47"/>
                    </a:lnTo>
                    <a:lnTo>
                      <a:pt x="225" y="45"/>
                    </a:lnTo>
                    <a:lnTo>
                      <a:pt x="223" y="43"/>
                    </a:lnTo>
                    <a:lnTo>
                      <a:pt x="220" y="42"/>
                    </a:lnTo>
                    <a:lnTo>
                      <a:pt x="217" y="41"/>
                    </a:lnTo>
                    <a:lnTo>
                      <a:pt x="215" y="40"/>
                    </a:lnTo>
                    <a:lnTo>
                      <a:pt x="212" y="39"/>
                    </a:lnTo>
                    <a:lnTo>
                      <a:pt x="209" y="38"/>
                    </a:lnTo>
                    <a:lnTo>
                      <a:pt x="208" y="39"/>
                    </a:lnTo>
                    <a:lnTo>
                      <a:pt x="206" y="40"/>
                    </a:lnTo>
                    <a:lnTo>
                      <a:pt x="205" y="40"/>
                    </a:lnTo>
                    <a:lnTo>
                      <a:pt x="204" y="40"/>
                    </a:lnTo>
                    <a:lnTo>
                      <a:pt x="202" y="39"/>
                    </a:lnTo>
                    <a:lnTo>
                      <a:pt x="201" y="38"/>
                    </a:lnTo>
                    <a:lnTo>
                      <a:pt x="200" y="37"/>
                    </a:lnTo>
                    <a:lnTo>
                      <a:pt x="199" y="35"/>
                    </a:lnTo>
                    <a:lnTo>
                      <a:pt x="196" y="32"/>
                    </a:lnTo>
                    <a:lnTo>
                      <a:pt x="195" y="28"/>
                    </a:lnTo>
                    <a:lnTo>
                      <a:pt x="193" y="25"/>
                    </a:lnTo>
                    <a:lnTo>
                      <a:pt x="192" y="24"/>
                    </a:lnTo>
                    <a:lnTo>
                      <a:pt x="191" y="23"/>
                    </a:lnTo>
                    <a:lnTo>
                      <a:pt x="189" y="22"/>
                    </a:lnTo>
                    <a:lnTo>
                      <a:pt x="187" y="20"/>
                    </a:lnTo>
                    <a:lnTo>
                      <a:pt x="186" y="19"/>
                    </a:lnTo>
                    <a:lnTo>
                      <a:pt x="184" y="18"/>
                    </a:lnTo>
                    <a:lnTo>
                      <a:pt x="182" y="17"/>
                    </a:lnTo>
                    <a:lnTo>
                      <a:pt x="181" y="17"/>
                    </a:lnTo>
                    <a:lnTo>
                      <a:pt x="181" y="17"/>
                    </a:lnTo>
                    <a:lnTo>
                      <a:pt x="180" y="17"/>
                    </a:lnTo>
                    <a:lnTo>
                      <a:pt x="179" y="18"/>
                    </a:lnTo>
                    <a:lnTo>
                      <a:pt x="179" y="19"/>
                    </a:lnTo>
                    <a:lnTo>
                      <a:pt x="179" y="19"/>
                    </a:lnTo>
                    <a:lnTo>
                      <a:pt x="179" y="20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7" y="20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4" y="19"/>
                    </a:lnTo>
                    <a:lnTo>
                      <a:pt x="172" y="18"/>
                    </a:lnTo>
                    <a:lnTo>
                      <a:pt x="171" y="17"/>
                    </a:lnTo>
                    <a:lnTo>
                      <a:pt x="169" y="15"/>
                    </a:lnTo>
                    <a:lnTo>
                      <a:pt x="165" y="12"/>
                    </a:lnTo>
                    <a:lnTo>
                      <a:pt x="161" y="8"/>
                    </a:lnTo>
                    <a:lnTo>
                      <a:pt x="159" y="5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6" y="6"/>
                    </a:lnTo>
                    <a:lnTo>
                      <a:pt x="155" y="7"/>
                    </a:lnTo>
                    <a:lnTo>
                      <a:pt x="155" y="7"/>
                    </a:lnTo>
                    <a:lnTo>
                      <a:pt x="154" y="8"/>
                    </a:lnTo>
                    <a:lnTo>
                      <a:pt x="154" y="9"/>
                    </a:lnTo>
                    <a:lnTo>
                      <a:pt x="154" y="10"/>
                    </a:lnTo>
                    <a:lnTo>
                      <a:pt x="153" y="10"/>
                    </a:lnTo>
                    <a:lnTo>
                      <a:pt x="153" y="11"/>
                    </a:lnTo>
                    <a:lnTo>
                      <a:pt x="151" y="11"/>
                    </a:lnTo>
                    <a:lnTo>
                      <a:pt x="150" y="10"/>
                    </a:lnTo>
                    <a:lnTo>
                      <a:pt x="148" y="9"/>
                    </a:lnTo>
                    <a:lnTo>
                      <a:pt x="146" y="9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1" y="8"/>
                    </a:lnTo>
                    <a:lnTo>
                      <a:pt x="140" y="8"/>
                    </a:lnTo>
                    <a:lnTo>
                      <a:pt x="138" y="12"/>
                    </a:lnTo>
                    <a:lnTo>
                      <a:pt x="136" y="16"/>
                    </a:lnTo>
                    <a:lnTo>
                      <a:pt x="134" y="19"/>
                    </a:lnTo>
                    <a:lnTo>
                      <a:pt x="132" y="22"/>
                    </a:lnTo>
                    <a:lnTo>
                      <a:pt x="129" y="24"/>
                    </a:lnTo>
                    <a:lnTo>
                      <a:pt x="126" y="26"/>
                    </a:lnTo>
                    <a:lnTo>
                      <a:pt x="123" y="29"/>
                    </a:lnTo>
                    <a:lnTo>
                      <a:pt x="119" y="31"/>
                    </a:lnTo>
                    <a:lnTo>
                      <a:pt x="113" y="32"/>
                    </a:lnTo>
                    <a:lnTo>
                      <a:pt x="105" y="35"/>
                    </a:lnTo>
                    <a:lnTo>
                      <a:pt x="95" y="38"/>
                    </a:lnTo>
                    <a:lnTo>
                      <a:pt x="85" y="41"/>
                    </a:lnTo>
                    <a:lnTo>
                      <a:pt x="75" y="44"/>
                    </a:lnTo>
                    <a:lnTo>
                      <a:pt x="66" y="48"/>
                    </a:lnTo>
                    <a:lnTo>
                      <a:pt x="63" y="49"/>
                    </a:lnTo>
                    <a:lnTo>
                      <a:pt x="60" y="51"/>
                    </a:lnTo>
                    <a:lnTo>
                      <a:pt x="59" y="52"/>
                    </a:lnTo>
                    <a:lnTo>
                      <a:pt x="58" y="52"/>
                    </a:lnTo>
                    <a:lnTo>
                      <a:pt x="58" y="53"/>
                    </a:lnTo>
                    <a:lnTo>
                      <a:pt x="58" y="53"/>
                    </a:lnTo>
                    <a:lnTo>
                      <a:pt x="52" y="57"/>
                    </a:lnTo>
                    <a:lnTo>
                      <a:pt x="47" y="60"/>
                    </a:lnTo>
                    <a:lnTo>
                      <a:pt x="41" y="64"/>
                    </a:lnTo>
                    <a:lnTo>
                      <a:pt x="37" y="69"/>
                    </a:lnTo>
                    <a:lnTo>
                      <a:pt x="32" y="73"/>
                    </a:lnTo>
                    <a:lnTo>
                      <a:pt x="27" y="78"/>
                    </a:lnTo>
                    <a:lnTo>
                      <a:pt x="24" y="83"/>
                    </a:lnTo>
                    <a:lnTo>
                      <a:pt x="20" y="88"/>
                    </a:lnTo>
                    <a:lnTo>
                      <a:pt x="18" y="91"/>
                    </a:lnTo>
                    <a:lnTo>
                      <a:pt x="16" y="95"/>
                    </a:lnTo>
                    <a:lnTo>
                      <a:pt x="14" y="98"/>
                    </a:lnTo>
                    <a:lnTo>
                      <a:pt x="12" y="102"/>
                    </a:lnTo>
                    <a:lnTo>
                      <a:pt x="10" y="106"/>
                    </a:lnTo>
                    <a:lnTo>
                      <a:pt x="9" y="110"/>
                    </a:lnTo>
                    <a:lnTo>
                      <a:pt x="8" y="114"/>
                    </a:lnTo>
                    <a:lnTo>
                      <a:pt x="7" y="119"/>
                    </a:lnTo>
                    <a:lnTo>
                      <a:pt x="6" y="123"/>
                    </a:lnTo>
                    <a:lnTo>
                      <a:pt x="6" y="127"/>
                    </a:lnTo>
                    <a:lnTo>
                      <a:pt x="6" y="132"/>
                    </a:lnTo>
                    <a:lnTo>
                      <a:pt x="6" y="136"/>
                    </a:lnTo>
                    <a:lnTo>
                      <a:pt x="6" y="141"/>
                    </a:lnTo>
                    <a:lnTo>
                      <a:pt x="6" y="145"/>
                    </a:lnTo>
                    <a:lnTo>
                      <a:pt x="6" y="148"/>
                    </a:lnTo>
                    <a:lnTo>
                      <a:pt x="7" y="152"/>
                    </a:lnTo>
                    <a:lnTo>
                      <a:pt x="1" y="152"/>
                    </a:lnTo>
                    <a:lnTo>
                      <a:pt x="0" y="144"/>
                    </a:lnTo>
                    <a:lnTo>
                      <a:pt x="0" y="137"/>
                    </a:lnTo>
                    <a:lnTo>
                      <a:pt x="0" y="133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1" y="121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3" y="110"/>
                    </a:lnTo>
                    <a:lnTo>
                      <a:pt x="5" y="106"/>
                    </a:lnTo>
                    <a:lnTo>
                      <a:pt x="6" y="103"/>
                    </a:lnTo>
                    <a:lnTo>
                      <a:pt x="8" y="99"/>
                    </a:lnTo>
                    <a:lnTo>
                      <a:pt x="10" y="96"/>
                    </a:lnTo>
                    <a:lnTo>
                      <a:pt x="12" y="92"/>
                    </a:lnTo>
                    <a:lnTo>
                      <a:pt x="15" y="87"/>
                    </a:lnTo>
                    <a:lnTo>
                      <a:pt x="18" y="82"/>
                    </a:lnTo>
                    <a:lnTo>
                      <a:pt x="21" y="77"/>
                    </a:lnTo>
                    <a:lnTo>
                      <a:pt x="25" y="73"/>
                    </a:lnTo>
                    <a:lnTo>
                      <a:pt x="29" y="68"/>
                    </a:lnTo>
                    <a:lnTo>
                      <a:pt x="33" y="64"/>
                    </a:lnTo>
                    <a:lnTo>
                      <a:pt x="37" y="61"/>
                    </a:lnTo>
                    <a:lnTo>
                      <a:pt x="42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6" y="47"/>
                    </a:lnTo>
                    <a:lnTo>
                      <a:pt x="61" y="44"/>
                    </a:lnTo>
                    <a:lnTo>
                      <a:pt x="67" y="42"/>
                    </a:lnTo>
                    <a:lnTo>
                      <a:pt x="72" y="39"/>
                    </a:lnTo>
                    <a:lnTo>
                      <a:pt x="78" y="37"/>
                    </a:lnTo>
                    <a:lnTo>
                      <a:pt x="84" y="35"/>
                    </a:lnTo>
                    <a:lnTo>
                      <a:pt x="89" y="33"/>
                    </a:lnTo>
                    <a:lnTo>
                      <a:pt x="95" y="32"/>
                    </a:lnTo>
                    <a:lnTo>
                      <a:pt x="102" y="31"/>
                    </a:lnTo>
                    <a:lnTo>
                      <a:pt x="108" y="29"/>
                    </a:lnTo>
                    <a:lnTo>
                      <a:pt x="111" y="29"/>
                    </a:lnTo>
                    <a:lnTo>
                      <a:pt x="113" y="28"/>
                    </a:lnTo>
                    <a:lnTo>
                      <a:pt x="116" y="26"/>
                    </a:lnTo>
                    <a:lnTo>
                      <a:pt x="119" y="25"/>
                    </a:lnTo>
                    <a:lnTo>
                      <a:pt x="122" y="24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8" y="18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1" y="15"/>
                    </a:lnTo>
                    <a:lnTo>
                      <a:pt x="131" y="14"/>
                    </a:lnTo>
                    <a:lnTo>
                      <a:pt x="132" y="12"/>
                    </a:lnTo>
                    <a:lnTo>
                      <a:pt x="134" y="11"/>
                    </a:lnTo>
                    <a:lnTo>
                      <a:pt x="135" y="9"/>
                    </a:lnTo>
                    <a:lnTo>
                      <a:pt x="136" y="8"/>
                    </a:lnTo>
                    <a:lnTo>
                      <a:pt x="137" y="7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40" y="5"/>
                    </a:lnTo>
                    <a:lnTo>
                      <a:pt x="141" y="3"/>
                    </a:lnTo>
                    <a:lnTo>
                      <a:pt x="143" y="3"/>
                    </a:lnTo>
                    <a:lnTo>
                      <a:pt x="145" y="2"/>
                    </a:lnTo>
                    <a:lnTo>
                      <a:pt x="147" y="2"/>
                    </a:lnTo>
                    <a:lnTo>
                      <a:pt x="149" y="2"/>
                    </a:lnTo>
                    <a:lnTo>
                      <a:pt x="151" y="3"/>
                    </a:lnTo>
                    <a:lnTo>
                      <a:pt x="153" y="3"/>
                    </a:lnTo>
                    <a:lnTo>
                      <a:pt x="154" y="4"/>
                    </a:lnTo>
                    <a:lnTo>
                      <a:pt x="155" y="3"/>
                    </a:lnTo>
                    <a:lnTo>
                      <a:pt x="155" y="3"/>
                    </a:lnTo>
                    <a:lnTo>
                      <a:pt x="156" y="3"/>
                    </a:lnTo>
                    <a:lnTo>
                      <a:pt x="157" y="2"/>
                    </a:lnTo>
                    <a:lnTo>
                      <a:pt x="157" y="2"/>
                    </a:lnTo>
                    <a:lnTo>
                      <a:pt x="158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1" y="0"/>
                    </a:lnTo>
                    <a:lnTo>
                      <a:pt x="162" y="1"/>
                    </a:lnTo>
                    <a:lnTo>
                      <a:pt x="165" y="2"/>
                    </a:lnTo>
                    <a:lnTo>
                      <a:pt x="168" y="4"/>
                    </a:lnTo>
                    <a:lnTo>
                      <a:pt x="171" y="6"/>
                    </a:lnTo>
                    <a:lnTo>
                      <a:pt x="174" y="7"/>
                    </a:lnTo>
                    <a:lnTo>
                      <a:pt x="175" y="7"/>
                    </a:lnTo>
                    <a:lnTo>
                      <a:pt x="176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7"/>
                    </a:lnTo>
                    <a:lnTo>
                      <a:pt x="177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9" y="9"/>
                    </a:lnTo>
                    <a:lnTo>
                      <a:pt x="183" y="10"/>
                    </a:lnTo>
                    <a:lnTo>
                      <a:pt x="187" y="11"/>
                    </a:lnTo>
                    <a:lnTo>
                      <a:pt x="190" y="14"/>
                    </a:lnTo>
                    <a:lnTo>
                      <a:pt x="194" y="16"/>
                    </a:lnTo>
                    <a:lnTo>
                      <a:pt x="197" y="18"/>
                    </a:lnTo>
                    <a:lnTo>
                      <a:pt x="198" y="20"/>
                    </a:lnTo>
                    <a:lnTo>
                      <a:pt x="199" y="21"/>
                    </a:lnTo>
                    <a:lnTo>
                      <a:pt x="200" y="23"/>
                    </a:lnTo>
                    <a:lnTo>
                      <a:pt x="201" y="24"/>
                    </a:lnTo>
                    <a:lnTo>
                      <a:pt x="201" y="25"/>
                    </a:lnTo>
                    <a:lnTo>
                      <a:pt x="202" y="25"/>
                    </a:lnTo>
                    <a:lnTo>
                      <a:pt x="202" y="26"/>
                    </a:lnTo>
                    <a:lnTo>
                      <a:pt x="203" y="26"/>
                    </a:lnTo>
                    <a:lnTo>
                      <a:pt x="203" y="27"/>
                    </a:lnTo>
                    <a:lnTo>
                      <a:pt x="204" y="27"/>
                    </a:lnTo>
                    <a:lnTo>
                      <a:pt x="205" y="28"/>
                    </a:lnTo>
                    <a:lnTo>
                      <a:pt x="205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8" y="30"/>
                    </a:lnTo>
                    <a:lnTo>
                      <a:pt x="208" y="30"/>
                    </a:lnTo>
                    <a:lnTo>
                      <a:pt x="209" y="31"/>
                    </a:lnTo>
                    <a:lnTo>
                      <a:pt x="210" y="32"/>
                    </a:lnTo>
                    <a:lnTo>
                      <a:pt x="212" y="33"/>
                    </a:lnTo>
                    <a:lnTo>
                      <a:pt x="214" y="34"/>
                    </a:lnTo>
                    <a:lnTo>
                      <a:pt x="218" y="35"/>
                    </a:lnTo>
                    <a:lnTo>
                      <a:pt x="222" y="37"/>
                    </a:lnTo>
                    <a:lnTo>
                      <a:pt x="224" y="38"/>
                    </a:lnTo>
                    <a:lnTo>
                      <a:pt x="226" y="39"/>
                    </a:lnTo>
                    <a:lnTo>
                      <a:pt x="228" y="40"/>
                    </a:lnTo>
                    <a:lnTo>
                      <a:pt x="230" y="41"/>
                    </a:lnTo>
                    <a:lnTo>
                      <a:pt x="231" y="42"/>
                    </a:lnTo>
                    <a:lnTo>
                      <a:pt x="232" y="44"/>
                    </a:lnTo>
                    <a:lnTo>
                      <a:pt x="233" y="46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5" y="49"/>
                    </a:lnTo>
                    <a:lnTo>
                      <a:pt x="235" y="49"/>
                    </a:lnTo>
                    <a:lnTo>
                      <a:pt x="236" y="49"/>
                    </a:lnTo>
                    <a:lnTo>
                      <a:pt x="237" y="50"/>
                    </a:lnTo>
                    <a:lnTo>
                      <a:pt x="238" y="52"/>
                    </a:lnTo>
                    <a:lnTo>
                      <a:pt x="238" y="56"/>
                    </a:lnTo>
                    <a:lnTo>
                      <a:pt x="239" y="59"/>
                    </a:lnTo>
                    <a:lnTo>
                      <a:pt x="239" y="62"/>
                    </a:lnTo>
                    <a:lnTo>
                      <a:pt x="240" y="64"/>
                    </a:lnTo>
                    <a:lnTo>
                      <a:pt x="240" y="66"/>
                    </a:lnTo>
                    <a:lnTo>
                      <a:pt x="240" y="66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2" y="68"/>
                    </a:lnTo>
                    <a:lnTo>
                      <a:pt x="242" y="68"/>
                    </a:lnTo>
                    <a:lnTo>
                      <a:pt x="242" y="69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70"/>
                    </a:lnTo>
                    <a:lnTo>
                      <a:pt x="244" y="70"/>
                    </a:lnTo>
                    <a:lnTo>
                      <a:pt x="245" y="71"/>
                    </a:lnTo>
                    <a:lnTo>
                      <a:pt x="246" y="72"/>
                    </a:lnTo>
                    <a:lnTo>
                      <a:pt x="247" y="72"/>
                    </a:lnTo>
                    <a:lnTo>
                      <a:pt x="247" y="73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2" y="77"/>
                    </a:lnTo>
                    <a:lnTo>
                      <a:pt x="252" y="77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3" y="78"/>
                    </a:lnTo>
                    <a:lnTo>
                      <a:pt x="253" y="78"/>
                    </a:lnTo>
                    <a:lnTo>
                      <a:pt x="253" y="79"/>
                    </a:lnTo>
                    <a:lnTo>
                      <a:pt x="254" y="81"/>
                    </a:lnTo>
                    <a:lnTo>
                      <a:pt x="255" y="82"/>
                    </a:lnTo>
                    <a:lnTo>
                      <a:pt x="256" y="84"/>
                    </a:lnTo>
                    <a:lnTo>
                      <a:pt x="258" y="86"/>
                    </a:lnTo>
                    <a:lnTo>
                      <a:pt x="259" y="87"/>
                    </a:lnTo>
                    <a:lnTo>
                      <a:pt x="260" y="89"/>
                    </a:lnTo>
                    <a:lnTo>
                      <a:pt x="261" y="90"/>
                    </a:lnTo>
                    <a:lnTo>
                      <a:pt x="261" y="90"/>
                    </a:lnTo>
                    <a:lnTo>
                      <a:pt x="261" y="91"/>
                    </a:lnTo>
                    <a:lnTo>
                      <a:pt x="260" y="91"/>
                    </a:lnTo>
                    <a:lnTo>
                      <a:pt x="260" y="91"/>
                    </a:lnTo>
                    <a:lnTo>
                      <a:pt x="261" y="91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2"/>
                    </a:lnTo>
                    <a:lnTo>
                      <a:pt x="263" y="93"/>
                    </a:lnTo>
                    <a:lnTo>
                      <a:pt x="263" y="94"/>
                    </a:lnTo>
                    <a:lnTo>
                      <a:pt x="264" y="95"/>
                    </a:lnTo>
                    <a:lnTo>
                      <a:pt x="264" y="95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9" y="105"/>
                    </a:lnTo>
                    <a:lnTo>
                      <a:pt x="271" y="111"/>
                    </a:lnTo>
                    <a:lnTo>
                      <a:pt x="273" y="116"/>
                    </a:lnTo>
                    <a:lnTo>
                      <a:pt x="274" y="121"/>
                    </a:lnTo>
                    <a:lnTo>
                      <a:pt x="276" y="126"/>
                    </a:lnTo>
                    <a:lnTo>
                      <a:pt x="277" y="131"/>
                    </a:lnTo>
                    <a:lnTo>
                      <a:pt x="277" y="137"/>
                    </a:lnTo>
                    <a:lnTo>
                      <a:pt x="278" y="143"/>
                    </a:lnTo>
                    <a:lnTo>
                      <a:pt x="277" y="143"/>
                    </a:lnTo>
                    <a:lnTo>
                      <a:pt x="277" y="144"/>
                    </a:lnTo>
                    <a:lnTo>
                      <a:pt x="277" y="145"/>
                    </a:lnTo>
                    <a:lnTo>
                      <a:pt x="277" y="146"/>
                    </a:lnTo>
                    <a:lnTo>
                      <a:pt x="277" y="147"/>
                    </a:lnTo>
                    <a:lnTo>
                      <a:pt x="277" y="149"/>
                    </a:lnTo>
                    <a:lnTo>
                      <a:pt x="277" y="151"/>
                    </a:lnTo>
                    <a:lnTo>
                      <a:pt x="277" y="152"/>
                    </a:lnTo>
                    <a:lnTo>
                      <a:pt x="272" y="152"/>
                    </a:lnTo>
                    <a:close/>
                    <a:moveTo>
                      <a:pt x="47" y="152"/>
                    </a:moveTo>
                    <a:lnTo>
                      <a:pt x="49" y="149"/>
                    </a:lnTo>
                    <a:lnTo>
                      <a:pt x="52" y="147"/>
                    </a:lnTo>
                    <a:lnTo>
                      <a:pt x="54" y="144"/>
                    </a:lnTo>
                    <a:lnTo>
                      <a:pt x="57" y="141"/>
                    </a:lnTo>
                    <a:lnTo>
                      <a:pt x="60" y="139"/>
                    </a:lnTo>
                    <a:lnTo>
                      <a:pt x="64" y="136"/>
                    </a:lnTo>
                    <a:lnTo>
                      <a:pt x="68" y="134"/>
                    </a:lnTo>
                    <a:lnTo>
                      <a:pt x="72" y="131"/>
                    </a:lnTo>
                    <a:lnTo>
                      <a:pt x="71" y="131"/>
                    </a:lnTo>
                    <a:lnTo>
                      <a:pt x="71" y="130"/>
                    </a:lnTo>
                    <a:lnTo>
                      <a:pt x="70" y="129"/>
                    </a:lnTo>
                    <a:lnTo>
                      <a:pt x="69" y="128"/>
                    </a:lnTo>
                    <a:lnTo>
                      <a:pt x="68" y="127"/>
                    </a:lnTo>
                    <a:lnTo>
                      <a:pt x="68" y="125"/>
                    </a:lnTo>
                    <a:lnTo>
                      <a:pt x="67" y="125"/>
                    </a:lnTo>
                    <a:lnTo>
                      <a:pt x="67" y="124"/>
                    </a:lnTo>
                    <a:lnTo>
                      <a:pt x="65" y="121"/>
                    </a:lnTo>
                    <a:lnTo>
                      <a:pt x="64" y="117"/>
                    </a:lnTo>
                    <a:lnTo>
                      <a:pt x="63" y="114"/>
                    </a:lnTo>
                    <a:lnTo>
                      <a:pt x="62" y="110"/>
                    </a:lnTo>
                    <a:lnTo>
                      <a:pt x="62" y="107"/>
                    </a:lnTo>
                    <a:lnTo>
                      <a:pt x="62" y="104"/>
                    </a:lnTo>
                    <a:lnTo>
                      <a:pt x="62" y="100"/>
                    </a:lnTo>
                    <a:lnTo>
                      <a:pt x="62" y="97"/>
                    </a:lnTo>
                    <a:lnTo>
                      <a:pt x="62" y="93"/>
                    </a:lnTo>
                    <a:lnTo>
                      <a:pt x="64" y="90"/>
                    </a:lnTo>
                    <a:lnTo>
                      <a:pt x="64" y="87"/>
                    </a:lnTo>
                    <a:lnTo>
                      <a:pt x="66" y="84"/>
                    </a:lnTo>
                    <a:lnTo>
                      <a:pt x="68" y="80"/>
                    </a:lnTo>
                    <a:lnTo>
                      <a:pt x="69" y="77"/>
                    </a:lnTo>
                    <a:lnTo>
                      <a:pt x="71" y="74"/>
                    </a:lnTo>
                    <a:lnTo>
                      <a:pt x="74" y="71"/>
                    </a:lnTo>
                    <a:lnTo>
                      <a:pt x="74" y="72"/>
                    </a:lnTo>
                    <a:lnTo>
                      <a:pt x="74" y="74"/>
                    </a:lnTo>
                    <a:lnTo>
                      <a:pt x="74" y="77"/>
                    </a:lnTo>
                    <a:lnTo>
                      <a:pt x="74" y="80"/>
                    </a:lnTo>
                    <a:lnTo>
                      <a:pt x="73" y="83"/>
                    </a:lnTo>
                    <a:lnTo>
                      <a:pt x="73" y="86"/>
                    </a:lnTo>
                    <a:lnTo>
                      <a:pt x="73" y="88"/>
                    </a:lnTo>
                    <a:lnTo>
                      <a:pt x="73" y="90"/>
                    </a:lnTo>
                    <a:lnTo>
                      <a:pt x="74" y="90"/>
                    </a:lnTo>
                    <a:lnTo>
                      <a:pt x="74" y="90"/>
                    </a:lnTo>
                    <a:lnTo>
                      <a:pt x="74" y="89"/>
                    </a:lnTo>
                    <a:lnTo>
                      <a:pt x="74" y="89"/>
                    </a:lnTo>
                    <a:lnTo>
                      <a:pt x="74" y="88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90"/>
                    </a:lnTo>
                    <a:lnTo>
                      <a:pt x="74" y="94"/>
                    </a:lnTo>
                    <a:lnTo>
                      <a:pt x="74" y="97"/>
                    </a:lnTo>
                    <a:lnTo>
                      <a:pt x="74" y="101"/>
                    </a:lnTo>
                    <a:lnTo>
                      <a:pt x="74" y="104"/>
                    </a:lnTo>
                    <a:lnTo>
                      <a:pt x="74" y="108"/>
                    </a:lnTo>
                    <a:lnTo>
                      <a:pt x="74" y="111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5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5" y="122"/>
                    </a:lnTo>
                    <a:lnTo>
                      <a:pt x="76" y="124"/>
                    </a:lnTo>
                    <a:lnTo>
                      <a:pt x="78" y="125"/>
                    </a:lnTo>
                    <a:lnTo>
                      <a:pt x="80" y="127"/>
                    </a:lnTo>
                    <a:lnTo>
                      <a:pt x="82" y="129"/>
                    </a:lnTo>
                    <a:lnTo>
                      <a:pt x="83" y="129"/>
                    </a:lnTo>
                    <a:lnTo>
                      <a:pt x="84" y="129"/>
                    </a:lnTo>
                    <a:lnTo>
                      <a:pt x="85" y="129"/>
                    </a:lnTo>
                    <a:lnTo>
                      <a:pt x="85" y="129"/>
                    </a:lnTo>
                    <a:lnTo>
                      <a:pt x="86" y="129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8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9" y="131"/>
                    </a:lnTo>
                    <a:lnTo>
                      <a:pt x="90" y="131"/>
                    </a:lnTo>
                    <a:lnTo>
                      <a:pt x="90" y="131"/>
                    </a:lnTo>
                    <a:lnTo>
                      <a:pt x="90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7" y="134"/>
                    </a:lnTo>
                    <a:lnTo>
                      <a:pt x="85" y="134"/>
                    </a:lnTo>
                    <a:lnTo>
                      <a:pt x="83" y="134"/>
                    </a:lnTo>
                    <a:lnTo>
                      <a:pt x="81" y="134"/>
                    </a:lnTo>
                    <a:lnTo>
                      <a:pt x="80" y="135"/>
                    </a:lnTo>
                    <a:lnTo>
                      <a:pt x="78" y="135"/>
                    </a:lnTo>
                    <a:lnTo>
                      <a:pt x="76" y="136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4" y="138"/>
                    </a:lnTo>
                    <a:lnTo>
                      <a:pt x="72" y="139"/>
                    </a:lnTo>
                    <a:lnTo>
                      <a:pt x="71" y="139"/>
                    </a:lnTo>
                    <a:lnTo>
                      <a:pt x="70" y="140"/>
                    </a:lnTo>
                    <a:lnTo>
                      <a:pt x="68" y="142"/>
                    </a:lnTo>
                    <a:lnTo>
                      <a:pt x="67" y="144"/>
                    </a:lnTo>
                    <a:lnTo>
                      <a:pt x="65" y="146"/>
                    </a:lnTo>
                    <a:lnTo>
                      <a:pt x="64" y="148"/>
                    </a:lnTo>
                    <a:lnTo>
                      <a:pt x="62" y="150"/>
                    </a:lnTo>
                    <a:lnTo>
                      <a:pt x="61" y="152"/>
                    </a:lnTo>
                    <a:lnTo>
                      <a:pt x="47" y="152"/>
                    </a:lnTo>
                    <a:close/>
                    <a:moveTo>
                      <a:pt x="153" y="152"/>
                    </a:moveTo>
                    <a:lnTo>
                      <a:pt x="135" y="152"/>
                    </a:lnTo>
                    <a:lnTo>
                      <a:pt x="135" y="152"/>
                    </a:lnTo>
                    <a:lnTo>
                      <a:pt x="135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1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8" y="152"/>
                    </a:lnTo>
                    <a:lnTo>
                      <a:pt x="138" y="151"/>
                    </a:lnTo>
                    <a:lnTo>
                      <a:pt x="138" y="151"/>
                    </a:lnTo>
                    <a:lnTo>
                      <a:pt x="139" y="150"/>
                    </a:lnTo>
                    <a:lnTo>
                      <a:pt x="140" y="150"/>
                    </a:lnTo>
                    <a:lnTo>
                      <a:pt x="142" y="150"/>
                    </a:lnTo>
                    <a:lnTo>
                      <a:pt x="143" y="150"/>
                    </a:lnTo>
                    <a:lnTo>
                      <a:pt x="146" y="150"/>
                    </a:lnTo>
                    <a:lnTo>
                      <a:pt x="148" y="151"/>
                    </a:lnTo>
                    <a:lnTo>
                      <a:pt x="150" y="152"/>
                    </a:lnTo>
                    <a:lnTo>
                      <a:pt x="153" y="152"/>
                    </a:lnTo>
                    <a:close/>
                    <a:moveTo>
                      <a:pt x="75" y="118"/>
                    </a:move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close/>
                    <a:moveTo>
                      <a:pt x="252" y="78"/>
                    </a:move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9"/>
                    </a:lnTo>
                    <a:lnTo>
                      <a:pt x="252" y="79"/>
                    </a:lnTo>
                    <a:lnTo>
                      <a:pt x="252" y="78"/>
                    </a:lnTo>
                    <a:close/>
                    <a:moveTo>
                      <a:pt x="84" y="66"/>
                    </a:moveTo>
                    <a:lnTo>
                      <a:pt x="84" y="66"/>
                    </a:lnTo>
                    <a:lnTo>
                      <a:pt x="83" y="66"/>
                    </a:lnTo>
                    <a:lnTo>
                      <a:pt x="83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1" y="66"/>
                    </a:lnTo>
                    <a:lnTo>
                      <a:pt x="82" y="65"/>
                    </a:lnTo>
                    <a:lnTo>
                      <a:pt x="82" y="64"/>
                    </a:lnTo>
                    <a:lnTo>
                      <a:pt x="82" y="63"/>
                    </a:lnTo>
                    <a:lnTo>
                      <a:pt x="83" y="63"/>
                    </a:lnTo>
                    <a:lnTo>
                      <a:pt x="85" y="61"/>
                    </a:lnTo>
                    <a:lnTo>
                      <a:pt x="87" y="60"/>
                    </a:lnTo>
                    <a:lnTo>
                      <a:pt x="89" y="59"/>
                    </a:lnTo>
                    <a:lnTo>
                      <a:pt x="92" y="58"/>
                    </a:lnTo>
                    <a:lnTo>
                      <a:pt x="95" y="58"/>
                    </a:lnTo>
                    <a:lnTo>
                      <a:pt x="98" y="57"/>
                    </a:lnTo>
                    <a:lnTo>
                      <a:pt x="105" y="56"/>
                    </a:lnTo>
                    <a:lnTo>
                      <a:pt x="111" y="55"/>
                    </a:lnTo>
                    <a:lnTo>
                      <a:pt x="116" y="55"/>
                    </a:lnTo>
                    <a:lnTo>
                      <a:pt x="120" y="54"/>
                    </a:lnTo>
                    <a:lnTo>
                      <a:pt x="122" y="54"/>
                    </a:lnTo>
                    <a:lnTo>
                      <a:pt x="127" y="54"/>
                    </a:lnTo>
                    <a:lnTo>
                      <a:pt x="132" y="54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3" y="54"/>
                    </a:lnTo>
                    <a:lnTo>
                      <a:pt x="155" y="54"/>
                    </a:lnTo>
                    <a:lnTo>
                      <a:pt x="155" y="53"/>
                    </a:lnTo>
                    <a:lnTo>
                      <a:pt x="156" y="53"/>
                    </a:lnTo>
                    <a:lnTo>
                      <a:pt x="157" y="53"/>
                    </a:lnTo>
                    <a:lnTo>
                      <a:pt x="158" y="53"/>
                    </a:lnTo>
                    <a:lnTo>
                      <a:pt x="159" y="53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5"/>
                    </a:lnTo>
                    <a:lnTo>
                      <a:pt x="159" y="56"/>
                    </a:lnTo>
                    <a:lnTo>
                      <a:pt x="159" y="57"/>
                    </a:lnTo>
                    <a:lnTo>
                      <a:pt x="159" y="57"/>
                    </a:lnTo>
                    <a:lnTo>
                      <a:pt x="158" y="58"/>
                    </a:lnTo>
                    <a:lnTo>
                      <a:pt x="157" y="59"/>
                    </a:lnTo>
                    <a:lnTo>
                      <a:pt x="155" y="59"/>
                    </a:lnTo>
                    <a:lnTo>
                      <a:pt x="153" y="60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0" y="61"/>
                    </a:lnTo>
                    <a:lnTo>
                      <a:pt x="150" y="62"/>
                    </a:lnTo>
                    <a:lnTo>
                      <a:pt x="150" y="61"/>
                    </a:lnTo>
                    <a:lnTo>
                      <a:pt x="149" y="61"/>
                    </a:lnTo>
                    <a:lnTo>
                      <a:pt x="147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3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0" y="61"/>
                    </a:lnTo>
                    <a:lnTo>
                      <a:pt x="126" y="61"/>
                    </a:lnTo>
                    <a:lnTo>
                      <a:pt x="122" y="62"/>
                    </a:lnTo>
                    <a:lnTo>
                      <a:pt x="117" y="62"/>
                    </a:lnTo>
                    <a:lnTo>
                      <a:pt x="113" y="62"/>
                    </a:lnTo>
                    <a:lnTo>
                      <a:pt x="109" y="62"/>
                    </a:lnTo>
                    <a:lnTo>
                      <a:pt x="104" y="62"/>
                    </a:lnTo>
                    <a:lnTo>
                      <a:pt x="100" y="63"/>
                    </a:lnTo>
                    <a:lnTo>
                      <a:pt x="98" y="63"/>
                    </a:lnTo>
                    <a:lnTo>
                      <a:pt x="96" y="64"/>
                    </a:lnTo>
                    <a:lnTo>
                      <a:pt x="94" y="64"/>
                    </a:lnTo>
                    <a:lnTo>
                      <a:pt x="92" y="65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6" y="66"/>
                    </a:lnTo>
                    <a:lnTo>
                      <a:pt x="84" y="66"/>
                    </a:lnTo>
                    <a:close/>
                    <a:moveTo>
                      <a:pt x="154" y="62"/>
                    </a:moveTo>
                    <a:lnTo>
                      <a:pt x="154" y="62"/>
                    </a:lnTo>
                    <a:lnTo>
                      <a:pt x="154" y="62"/>
                    </a:lnTo>
                    <a:lnTo>
                      <a:pt x="154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5" y="61"/>
                    </a:lnTo>
                    <a:lnTo>
                      <a:pt x="155" y="61"/>
                    </a:lnTo>
                    <a:lnTo>
                      <a:pt x="156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8" y="61"/>
                    </a:lnTo>
                    <a:lnTo>
                      <a:pt x="159" y="61"/>
                    </a:lnTo>
                    <a:lnTo>
                      <a:pt x="159" y="60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8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6" y="61"/>
                    </a:lnTo>
                    <a:lnTo>
                      <a:pt x="155" y="62"/>
                    </a:lnTo>
                    <a:lnTo>
                      <a:pt x="154" y="62"/>
                    </a:lnTo>
                    <a:lnTo>
                      <a:pt x="154" y="62"/>
                    </a:lnTo>
                    <a:close/>
                    <a:moveTo>
                      <a:pt x="161" y="61"/>
                    </a:moveTo>
                    <a:lnTo>
                      <a:pt x="161" y="61"/>
                    </a:lnTo>
                    <a:lnTo>
                      <a:pt x="160" y="61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close/>
                    <a:moveTo>
                      <a:pt x="203" y="61"/>
                    </a:moveTo>
                    <a:lnTo>
                      <a:pt x="203" y="61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3" y="60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pic>
          <p:nvPicPr>
            <p:cNvPr id="3102" name="Picture 3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" y="93"/>
              <a:ext cx="595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31"/>
            <p:cNvSpPr>
              <a:spLocks noChangeArrowheads="1"/>
            </p:cNvSpPr>
            <p:nvPr/>
          </p:nvSpPr>
          <p:spPr bwMode="auto">
            <a:xfrm>
              <a:off x="1604" y="200"/>
              <a:ext cx="163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I.E.S. Mateo 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32"/>
            <p:cNvSpPr>
              <a:spLocks noChangeArrowheads="1"/>
            </p:cNvSpPr>
            <p:nvPr/>
          </p:nvSpPr>
          <p:spPr bwMode="auto">
            <a:xfrm>
              <a:off x="3115" y="200"/>
              <a:ext cx="73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lemán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3729" y="200"/>
              <a:ext cx="16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4"/>
            <p:cNvSpPr>
              <a:spLocks noChangeArrowheads="1"/>
            </p:cNvSpPr>
            <p:nvPr/>
          </p:nvSpPr>
          <p:spPr bwMode="auto">
            <a:xfrm>
              <a:off x="2368" y="486"/>
              <a:ext cx="769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CC 28030903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5"/>
            <p:cNvSpPr>
              <a:spLocks noChangeArrowheads="1"/>
            </p:cNvSpPr>
            <p:nvPr/>
          </p:nvSpPr>
          <p:spPr bwMode="auto">
            <a:xfrm>
              <a:off x="3066" y="484"/>
              <a:ext cx="84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3" name="Group 38"/>
            <p:cNvGrpSpPr>
              <a:grpSpLocks/>
            </p:cNvGrpSpPr>
            <p:nvPr/>
          </p:nvGrpSpPr>
          <p:grpSpPr bwMode="auto">
            <a:xfrm>
              <a:off x="6923" y="93"/>
              <a:ext cx="661" cy="617"/>
              <a:chOff x="6923" y="93"/>
              <a:chExt cx="661" cy="617"/>
            </a:xfrm>
          </p:grpSpPr>
          <p:sp>
            <p:nvSpPr>
              <p:cNvPr id="33" name="Rectangle 36"/>
              <p:cNvSpPr>
                <a:spLocks noChangeArrowheads="1"/>
              </p:cNvSpPr>
              <p:nvPr/>
            </p:nvSpPr>
            <p:spPr bwMode="auto">
              <a:xfrm>
                <a:off x="6923" y="533"/>
                <a:ext cx="82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3109" name="Picture 3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" y="93"/>
                <a:ext cx="658" cy="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4" name="Rectangle 39"/>
            <p:cNvSpPr>
              <a:spLocks noChangeArrowheads="1"/>
            </p:cNvSpPr>
            <p:nvPr/>
          </p:nvSpPr>
          <p:spPr bwMode="auto">
            <a:xfrm>
              <a:off x="5774" y="100"/>
              <a:ext cx="113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UNIÓN EUROPEA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40"/>
            <p:cNvSpPr>
              <a:spLocks noChangeArrowheads="1"/>
            </p:cNvSpPr>
            <p:nvPr/>
          </p:nvSpPr>
          <p:spPr bwMode="auto">
            <a:xfrm>
              <a:off x="6839" y="100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41"/>
            <p:cNvSpPr>
              <a:spLocks noChangeArrowheads="1"/>
            </p:cNvSpPr>
            <p:nvPr/>
          </p:nvSpPr>
          <p:spPr bwMode="auto">
            <a:xfrm>
              <a:off x="5729" y="264"/>
              <a:ext cx="12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Fondo Social Europeo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42"/>
            <p:cNvSpPr>
              <a:spLocks noChangeArrowheads="1"/>
            </p:cNvSpPr>
            <p:nvPr/>
          </p:nvSpPr>
          <p:spPr bwMode="auto">
            <a:xfrm>
              <a:off x="6839" y="264"/>
              <a:ext cx="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43"/>
            <p:cNvSpPr>
              <a:spLocks noChangeArrowheads="1"/>
            </p:cNvSpPr>
            <p:nvPr/>
          </p:nvSpPr>
          <p:spPr bwMode="auto">
            <a:xfrm>
              <a:off x="5424" y="407"/>
              <a:ext cx="15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“El FSE invierte en tu futuro”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44"/>
            <p:cNvSpPr>
              <a:spLocks noChangeArrowheads="1"/>
            </p:cNvSpPr>
            <p:nvPr/>
          </p:nvSpPr>
          <p:spPr bwMode="auto">
            <a:xfrm>
              <a:off x="6839" y="407"/>
              <a:ext cx="8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5"/>
            <p:cNvSpPr>
              <a:spLocks noChangeArrowheads="1"/>
            </p:cNvSpPr>
            <p:nvPr/>
          </p:nvSpPr>
          <p:spPr bwMode="auto">
            <a:xfrm>
              <a:off x="6839" y="535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46"/>
            <p:cNvSpPr>
              <a:spLocks noChangeArrowheads="1"/>
            </p:cNvSpPr>
            <p:nvPr/>
          </p:nvSpPr>
          <p:spPr bwMode="auto">
            <a:xfrm>
              <a:off x="6839" y="664"/>
              <a:ext cx="9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47"/>
            <p:cNvSpPr>
              <a:spLocks noChangeArrowheads="1"/>
            </p:cNvSpPr>
            <p:nvPr/>
          </p:nvSpPr>
          <p:spPr bwMode="auto">
            <a:xfrm>
              <a:off x="6839" y="828"/>
              <a:ext cx="173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51" name="8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694779"/>
              </p:ext>
            </p:extLst>
          </p:nvPr>
        </p:nvGraphicFramePr>
        <p:xfrm>
          <a:off x="2546351" y="1337671"/>
          <a:ext cx="8964488" cy="5526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2017589" y="4472714"/>
            <a:ext cx="2916351" cy="537992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MATEO ALEMÁN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774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4018" y="2833918"/>
            <a:ext cx="11623964" cy="226278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/>
            </a:r>
            <a:br>
              <a:rPr lang="es-ES" sz="4800" b="1" dirty="0"/>
            </a:br>
            <a:r>
              <a:rPr lang="es-ES" sz="6000" b="1" dirty="0" smtClean="0"/>
              <a:t/>
            </a:r>
            <a:br>
              <a:rPr lang="es-ES" sz="6000" b="1" dirty="0" smtClean="0"/>
            </a:br>
            <a:r>
              <a:rPr lang="es-ES" sz="6000" b="1" dirty="0" smtClean="0"/>
              <a:t>	</a:t>
            </a:r>
            <a:endParaRPr lang="es-ES" sz="2400" b="1" dirty="0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395288" y="100013"/>
            <a:ext cx="11644313" cy="1752600"/>
            <a:chOff x="249" y="63"/>
            <a:chExt cx="7335" cy="1104"/>
          </a:xfrm>
        </p:grpSpPr>
        <p:sp>
          <p:nvSpPr>
            <p:cNvPr id="7" name="AutoShape 2"/>
            <p:cNvSpPr>
              <a:spLocks noChangeAspect="1" noChangeArrowheads="1" noTextEdit="1"/>
            </p:cNvSpPr>
            <p:nvPr/>
          </p:nvSpPr>
          <p:spPr bwMode="auto">
            <a:xfrm>
              <a:off x="262" y="63"/>
              <a:ext cx="732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945" y="151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945" y="233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945" y="427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249" y="705"/>
              <a:ext cx="2168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Comunidad de Madrid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240" y="705"/>
              <a:ext cx="15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62" y="907"/>
              <a:ext cx="32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" panose="020B0604020202020204" pitchFamily="34" charset="0"/>
                </a:rPr>
                <a:t>CONSEJERÍA DE EDUCACIÓN E INVESTIGACIÓN    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349" y="946"/>
              <a:ext cx="13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3431" y="882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6" name="Group 28"/>
            <p:cNvGrpSpPr>
              <a:grpSpLocks/>
            </p:cNvGrpSpPr>
            <p:nvPr/>
          </p:nvGrpSpPr>
          <p:grpSpPr bwMode="auto">
            <a:xfrm>
              <a:off x="1017" y="80"/>
              <a:ext cx="514" cy="610"/>
              <a:chOff x="1017" y="80"/>
              <a:chExt cx="514" cy="610"/>
            </a:xfrm>
          </p:grpSpPr>
          <p:sp>
            <p:nvSpPr>
              <p:cNvPr id="33" name="Freeform 12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4" name="Freeform 13"/>
              <p:cNvSpPr>
                <a:spLocks/>
              </p:cNvSpPr>
              <p:nvPr/>
            </p:nvSpPr>
            <p:spPr bwMode="auto">
              <a:xfrm>
                <a:off x="1465" y="687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1 h 1"/>
                  <a:gd name="T7" fmla="*/ 1 h 1"/>
                  <a:gd name="T8" fmla="*/ 0 h 1"/>
                  <a:gd name="T9" fmla="*/ 1 h 1"/>
                  <a:gd name="T10" fmla="*/ 1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5" name="Freeform 14"/>
              <p:cNvSpPr>
                <a:spLocks noEditPoints="1"/>
              </p:cNvSpPr>
              <p:nvPr/>
            </p:nvSpPr>
            <p:spPr bwMode="auto">
              <a:xfrm>
                <a:off x="1356" y="476"/>
                <a:ext cx="175" cy="211"/>
              </a:xfrm>
              <a:custGeom>
                <a:avLst/>
                <a:gdLst>
                  <a:gd name="T0" fmla="*/ 112 w 175"/>
                  <a:gd name="T1" fmla="*/ 210 h 211"/>
                  <a:gd name="T2" fmla="*/ 112 w 175"/>
                  <a:gd name="T3" fmla="*/ 211 h 211"/>
                  <a:gd name="T4" fmla="*/ 115 w 175"/>
                  <a:gd name="T5" fmla="*/ 209 h 211"/>
                  <a:gd name="T6" fmla="*/ 116 w 175"/>
                  <a:gd name="T7" fmla="*/ 207 h 211"/>
                  <a:gd name="T8" fmla="*/ 111 w 175"/>
                  <a:gd name="T9" fmla="*/ 208 h 211"/>
                  <a:gd name="T10" fmla="*/ 142 w 175"/>
                  <a:gd name="T11" fmla="*/ 179 h 211"/>
                  <a:gd name="T12" fmla="*/ 157 w 175"/>
                  <a:gd name="T13" fmla="*/ 146 h 211"/>
                  <a:gd name="T14" fmla="*/ 152 w 175"/>
                  <a:gd name="T15" fmla="*/ 141 h 211"/>
                  <a:gd name="T16" fmla="*/ 147 w 175"/>
                  <a:gd name="T17" fmla="*/ 143 h 211"/>
                  <a:gd name="T18" fmla="*/ 157 w 175"/>
                  <a:gd name="T19" fmla="*/ 107 h 211"/>
                  <a:gd name="T20" fmla="*/ 153 w 175"/>
                  <a:gd name="T21" fmla="*/ 104 h 211"/>
                  <a:gd name="T22" fmla="*/ 145 w 175"/>
                  <a:gd name="T23" fmla="*/ 110 h 211"/>
                  <a:gd name="T24" fmla="*/ 144 w 175"/>
                  <a:gd name="T25" fmla="*/ 112 h 211"/>
                  <a:gd name="T26" fmla="*/ 142 w 175"/>
                  <a:gd name="T27" fmla="*/ 114 h 211"/>
                  <a:gd name="T28" fmla="*/ 158 w 175"/>
                  <a:gd name="T29" fmla="*/ 84 h 211"/>
                  <a:gd name="T30" fmla="*/ 123 w 175"/>
                  <a:gd name="T31" fmla="*/ 89 h 211"/>
                  <a:gd name="T32" fmla="*/ 99 w 175"/>
                  <a:gd name="T33" fmla="*/ 105 h 211"/>
                  <a:gd name="T34" fmla="*/ 110 w 175"/>
                  <a:gd name="T35" fmla="*/ 88 h 211"/>
                  <a:gd name="T36" fmla="*/ 142 w 175"/>
                  <a:gd name="T37" fmla="*/ 48 h 211"/>
                  <a:gd name="T38" fmla="*/ 156 w 175"/>
                  <a:gd name="T39" fmla="*/ 29 h 211"/>
                  <a:gd name="T40" fmla="*/ 166 w 175"/>
                  <a:gd name="T41" fmla="*/ 5 h 211"/>
                  <a:gd name="T42" fmla="*/ 113 w 175"/>
                  <a:gd name="T43" fmla="*/ 45 h 211"/>
                  <a:gd name="T44" fmla="*/ 60 w 175"/>
                  <a:gd name="T45" fmla="*/ 87 h 211"/>
                  <a:gd name="T46" fmla="*/ 39 w 175"/>
                  <a:gd name="T47" fmla="*/ 97 h 211"/>
                  <a:gd name="T48" fmla="*/ 39 w 175"/>
                  <a:gd name="T49" fmla="*/ 94 h 211"/>
                  <a:gd name="T50" fmla="*/ 67 w 175"/>
                  <a:gd name="T51" fmla="*/ 60 h 211"/>
                  <a:gd name="T52" fmla="*/ 63 w 175"/>
                  <a:gd name="T53" fmla="*/ 39 h 211"/>
                  <a:gd name="T54" fmla="*/ 27 w 175"/>
                  <a:gd name="T55" fmla="*/ 81 h 211"/>
                  <a:gd name="T56" fmla="*/ 7 w 175"/>
                  <a:gd name="T57" fmla="*/ 121 h 211"/>
                  <a:gd name="T58" fmla="*/ 12 w 175"/>
                  <a:gd name="T59" fmla="*/ 161 h 211"/>
                  <a:gd name="T60" fmla="*/ 10 w 175"/>
                  <a:gd name="T61" fmla="*/ 160 h 211"/>
                  <a:gd name="T62" fmla="*/ 9 w 175"/>
                  <a:gd name="T63" fmla="*/ 160 h 211"/>
                  <a:gd name="T64" fmla="*/ 8 w 175"/>
                  <a:gd name="T65" fmla="*/ 164 h 211"/>
                  <a:gd name="T66" fmla="*/ 8 w 175"/>
                  <a:gd name="T67" fmla="*/ 156 h 211"/>
                  <a:gd name="T68" fmla="*/ 4 w 175"/>
                  <a:gd name="T69" fmla="*/ 142 h 211"/>
                  <a:gd name="T70" fmla="*/ 4 w 175"/>
                  <a:gd name="T71" fmla="*/ 98 h 211"/>
                  <a:gd name="T72" fmla="*/ 27 w 175"/>
                  <a:gd name="T73" fmla="*/ 65 h 211"/>
                  <a:gd name="T74" fmla="*/ 51 w 175"/>
                  <a:gd name="T75" fmla="*/ 46 h 211"/>
                  <a:gd name="T76" fmla="*/ 74 w 175"/>
                  <a:gd name="T77" fmla="*/ 36 h 211"/>
                  <a:gd name="T78" fmla="*/ 62 w 175"/>
                  <a:gd name="T79" fmla="*/ 72 h 211"/>
                  <a:gd name="T80" fmla="*/ 57 w 175"/>
                  <a:gd name="T81" fmla="*/ 78 h 211"/>
                  <a:gd name="T82" fmla="*/ 53 w 175"/>
                  <a:gd name="T83" fmla="*/ 84 h 211"/>
                  <a:gd name="T84" fmla="*/ 63 w 175"/>
                  <a:gd name="T85" fmla="*/ 80 h 211"/>
                  <a:gd name="T86" fmla="*/ 111 w 175"/>
                  <a:gd name="T87" fmla="*/ 41 h 211"/>
                  <a:gd name="T88" fmla="*/ 124 w 175"/>
                  <a:gd name="T89" fmla="*/ 25 h 211"/>
                  <a:gd name="T90" fmla="*/ 158 w 175"/>
                  <a:gd name="T91" fmla="*/ 3 h 211"/>
                  <a:gd name="T92" fmla="*/ 174 w 175"/>
                  <a:gd name="T93" fmla="*/ 12 h 211"/>
                  <a:gd name="T94" fmla="*/ 142 w 175"/>
                  <a:gd name="T95" fmla="*/ 55 h 211"/>
                  <a:gd name="T96" fmla="*/ 123 w 175"/>
                  <a:gd name="T97" fmla="*/ 84 h 211"/>
                  <a:gd name="T98" fmla="*/ 142 w 175"/>
                  <a:gd name="T99" fmla="*/ 73 h 211"/>
                  <a:gd name="T100" fmla="*/ 143 w 175"/>
                  <a:gd name="T101" fmla="*/ 74 h 211"/>
                  <a:gd name="T102" fmla="*/ 144 w 175"/>
                  <a:gd name="T103" fmla="*/ 73 h 211"/>
                  <a:gd name="T104" fmla="*/ 144 w 175"/>
                  <a:gd name="T105" fmla="*/ 73 h 211"/>
                  <a:gd name="T106" fmla="*/ 151 w 175"/>
                  <a:gd name="T107" fmla="*/ 71 h 211"/>
                  <a:gd name="T108" fmla="*/ 155 w 175"/>
                  <a:gd name="T109" fmla="*/ 71 h 211"/>
                  <a:gd name="T110" fmla="*/ 165 w 175"/>
                  <a:gd name="T111" fmla="*/ 84 h 211"/>
                  <a:gd name="T112" fmla="*/ 165 w 175"/>
                  <a:gd name="T113" fmla="*/ 116 h 211"/>
                  <a:gd name="T114" fmla="*/ 165 w 175"/>
                  <a:gd name="T115" fmla="*/ 113 h 211"/>
                  <a:gd name="T116" fmla="*/ 164 w 175"/>
                  <a:gd name="T117" fmla="*/ 118 h 211"/>
                  <a:gd name="T118" fmla="*/ 157 w 175"/>
                  <a:gd name="T119" fmla="*/ 133 h 211"/>
                  <a:gd name="T120" fmla="*/ 163 w 175"/>
                  <a:gd name="T121" fmla="*/ 151 h 211"/>
                  <a:gd name="T122" fmla="*/ 154 w 175"/>
                  <a:gd name="T123" fmla="*/ 167 h 211"/>
                  <a:gd name="T124" fmla="*/ 132 w 175"/>
                  <a:gd name="T125" fmla="*/ 195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5" h="211">
                    <a:moveTo>
                      <a:pt x="112" y="211"/>
                    </a:move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close/>
                    <a:moveTo>
                      <a:pt x="113" y="211"/>
                    </a:moveTo>
                    <a:lnTo>
                      <a:pt x="113" y="211"/>
                    </a:lnTo>
                    <a:lnTo>
                      <a:pt x="113" y="211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4" y="210"/>
                    </a:lnTo>
                    <a:lnTo>
                      <a:pt x="114" y="210"/>
                    </a:lnTo>
                    <a:lnTo>
                      <a:pt x="114" y="209"/>
                    </a:lnTo>
                    <a:lnTo>
                      <a:pt x="114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8" y="206"/>
                    </a:lnTo>
                    <a:lnTo>
                      <a:pt x="119" y="205"/>
                    </a:lnTo>
                    <a:lnTo>
                      <a:pt x="120" y="205"/>
                    </a:lnTo>
                    <a:lnTo>
                      <a:pt x="121" y="204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19" y="204"/>
                    </a:lnTo>
                    <a:lnTo>
                      <a:pt x="117" y="205"/>
                    </a:lnTo>
                    <a:lnTo>
                      <a:pt x="115" y="206"/>
                    </a:lnTo>
                    <a:lnTo>
                      <a:pt x="113" y="207"/>
                    </a:lnTo>
                    <a:lnTo>
                      <a:pt x="111" y="208"/>
                    </a:lnTo>
                    <a:lnTo>
                      <a:pt x="109" y="208"/>
                    </a:lnTo>
                    <a:lnTo>
                      <a:pt x="108" y="209"/>
                    </a:lnTo>
                    <a:lnTo>
                      <a:pt x="109" y="208"/>
                    </a:lnTo>
                    <a:lnTo>
                      <a:pt x="109" y="207"/>
                    </a:lnTo>
                    <a:lnTo>
                      <a:pt x="111" y="206"/>
                    </a:lnTo>
                    <a:lnTo>
                      <a:pt x="112" y="204"/>
                    </a:lnTo>
                    <a:lnTo>
                      <a:pt x="116" y="201"/>
                    </a:lnTo>
                    <a:lnTo>
                      <a:pt x="121" y="197"/>
                    </a:lnTo>
                    <a:lnTo>
                      <a:pt x="126" y="193"/>
                    </a:lnTo>
                    <a:lnTo>
                      <a:pt x="131" y="190"/>
                    </a:lnTo>
                    <a:lnTo>
                      <a:pt x="135" y="187"/>
                    </a:lnTo>
                    <a:lnTo>
                      <a:pt x="138" y="186"/>
                    </a:lnTo>
                    <a:lnTo>
                      <a:pt x="139" y="184"/>
                    </a:lnTo>
                    <a:lnTo>
                      <a:pt x="140" y="182"/>
                    </a:lnTo>
                    <a:lnTo>
                      <a:pt x="141" y="180"/>
                    </a:lnTo>
                    <a:lnTo>
                      <a:pt x="142" y="179"/>
                    </a:lnTo>
                    <a:lnTo>
                      <a:pt x="142" y="177"/>
                    </a:lnTo>
                    <a:lnTo>
                      <a:pt x="143" y="175"/>
                    </a:lnTo>
                    <a:lnTo>
                      <a:pt x="144" y="174"/>
                    </a:lnTo>
                    <a:lnTo>
                      <a:pt x="145" y="172"/>
                    </a:lnTo>
                    <a:lnTo>
                      <a:pt x="147" y="171"/>
                    </a:lnTo>
                    <a:lnTo>
                      <a:pt x="148" y="169"/>
                    </a:lnTo>
                    <a:lnTo>
                      <a:pt x="150" y="167"/>
                    </a:lnTo>
                    <a:lnTo>
                      <a:pt x="151" y="165"/>
                    </a:lnTo>
                    <a:lnTo>
                      <a:pt x="153" y="163"/>
                    </a:lnTo>
                    <a:lnTo>
                      <a:pt x="154" y="160"/>
                    </a:lnTo>
                    <a:lnTo>
                      <a:pt x="155" y="158"/>
                    </a:lnTo>
                    <a:lnTo>
                      <a:pt x="156" y="156"/>
                    </a:lnTo>
                    <a:lnTo>
                      <a:pt x="156" y="153"/>
                    </a:lnTo>
                    <a:lnTo>
                      <a:pt x="157" y="151"/>
                    </a:lnTo>
                    <a:lnTo>
                      <a:pt x="157" y="148"/>
                    </a:lnTo>
                    <a:lnTo>
                      <a:pt x="157" y="146"/>
                    </a:lnTo>
                    <a:lnTo>
                      <a:pt x="157" y="144"/>
                    </a:lnTo>
                    <a:lnTo>
                      <a:pt x="157" y="141"/>
                    </a:lnTo>
                    <a:lnTo>
                      <a:pt x="156" y="139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4" y="138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2" y="141"/>
                    </a:lnTo>
                    <a:lnTo>
                      <a:pt x="152" y="142"/>
                    </a:lnTo>
                    <a:lnTo>
                      <a:pt x="151" y="142"/>
                    </a:lnTo>
                    <a:lnTo>
                      <a:pt x="150" y="143"/>
                    </a:lnTo>
                    <a:lnTo>
                      <a:pt x="149" y="144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7" y="143"/>
                    </a:lnTo>
                    <a:lnTo>
                      <a:pt x="147" y="143"/>
                    </a:lnTo>
                    <a:lnTo>
                      <a:pt x="147" y="144"/>
                    </a:lnTo>
                    <a:lnTo>
                      <a:pt x="146" y="144"/>
                    </a:lnTo>
                    <a:lnTo>
                      <a:pt x="146" y="143"/>
                    </a:lnTo>
                    <a:lnTo>
                      <a:pt x="147" y="140"/>
                    </a:lnTo>
                    <a:lnTo>
                      <a:pt x="149" y="136"/>
                    </a:lnTo>
                    <a:lnTo>
                      <a:pt x="152" y="131"/>
                    </a:lnTo>
                    <a:lnTo>
                      <a:pt x="154" y="126"/>
                    </a:lnTo>
                    <a:lnTo>
                      <a:pt x="156" y="121"/>
                    </a:lnTo>
                    <a:lnTo>
                      <a:pt x="157" y="116"/>
                    </a:lnTo>
                    <a:lnTo>
                      <a:pt x="158" y="114"/>
                    </a:lnTo>
                    <a:lnTo>
                      <a:pt x="158" y="112"/>
                    </a:lnTo>
                    <a:lnTo>
                      <a:pt x="158" y="110"/>
                    </a:lnTo>
                    <a:lnTo>
                      <a:pt x="158" y="109"/>
                    </a:lnTo>
                    <a:lnTo>
                      <a:pt x="157" y="108"/>
                    </a:lnTo>
                    <a:lnTo>
                      <a:pt x="157" y="107"/>
                    </a:lnTo>
                    <a:lnTo>
                      <a:pt x="157" y="106"/>
                    </a:lnTo>
                    <a:lnTo>
                      <a:pt x="156" y="105"/>
                    </a:lnTo>
                    <a:lnTo>
                      <a:pt x="156" y="105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4" y="103"/>
                    </a:lnTo>
                    <a:lnTo>
                      <a:pt x="153" y="104"/>
                    </a:lnTo>
                    <a:lnTo>
                      <a:pt x="153" y="105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50" y="107"/>
                    </a:lnTo>
                    <a:lnTo>
                      <a:pt x="149" y="107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7" y="109"/>
                    </a:lnTo>
                    <a:lnTo>
                      <a:pt x="147" y="109"/>
                    </a:lnTo>
                    <a:lnTo>
                      <a:pt x="146" y="109"/>
                    </a:lnTo>
                    <a:lnTo>
                      <a:pt x="146" y="110"/>
                    </a:lnTo>
                    <a:lnTo>
                      <a:pt x="146" y="110"/>
                    </a:lnTo>
                    <a:lnTo>
                      <a:pt x="145" y="110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2" y="114"/>
                    </a:lnTo>
                    <a:lnTo>
                      <a:pt x="142" y="114"/>
                    </a:lnTo>
                    <a:lnTo>
                      <a:pt x="141" y="114"/>
                    </a:lnTo>
                    <a:lnTo>
                      <a:pt x="140" y="114"/>
                    </a:lnTo>
                    <a:lnTo>
                      <a:pt x="139" y="11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41" y="111"/>
                    </a:lnTo>
                    <a:lnTo>
                      <a:pt x="144" y="107"/>
                    </a:lnTo>
                    <a:lnTo>
                      <a:pt x="148" y="102"/>
                    </a:lnTo>
                    <a:lnTo>
                      <a:pt x="151" y="98"/>
                    </a:lnTo>
                    <a:lnTo>
                      <a:pt x="153" y="95"/>
                    </a:lnTo>
                    <a:lnTo>
                      <a:pt x="154" y="93"/>
                    </a:lnTo>
                    <a:lnTo>
                      <a:pt x="156" y="90"/>
                    </a:lnTo>
                    <a:lnTo>
                      <a:pt x="157" y="88"/>
                    </a:lnTo>
                    <a:lnTo>
                      <a:pt x="158" y="86"/>
                    </a:lnTo>
                    <a:lnTo>
                      <a:pt x="158" y="84"/>
                    </a:lnTo>
                    <a:lnTo>
                      <a:pt x="158" y="82"/>
                    </a:lnTo>
                    <a:lnTo>
                      <a:pt x="158" y="80"/>
                    </a:lnTo>
                    <a:lnTo>
                      <a:pt x="157" y="80"/>
                    </a:lnTo>
                    <a:lnTo>
                      <a:pt x="156" y="79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2" y="77"/>
                    </a:lnTo>
                    <a:lnTo>
                      <a:pt x="150" y="76"/>
                    </a:lnTo>
                    <a:lnTo>
                      <a:pt x="148" y="77"/>
                    </a:lnTo>
                    <a:lnTo>
                      <a:pt x="146" y="77"/>
                    </a:lnTo>
                    <a:lnTo>
                      <a:pt x="143" y="78"/>
                    </a:lnTo>
                    <a:lnTo>
                      <a:pt x="140" y="79"/>
                    </a:lnTo>
                    <a:lnTo>
                      <a:pt x="135" y="81"/>
                    </a:lnTo>
                    <a:lnTo>
                      <a:pt x="130" y="84"/>
                    </a:lnTo>
                    <a:lnTo>
                      <a:pt x="126" y="87"/>
                    </a:lnTo>
                    <a:lnTo>
                      <a:pt x="123" y="89"/>
                    </a:lnTo>
                    <a:lnTo>
                      <a:pt x="121" y="90"/>
                    </a:lnTo>
                    <a:lnTo>
                      <a:pt x="120" y="90"/>
                    </a:lnTo>
                    <a:lnTo>
                      <a:pt x="118" y="91"/>
                    </a:lnTo>
                    <a:lnTo>
                      <a:pt x="117" y="92"/>
                    </a:lnTo>
                    <a:lnTo>
                      <a:pt x="115" y="94"/>
                    </a:lnTo>
                    <a:lnTo>
                      <a:pt x="112" y="96"/>
                    </a:lnTo>
                    <a:lnTo>
                      <a:pt x="110" y="98"/>
                    </a:lnTo>
                    <a:lnTo>
                      <a:pt x="107" y="100"/>
                    </a:lnTo>
                    <a:lnTo>
                      <a:pt x="106" y="101"/>
                    </a:lnTo>
                    <a:lnTo>
                      <a:pt x="104" y="101"/>
                    </a:lnTo>
                    <a:lnTo>
                      <a:pt x="102" y="102"/>
                    </a:lnTo>
                    <a:lnTo>
                      <a:pt x="101" y="102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99" y="104"/>
                    </a:lnTo>
                    <a:lnTo>
                      <a:pt x="99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4"/>
                    </a:lnTo>
                    <a:lnTo>
                      <a:pt x="97" y="103"/>
                    </a:lnTo>
                    <a:lnTo>
                      <a:pt x="98" y="100"/>
                    </a:lnTo>
                    <a:lnTo>
                      <a:pt x="99" y="99"/>
                    </a:lnTo>
                    <a:lnTo>
                      <a:pt x="100" y="97"/>
                    </a:lnTo>
                    <a:lnTo>
                      <a:pt x="101" y="96"/>
                    </a:lnTo>
                    <a:lnTo>
                      <a:pt x="102" y="94"/>
                    </a:lnTo>
                    <a:lnTo>
                      <a:pt x="104" y="93"/>
                    </a:lnTo>
                    <a:lnTo>
                      <a:pt x="107" y="91"/>
                    </a:lnTo>
                    <a:lnTo>
                      <a:pt x="110" y="88"/>
                    </a:lnTo>
                    <a:lnTo>
                      <a:pt x="111" y="87"/>
                    </a:lnTo>
                    <a:lnTo>
                      <a:pt x="113" y="85"/>
                    </a:lnTo>
                    <a:lnTo>
                      <a:pt x="114" y="84"/>
                    </a:lnTo>
                    <a:lnTo>
                      <a:pt x="115" y="82"/>
                    </a:lnTo>
                    <a:lnTo>
                      <a:pt x="116" y="81"/>
                    </a:lnTo>
                    <a:lnTo>
                      <a:pt x="119" y="78"/>
                    </a:lnTo>
                    <a:lnTo>
                      <a:pt x="122" y="74"/>
                    </a:lnTo>
                    <a:lnTo>
                      <a:pt x="126" y="69"/>
                    </a:lnTo>
                    <a:lnTo>
                      <a:pt x="130" y="65"/>
                    </a:lnTo>
                    <a:lnTo>
                      <a:pt x="133" y="61"/>
                    </a:lnTo>
                    <a:lnTo>
                      <a:pt x="136" y="57"/>
                    </a:lnTo>
                    <a:lnTo>
                      <a:pt x="136" y="56"/>
                    </a:lnTo>
                    <a:lnTo>
                      <a:pt x="138" y="55"/>
                    </a:lnTo>
                    <a:lnTo>
                      <a:pt x="140" y="53"/>
                    </a:lnTo>
                    <a:lnTo>
                      <a:pt x="141" y="51"/>
                    </a:lnTo>
                    <a:lnTo>
                      <a:pt x="142" y="48"/>
                    </a:lnTo>
                    <a:lnTo>
                      <a:pt x="144" y="46"/>
                    </a:lnTo>
                    <a:lnTo>
                      <a:pt x="146" y="44"/>
                    </a:lnTo>
                    <a:lnTo>
                      <a:pt x="147" y="42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50" y="39"/>
                    </a:lnTo>
                    <a:lnTo>
                      <a:pt x="151" y="36"/>
                    </a:lnTo>
                    <a:lnTo>
                      <a:pt x="154" y="32"/>
                    </a:lnTo>
                    <a:lnTo>
                      <a:pt x="156" y="29"/>
                    </a:lnTo>
                    <a:lnTo>
                      <a:pt x="159" y="25"/>
                    </a:lnTo>
                    <a:lnTo>
                      <a:pt x="162" y="21"/>
                    </a:lnTo>
                    <a:lnTo>
                      <a:pt x="164" y="18"/>
                    </a:lnTo>
                    <a:lnTo>
                      <a:pt x="165" y="17"/>
                    </a:lnTo>
                    <a:lnTo>
                      <a:pt x="166" y="15"/>
                    </a:lnTo>
                    <a:lnTo>
                      <a:pt x="167" y="14"/>
                    </a:lnTo>
                    <a:lnTo>
                      <a:pt x="169" y="12"/>
                    </a:lnTo>
                    <a:lnTo>
                      <a:pt x="169" y="10"/>
                    </a:lnTo>
                    <a:lnTo>
                      <a:pt x="170" y="9"/>
                    </a:lnTo>
                    <a:lnTo>
                      <a:pt x="170" y="8"/>
                    </a:lnTo>
                    <a:lnTo>
                      <a:pt x="170" y="8"/>
                    </a:lnTo>
                    <a:lnTo>
                      <a:pt x="170" y="7"/>
                    </a:lnTo>
                    <a:lnTo>
                      <a:pt x="169" y="6"/>
                    </a:lnTo>
                    <a:lnTo>
                      <a:pt x="168" y="5"/>
                    </a:lnTo>
                    <a:lnTo>
                      <a:pt x="167" y="5"/>
                    </a:lnTo>
                    <a:lnTo>
                      <a:pt x="166" y="5"/>
                    </a:lnTo>
                    <a:lnTo>
                      <a:pt x="163" y="5"/>
                    </a:lnTo>
                    <a:lnTo>
                      <a:pt x="159" y="6"/>
                    </a:lnTo>
                    <a:lnTo>
                      <a:pt x="156" y="8"/>
                    </a:lnTo>
                    <a:lnTo>
                      <a:pt x="153" y="9"/>
                    </a:lnTo>
                    <a:lnTo>
                      <a:pt x="150" y="11"/>
                    </a:lnTo>
                    <a:lnTo>
                      <a:pt x="147" y="13"/>
                    </a:lnTo>
                    <a:lnTo>
                      <a:pt x="144" y="15"/>
                    </a:lnTo>
                    <a:lnTo>
                      <a:pt x="141" y="18"/>
                    </a:lnTo>
                    <a:lnTo>
                      <a:pt x="136" y="23"/>
                    </a:lnTo>
                    <a:lnTo>
                      <a:pt x="131" y="28"/>
                    </a:lnTo>
                    <a:lnTo>
                      <a:pt x="126" y="33"/>
                    </a:lnTo>
                    <a:lnTo>
                      <a:pt x="122" y="37"/>
                    </a:lnTo>
                    <a:lnTo>
                      <a:pt x="119" y="39"/>
                    </a:lnTo>
                    <a:lnTo>
                      <a:pt x="117" y="41"/>
                    </a:lnTo>
                    <a:lnTo>
                      <a:pt x="115" y="43"/>
                    </a:lnTo>
                    <a:lnTo>
                      <a:pt x="113" y="45"/>
                    </a:lnTo>
                    <a:lnTo>
                      <a:pt x="110" y="47"/>
                    </a:lnTo>
                    <a:lnTo>
                      <a:pt x="108" y="49"/>
                    </a:lnTo>
                    <a:lnTo>
                      <a:pt x="106" y="51"/>
                    </a:lnTo>
                    <a:lnTo>
                      <a:pt x="104" y="53"/>
                    </a:lnTo>
                    <a:lnTo>
                      <a:pt x="101" y="56"/>
                    </a:lnTo>
                    <a:lnTo>
                      <a:pt x="98" y="59"/>
                    </a:lnTo>
                    <a:lnTo>
                      <a:pt x="95" y="61"/>
                    </a:lnTo>
                    <a:lnTo>
                      <a:pt x="92" y="64"/>
                    </a:lnTo>
                    <a:lnTo>
                      <a:pt x="89" y="67"/>
                    </a:lnTo>
                    <a:lnTo>
                      <a:pt x="86" y="69"/>
                    </a:lnTo>
                    <a:lnTo>
                      <a:pt x="83" y="72"/>
                    </a:lnTo>
                    <a:lnTo>
                      <a:pt x="80" y="74"/>
                    </a:lnTo>
                    <a:lnTo>
                      <a:pt x="75" y="77"/>
                    </a:lnTo>
                    <a:lnTo>
                      <a:pt x="70" y="80"/>
                    </a:lnTo>
                    <a:lnTo>
                      <a:pt x="65" y="84"/>
                    </a:lnTo>
                    <a:lnTo>
                      <a:pt x="60" y="87"/>
                    </a:lnTo>
                    <a:lnTo>
                      <a:pt x="55" y="90"/>
                    </a:lnTo>
                    <a:lnTo>
                      <a:pt x="50" y="93"/>
                    </a:lnTo>
                    <a:lnTo>
                      <a:pt x="45" y="96"/>
                    </a:lnTo>
                    <a:lnTo>
                      <a:pt x="41" y="99"/>
                    </a:lnTo>
                    <a:lnTo>
                      <a:pt x="40" y="99"/>
                    </a:lnTo>
                    <a:lnTo>
                      <a:pt x="40" y="99"/>
                    </a:lnTo>
                    <a:lnTo>
                      <a:pt x="39" y="99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42" y="91"/>
                    </a:lnTo>
                    <a:lnTo>
                      <a:pt x="45" y="88"/>
                    </a:lnTo>
                    <a:lnTo>
                      <a:pt x="47" y="85"/>
                    </a:lnTo>
                    <a:lnTo>
                      <a:pt x="49" y="83"/>
                    </a:lnTo>
                    <a:lnTo>
                      <a:pt x="51" y="80"/>
                    </a:lnTo>
                    <a:lnTo>
                      <a:pt x="53" y="77"/>
                    </a:lnTo>
                    <a:lnTo>
                      <a:pt x="55" y="74"/>
                    </a:lnTo>
                    <a:lnTo>
                      <a:pt x="57" y="71"/>
                    </a:lnTo>
                    <a:lnTo>
                      <a:pt x="61" y="67"/>
                    </a:lnTo>
                    <a:lnTo>
                      <a:pt x="64" y="64"/>
                    </a:lnTo>
                    <a:lnTo>
                      <a:pt x="66" y="62"/>
                    </a:lnTo>
                    <a:lnTo>
                      <a:pt x="67" y="60"/>
                    </a:lnTo>
                    <a:lnTo>
                      <a:pt x="68" y="58"/>
                    </a:lnTo>
                    <a:lnTo>
                      <a:pt x="69" y="57"/>
                    </a:lnTo>
                    <a:lnTo>
                      <a:pt x="70" y="55"/>
                    </a:lnTo>
                    <a:lnTo>
                      <a:pt x="70" y="53"/>
                    </a:lnTo>
                    <a:lnTo>
                      <a:pt x="71" y="51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71" y="44"/>
                    </a:lnTo>
                    <a:lnTo>
                      <a:pt x="71" y="42"/>
                    </a:lnTo>
                    <a:lnTo>
                      <a:pt x="70" y="39"/>
                    </a:lnTo>
                    <a:lnTo>
                      <a:pt x="70" y="39"/>
                    </a:lnTo>
                    <a:lnTo>
                      <a:pt x="68" y="38"/>
                    </a:lnTo>
                    <a:lnTo>
                      <a:pt x="67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3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59" y="44"/>
                    </a:lnTo>
                    <a:lnTo>
                      <a:pt x="56" y="48"/>
                    </a:lnTo>
                    <a:lnTo>
                      <a:pt x="53" y="51"/>
                    </a:lnTo>
                    <a:lnTo>
                      <a:pt x="49" y="54"/>
                    </a:lnTo>
                    <a:lnTo>
                      <a:pt x="46" y="57"/>
                    </a:lnTo>
                    <a:lnTo>
                      <a:pt x="42" y="60"/>
                    </a:lnTo>
                    <a:lnTo>
                      <a:pt x="38" y="62"/>
                    </a:lnTo>
                    <a:lnTo>
                      <a:pt x="34" y="65"/>
                    </a:lnTo>
                    <a:lnTo>
                      <a:pt x="33" y="67"/>
                    </a:lnTo>
                    <a:lnTo>
                      <a:pt x="33" y="70"/>
                    </a:lnTo>
                    <a:lnTo>
                      <a:pt x="32" y="73"/>
                    </a:lnTo>
                    <a:lnTo>
                      <a:pt x="31" y="76"/>
                    </a:lnTo>
                    <a:lnTo>
                      <a:pt x="29" y="79"/>
                    </a:lnTo>
                    <a:lnTo>
                      <a:pt x="27" y="81"/>
                    </a:lnTo>
                    <a:lnTo>
                      <a:pt x="25" y="84"/>
                    </a:lnTo>
                    <a:lnTo>
                      <a:pt x="23" y="86"/>
                    </a:lnTo>
                    <a:lnTo>
                      <a:pt x="18" y="91"/>
                    </a:lnTo>
                    <a:lnTo>
                      <a:pt x="14" y="96"/>
                    </a:lnTo>
                    <a:lnTo>
                      <a:pt x="12" y="99"/>
                    </a:lnTo>
                    <a:lnTo>
                      <a:pt x="10" y="101"/>
                    </a:lnTo>
                    <a:lnTo>
                      <a:pt x="8" y="104"/>
                    </a:lnTo>
                    <a:lnTo>
                      <a:pt x="7" y="106"/>
                    </a:lnTo>
                    <a:lnTo>
                      <a:pt x="6" y="108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7" y="115"/>
                    </a:lnTo>
                    <a:lnTo>
                      <a:pt x="7" y="117"/>
                    </a:lnTo>
                    <a:lnTo>
                      <a:pt x="7" y="119"/>
                    </a:lnTo>
                    <a:lnTo>
                      <a:pt x="7" y="121"/>
                    </a:lnTo>
                    <a:lnTo>
                      <a:pt x="7" y="124"/>
                    </a:lnTo>
                    <a:lnTo>
                      <a:pt x="6" y="127"/>
                    </a:lnTo>
                    <a:lnTo>
                      <a:pt x="6" y="130"/>
                    </a:lnTo>
                    <a:lnTo>
                      <a:pt x="6" y="133"/>
                    </a:lnTo>
                    <a:lnTo>
                      <a:pt x="7" y="135"/>
                    </a:lnTo>
                    <a:lnTo>
                      <a:pt x="7" y="138"/>
                    </a:lnTo>
                    <a:lnTo>
                      <a:pt x="9" y="141"/>
                    </a:lnTo>
                    <a:lnTo>
                      <a:pt x="10" y="144"/>
                    </a:lnTo>
                    <a:lnTo>
                      <a:pt x="11" y="145"/>
                    </a:lnTo>
                    <a:lnTo>
                      <a:pt x="11" y="147"/>
                    </a:lnTo>
                    <a:lnTo>
                      <a:pt x="12" y="150"/>
                    </a:lnTo>
                    <a:lnTo>
                      <a:pt x="12" y="153"/>
                    </a:lnTo>
                    <a:lnTo>
                      <a:pt x="12" y="156"/>
                    </a:lnTo>
                    <a:lnTo>
                      <a:pt x="12" y="159"/>
                    </a:lnTo>
                    <a:lnTo>
                      <a:pt x="12" y="160"/>
                    </a:lnTo>
                    <a:lnTo>
                      <a:pt x="12" y="161"/>
                    </a:lnTo>
                    <a:lnTo>
                      <a:pt x="11" y="162"/>
                    </a:lnTo>
                    <a:lnTo>
                      <a:pt x="11" y="163"/>
                    </a:lnTo>
                    <a:lnTo>
                      <a:pt x="10" y="163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8" y="161"/>
                    </a:lnTo>
                    <a:lnTo>
                      <a:pt x="8" y="161"/>
                    </a:lnTo>
                    <a:lnTo>
                      <a:pt x="8" y="162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4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2"/>
                    </a:lnTo>
                    <a:lnTo>
                      <a:pt x="8" y="161"/>
                    </a:lnTo>
                    <a:lnTo>
                      <a:pt x="8" y="160"/>
                    </a:lnTo>
                    <a:lnTo>
                      <a:pt x="8" y="159"/>
                    </a:lnTo>
                    <a:lnTo>
                      <a:pt x="8" y="158"/>
                    </a:lnTo>
                    <a:lnTo>
                      <a:pt x="8" y="156"/>
                    </a:lnTo>
                    <a:lnTo>
                      <a:pt x="8" y="155"/>
                    </a:lnTo>
                    <a:lnTo>
                      <a:pt x="8" y="155"/>
                    </a:lnTo>
                    <a:lnTo>
                      <a:pt x="7" y="154"/>
                    </a:lnTo>
                    <a:lnTo>
                      <a:pt x="7" y="153"/>
                    </a:lnTo>
                    <a:lnTo>
                      <a:pt x="6" y="151"/>
                    </a:lnTo>
                    <a:lnTo>
                      <a:pt x="6" y="150"/>
                    </a:lnTo>
                    <a:lnTo>
                      <a:pt x="6" y="148"/>
                    </a:lnTo>
                    <a:lnTo>
                      <a:pt x="6" y="146"/>
                    </a:lnTo>
                    <a:lnTo>
                      <a:pt x="5" y="145"/>
                    </a:lnTo>
                    <a:lnTo>
                      <a:pt x="4" y="144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3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2" y="139"/>
                    </a:lnTo>
                    <a:lnTo>
                      <a:pt x="1" y="136"/>
                    </a:lnTo>
                    <a:lnTo>
                      <a:pt x="0" y="131"/>
                    </a:lnTo>
                    <a:lnTo>
                      <a:pt x="0" y="124"/>
                    </a:lnTo>
                    <a:lnTo>
                      <a:pt x="0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2" y="100"/>
                    </a:lnTo>
                    <a:lnTo>
                      <a:pt x="4" y="98"/>
                    </a:lnTo>
                    <a:lnTo>
                      <a:pt x="5" y="96"/>
                    </a:lnTo>
                    <a:lnTo>
                      <a:pt x="7" y="93"/>
                    </a:lnTo>
                    <a:lnTo>
                      <a:pt x="8" y="91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6" y="83"/>
                    </a:lnTo>
                    <a:lnTo>
                      <a:pt x="18" y="81"/>
                    </a:lnTo>
                    <a:lnTo>
                      <a:pt x="19" y="78"/>
                    </a:lnTo>
                    <a:lnTo>
                      <a:pt x="21" y="76"/>
                    </a:lnTo>
                    <a:lnTo>
                      <a:pt x="22" y="74"/>
                    </a:lnTo>
                    <a:lnTo>
                      <a:pt x="23" y="72"/>
                    </a:lnTo>
                    <a:lnTo>
                      <a:pt x="24" y="70"/>
                    </a:lnTo>
                    <a:lnTo>
                      <a:pt x="25" y="67"/>
                    </a:lnTo>
                    <a:lnTo>
                      <a:pt x="26" y="66"/>
                    </a:lnTo>
                    <a:lnTo>
                      <a:pt x="27" y="65"/>
                    </a:lnTo>
                    <a:lnTo>
                      <a:pt x="29" y="64"/>
                    </a:lnTo>
                    <a:lnTo>
                      <a:pt x="30" y="63"/>
                    </a:lnTo>
                    <a:lnTo>
                      <a:pt x="31" y="61"/>
                    </a:lnTo>
                    <a:lnTo>
                      <a:pt x="33" y="60"/>
                    </a:lnTo>
                    <a:lnTo>
                      <a:pt x="33" y="60"/>
                    </a:lnTo>
                    <a:lnTo>
                      <a:pt x="34" y="59"/>
                    </a:lnTo>
                    <a:lnTo>
                      <a:pt x="35" y="58"/>
                    </a:lnTo>
                    <a:lnTo>
                      <a:pt x="37" y="57"/>
                    </a:lnTo>
                    <a:lnTo>
                      <a:pt x="39" y="56"/>
                    </a:lnTo>
                    <a:lnTo>
                      <a:pt x="42" y="53"/>
                    </a:lnTo>
                    <a:lnTo>
                      <a:pt x="45" y="51"/>
                    </a:lnTo>
                    <a:lnTo>
                      <a:pt x="47" y="50"/>
                    </a:lnTo>
                    <a:lnTo>
                      <a:pt x="49" y="48"/>
                    </a:lnTo>
                    <a:lnTo>
                      <a:pt x="50" y="47"/>
                    </a:lnTo>
                    <a:lnTo>
                      <a:pt x="50" y="47"/>
                    </a:lnTo>
                    <a:lnTo>
                      <a:pt x="51" y="46"/>
                    </a:lnTo>
                    <a:lnTo>
                      <a:pt x="53" y="44"/>
                    </a:lnTo>
                    <a:lnTo>
                      <a:pt x="54" y="42"/>
                    </a:lnTo>
                    <a:lnTo>
                      <a:pt x="56" y="41"/>
                    </a:lnTo>
                    <a:lnTo>
                      <a:pt x="57" y="39"/>
                    </a:lnTo>
                    <a:lnTo>
                      <a:pt x="58" y="37"/>
                    </a:lnTo>
                    <a:lnTo>
                      <a:pt x="59" y="36"/>
                    </a:lnTo>
                    <a:lnTo>
                      <a:pt x="61" y="36"/>
                    </a:lnTo>
                    <a:lnTo>
                      <a:pt x="63" y="35"/>
                    </a:lnTo>
                    <a:lnTo>
                      <a:pt x="66" y="34"/>
                    </a:lnTo>
                    <a:lnTo>
                      <a:pt x="68" y="33"/>
                    </a:lnTo>
                    <a:lnTo>
                      <a:pt x="69" y="33"/>
                    </a:lnTo>
                    <a:lnTo>
                      <a:pt x="70" y="33"/>
                    </a:lnTo>
                    <a:lnTo>
                      <a:pt x="71" y="33"/>
                    </a:lnTo>
                    <a:lnTo>
                      <a:pt x="72" y="34"/>
                    </a:lnTo>
                    <a:lnTo>
                      <a:pt x="73" y="35"/>
                    </a:lnTo>
                    <a:lnTo>
                      <a:pt x="74" y="36"/>
                    </a:lnTo>
                    <a:lnTo>
                      <a:pt x="74" y="37"/>
                    </a:lnTo>
                    <a:lnTo>
                      <a:pt x="74" y="39"/>
                    </a:lnTo>
                    <a:lnTo>
                      <a:pt x="75" y="42"/>
                    </a:lnTo>
                    <a:lnTo>
                      <a:pt x="75" y="44"/>
                    </a:lnTo>
                    <a:lnTo>
                      <a:pt x="75" y="46"/>
                    </a:lnTo>
                    <a:lnTo>
                      <a:pt x="75" y="48"/>
                    </a:lnTo>
                    <a:lnTo>
                      <a:pt x="74" y="52"/>
                    </a:lnTo>
                    <a:lnTo>
                      <a:pt x="73" y="56"/>
                    </a:lnTo>
                    <a:lnTo>
                      <a:pt x="71" y="60"/>
                    </a:lnTo>
                    <a:lnTo>
                      <a:pt x="69" y="64"/>
                    </a:lnTo>
                    <a:lnTo>
                      <a:pt x="67" y="67"/>
                    </a:lnTo>
                    <a:lnTo>
                      <a:pt x="64" y="71"/>
                    </a:lnTo>
                    <a:lnTo>
                      <a:pt x="64" y="71"/>
                    </a:lnTo>
                    <a:lnTo>
                      <a:pt x="63" y="71"/>
                    </a:lnTo>
                    <a:lnTo>
                      <a:pt x="63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1" y="72"/>
                    </a:lnTo>
                    <a:lnTo>
                      <a:pt x="61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59" y="74"/>
                    </a:lnTo>
                    <a:lnTo>
                      <a:pt x="59" y="75"/>
                    </a:lnTo>
                    <a:lnTo>
                      <a:pt x="58" y="76"/>
                    </a:lnTo>
                    <a:lnTo>
                      <a:pt x="57" y="78"/>
                    </a:lnTo>
                    <a:lnTo>
                      <a:pt x="57" y="79"/>
                    </a:lnTo>
                    <a:lnTo>
                      <a:pt x="56" y="80"/>
                    </a:lnTo>
                    <a:lnTo>
                      <a:pt x="56" y="81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4" y="83"/>
                    </a:lnTo>
                    <a:lnTo>
                      <a:pt x="54" y="83"/>
                    </a:lnTo>
                    <a:lnTo>
                      <a:pt x="54" y="84"/>
                    </a:lnTo>
                    <a:lnTo>
                      <a:pt x="53" y="84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53" y="86"/>
                    </a:lnTo>
                    <a:lnTo>
                      <a:pt x="53" y="86"/>
                    </a:lnTo>
                    <a:lnTo>
                      <a:pt x="54" y="85"/>
                    </a:lnTo>
                    <a:lnTo>
                      <a:pt x="55" y="85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7" y="83"/>
                    </a:lnTo>
                    <a:lnTo>
                      <a:pt x="57" y="83"/>
                    </a:lnTo>
                    <a:lnTo>
                      <a:pt x="58" y="83"/>
                    </a:lnTo>
                    <a:lnTo>
                      <a:pt x="59" y="82"/>
                    </a:lnTo>
                    <a:lnTo>
                      <a:pt x="61" y="81"/>
                    </a:lnTo>
                    <a:lnTo>
                      <a:pt x="63" y="80"/>
                    </a:lnTo>
                    <a:lnTo>
                      <a:pt x="68" y="77"/>
                    </a:lnTo>
                    <a:lnTo>
                      <a:pt x="74" y="72"/>
                    </a:lnTo>
                    <a:lnTo>
                      <a:pt x="80" y="68"/>
                    </a:lnTo>
                    <a:lnTo>
                      <a:pt x="86" y="64"/>
                    </a:lnTo>
                    <a:lnTo>
                      <a:pt x="90" y="60"/>
                    </a:lnTo>
                    <a:lnTo>
                      <a:pt x="92" y="57"/>
                    </a:lnTo>
                    <a:lnTo>
                      <a:pt x="94" y="56"/>
                    </a:lnTo>
                    <a:lnTo>
                      <a:pt x="96" y="54"/>
                    </a:lnTo>
                    <a:lnTo>
                      <a:pt x="99" y="52"/>
                    </a:lnTo>
                    <a:lnTo>
                      <a:pt x="101" y="49"/>
                    </a:lnTo>
                    <a:lnTo>
                      <a:pt x="104" y="46"/>
                    </a:lnTo>
                    <a:lnTo>
                      <a:pt x="106" y="44"/>
                    </a:lnTo>
                    <a:lnTo>
                      <a:pt x="107" y="43"/>
                    </a:lnTo>
                    <a:lnTo>
                      <a:pt x="109" y="42"/>
                    </a:lnTo>
                    <a:lnTo>
                      <a:pt x="110" y="41"/>
                    </a:lnTo>
                    <a:lnTo>
                      <a:pt x="111" y="41"/>
                    </a:lnTo>
                    <a:lnTo>
                      <a:pt x="111" y="40"/>
                    </a:lnTo>
                    <a:lnTo>
                      <a:pt x="113" y="39"/>
                    </a:lnTo>
                    <a:lnTo>
                      <a:pt x="114" y="37"/>
                    </a:lnTo>
                    <a:lnTo>
                      <a:pt x="115" y="35"/>
                    </a:lnTo>
                    <a:lnTo>
                      <a:pt x="117" y="34"/>
                    </a:lnTo>
                    <a:lnTo>
                      <a:pt x="118" y="32"/>
                    </a:lnTo>
                    <a:lnTo>
                      <a:pt x="119" y="31"/>
                    </a:lnTo>
                    <a:lnTo>
                      <a:pt x="119" y="31"/>
                    </a:lnTo>
                    <a:lnTo>
                      <a:pt x="119" y="30"/>
                    </a:lnTo>
                    <a:lnTo>
                      <a:pt x="120" y="29"/>
                    </a:lnTo>
                    <a:lnTo>
                      <a:pt x="121" y="29"/>
                    </a:lnTo>
                    <a:lnTo>
                      <a:pt x="121" y="28"/>
                    </a:lnTo>
                    <a:lnTo>
                      <a:pt x="122" y="28"/>
                    </a:lnTo>
                    <a:lnTo>
                      <a:pt x="123" y="27"/>
                    </a:lnTo>
                    <a:lnTo>
                      <a:pt x="123" y="26"/>
                    </a:lnTo>
                    <a:lnTo>
                      <a:pt x="124" y="25"/>
                    </a:lnTo>
                    <a:lnTo>
                      <a:pt x="125" y="25"/>
                    </a:lnTo>
                    <a:lnTo>
                      <a:pt x="126" y="24"/>
                    </a:lnTo>
                    <a:lnTo>
                      <a:pt x="128" y="22"/>
                    </a:lnTo>
                    <a:lnTo>
                      <a:pt x="130" y="20"/>
                    </a:lnTo>
                    <a:lnTo>
                      <a:pt x="132" y="18"/>
                    </a:lnTo>
                    <a:lnTo>
                      <a:pt x="134" y="17"/>
                    </a:lnTo>
                    <a:lnTo>
                      <a:pt x="135" y="15"/>
                    </a:lnTo>
                    <a:lnTo>
                      <a:pt x="136" y="15"/>
                    </a:lnTo>
                    <a:lnTo>
                      <a:pt x="137" y="13"/>
                    </a:lnTo>
                    <a:lnTo>
                      <a:pt x="140" y="11"/>
                    </a:lnTo>
                    <a:lnTo>
                      <a:pt x="143" y="9"/>
                    </a:lnTo>
                    <a:lnTo>
                      <a:pt x="146" y="7"/>
                    </a:lnTo>
                    <a:lnTo>
                      <a:pt x="150" y="6"/>
                    </a:lnTo>
                    <a:lnTo>
                      <a:pt x="153" y="4"/>
                    </a:lnTo>
                    <a:lnTo>
                      <a:pt x="156" y="3"/>
                    </a:lnTo>
                    <a:lnTo>
                      <a:pt x="158" y="3"/>
                    </a:lnTo>
                    <a:lnTo>
                      <a:pt x="159" y="2"/>
                    </a:lnTo>
                    <a:lnTo>
                      <a:pt x="161" y="1"/>
                    </a:lnTo>
                    <a:lnTo>
                      <a:pt x="163" y="1"/>
                    </a:lnTo>
                    <a:lnTo>
                      <a:pt x="165" y="0"/>
                    </a:lnTo>
                    <a:lnTo>
                      <a:pt x="167" y="0"/>
                    </a:lnTo>
                    <a:lnTo>
                      <a:pt x="169" y="0"/>
                    </a:lnTo>
                    <a:lnTo>
                      <a:pt x="170" y="0"/>
                    </a:lnTo>
                    <a:lnTo>
                      <a:pt x="172" y="1"/>
                    </a:lnTo>
                    <a:lnTo>
                      <a:pt x="173" y="3"/>
                    </a:lnTo>
                    <a:lnTo>
                      <a:pt x="174" y="4"/>
                    </a:lnTo>
                    <a:lnTo>
                      <a:pt x="174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10"/>
                    </a:lnTo>
                    <a:lnTo>
                      <a:pt x="174" y="11"/>
                    </a:lnTo>
                    <a:lnTo>
                      <a:pt x="174" y="12"/>
                    </a:lnTo>
                    <a:lnTo>
                      <a:pt x="173" y="14"/>
                    </a:lnTo>
                    <a:lnTo>
                      <a:pt x="171" y="16"/>
                    </a:lnTo>
                    <a:lnTo>
                      <a:pt x="169" y="18"/>
                    </a:lnTo>
                    <a:lnTo>
                      <a:pt x="167" y="21"/>
                    </a:lnTo>
                    <a:lnTo>
                      <a:pt x="165" y="23"/>
                    </a:lnTo>
                    <a:lnTo>
                      <a:pt x="163" y="26"/>
                    </a:lnTo>
                    <a:lnTo>
                      <a:pt x="161" y="29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4" y="37"/>
                    </a:lnTo>
                    <a:lnTo>
                      <a:pt x="153" y="40"/>
                    </a:lnTo>
                    <a:lnTo>
                      <a:pt x="151" y="43"/>
                    </a:lnTo>
                    <a:lnTo>
                      <a:pt x="148" y="45"/>
                    </a:lnTo>
                    <a:lnTo>
                      <a:pt x="146" y="48"/>
                    </a:lnTo>
                    <a:lnTo>
                      <a:pt x="144" y="51"/>
                    </a:lnTo>
                    <a:lnTo>
                      <a:pt x="142" y="55"/>
                    </a:lnTo>
                    <a:lnTo>
                      <a:pt x="140" y="57"/>
                    </a:lnTo>
                    <a:lnTo>
                      <a:pt x="138" y="61"/>
                    </a:lnTo>
                    <a:lnTo>
                      <a:pt x="136" y="63"/>
                    </a:lnTo>
                    <a:lnTo>
                      <a:pt x="133" y="66"/>
                    </a:lnTo>
                    <a:lnTo>
                      <a:pt x="132" y="67"/>
                    </a:lnTo>
                    <a:lnTo>
                      <a:pt x="130" y="70"/>
                    </a:lnTo>
                    <a:lnTo>
                      <a:pt x="127" y="74"/>
                    </a:lnTo>
                    <a:lnTo>
                      <a:pt x="123" y="78"/>
                    </a:lnTo>
                    <a:lnTo>
                      <a:pt x="120" y="82"/>
                    </a:lnTo>
                    <a:lnTo>
                      <a:pt x="117" y="85"/>
                    </a:lnTo>
                    <a:lnTo>
                      <a:pt x="115" y="88"/>
                    </a:lnTo>
                    <a:lnTo>
                      <a:pt x="115" y="89"/>
                    </a:lnTo>
                    <a:lnTo>
                      <a:pt x="116" y="88"/>
                    </a:lnTo>
                    <a:lnTo>
                      <a:pt x="118" y="87"/>
                    </a:lnTo>
                    <a:lnTo>
                      <a:pt x="121" y="86"/>
                    </a:lnTo>
                    <a:lnTo>
                      <a:pt x="123" y="84"/>
                    </a:lnTo>
                    <a:lnTo>
                      <a:pt x="126" y="82"/>
                    </a:lnTo>
                    <a:lnTo>
                      <a:pt x="128" y="81"/>
                    </a:lnTo>
                    <a:lnTo>
                      <a:pt x="130" y="79"/>
                    </a:lnTo>
                    <a:lnTo>
                      <a:pt x="131" y="78"/>
                    </a:lnTo>
                    <a:lnTo>
                      <a:pt x="132" y="78"/>
                    </a:lnTo>
                    <a:lnTo>
                      <a:pt x="134" y="77"/>
                    </a:lnTo>
                    <a:lnTo>
                      <a:pt x="135" y="76"/>
                    </a:lnTo>
                    <a:lnTo>
                      <a:pt x="137" y="76"/>
                    </a:lnTo>
                    <a:lnTo>
                      <a:pt x="139" y="75"/>
                    </a:lnTo>
                    <a:lnTo>
                      <a:pt x="140" y="75"/>
                    </a:lnTo>
                    <a:lnTo>
                      <a:pt x="141" y="74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5" y="72"/>
                    </a:lnTo>
                    <a:lnTo>
                      <a:pt x="146" y="72"/>
                    </a:lnTo>
                    <a:lnTo>
                      <a:pt x="147" y="72"/>
                    </a:lnTo>
                    <a:lnTo>
                      <a:pt x="148" y="71"/>
                    </a:lnTo>
                    <a:lnTo>
                      <a:pt x="149" y="71"/>
                    </a:lnTo>
                    <a:lnTo>
                      <a:pt x="150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4" y="71"/>
                    </a:lnTo>
                    <a:lnTo>
                      <a:pt x="154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7" y="72"/>
                    </a:lnTo>
                    <a:lnTo>
                      <a:pt x="158" y="73"/>
                    </a:lnTo>
                    <a:lnTo>
                      <a:pt x="160" y="73"/>
                    </a:lnTo>
                    <a:lnTo>
                      <a:pt x="161" y="74"/>
                    </a:lnTo>
                    <a:lnTo>
                      <a:pt x="162" y="75"/>
                    </a:lnTo>
                    <a:lnTo>
                      <a:pt x="163" y="77"/>
                    </a:lnTo>
                    <a:lnTo>
                      <a:pt x="164" y="78"/>
                    </a:lnTo>
                    <a:lnTo>
                      <a:pt x="165" y="80"/>
                    </a:lnTo>
                    <a:lnTo>
                      <a:pt x="165" y="81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6"/>
                    </a:lnTo>
                    <a:lnTo>
                      <a:pt x="163" y="89"/>
                    </a:lnTo>
                    <a:lnTo>
                      <a:pt x="161" y="92"/>
                    </a:lnTo>
                    <a:lnTo>
                      <a:pt x="159" y="95"/>
                    </a:lnTo>
                    <a:lnTo>
                      <a:pt x="158" y="97"/>
                    </a:lnTo>
                    <a:lnTo>
                      <a:pt x="157" y="99"/>
                    </a:lnTo>
                    <a:lnTo>
                      <a:pt x="159" y="100"/>
                    </a:lnTo>
                    <a:lnTo>
                      <a:pt x="161" y="102"/>
                    </a:lnTo>
                    <a:lnTo>
                      <a:pt x="163" y="103"/>
                    </a:lnTo>
                    <a:lnTo>
                      <a:pt x="164" y="106"/>
                    </a:lnTo>
                    <a:lnTo>
                      <a:pt x="165" y="108"/>
                    </a:lnTo>
                    <a:lnTo>
                      <a:pt x="166" y="111"/>
                    </a:lnTo>
                    <a:lnTo>
                      <a:pt x="166" y="112"/>
                    </a:lnTo>
                    <a:lnTo>
                      <a:pt x="166" y="113"/>
                    </a:lnTo>
                    <a:lnTo>
                      <a:pt x="166" y="114"/>
                    </a:lnTo>
                    <a:lnTo>
                      <a:pt x="165" y="116"/>
                    </a:lnTo>
                    <a:lnTo>
                      <a:pt x="165" y="115"/>
                    </a:lnTo>
                    <a:lnTo>
                      <a:pt x="165" y="115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4"/>
                    </a:lnTo>
                    <a:lnTo>
                      <a:pt x="164" y="114"/>
                    </a:lnTo>
                    <a:lnTo>
                      <a:pt x="164" y="115"/>
                    </a:lnTo>
                    <a:lnTo>
                      <a:pt x="164" y="115"/>
                    </a:lnTo>
                    <a:lnTo>
                      <a:pt x="164" y="116"/>
                    </a:lnTo>
                    <a:lnTo>
                      <a:pt x="164" y="117"/>
                    </a:lnTo>
                    <a:lnTo>
                      <a:pt x="163" y="117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8"/>
                    </a:lnTo>
                    <a:lnTo>
                      <a:pt x="164" y="120"/>
                    </a:lnTo>
                    <a:lnTo>
                      <a:pt x="163" y="122"/>
                    </a:lnTo>
                    <a:lnTo>
                      <a:pt x="162" y="125"/>
                    </a:lnTo>
                    <a:lnTo>
                      <a:pt x="161" y="128"/>
                    </a:lnTo>
                    <a:lnTo>
                      <a:pt x="160" y="130"/>
                    </a:lnTo>
                    <a:lnTo>
                      <a:pt x="158" y="132"/>
                    </a:lnTo>
                    <a:lnTo>
                      <a:pt x="157" y="133"/>
                    </a:lnTo>
                    <a:lnTo>
                      <a:pt x="157" y="133"/>
                    </a:lnTo>
                    <a:lnTo>
                      <a:pt x="158" y="134"/>
                    </a:lnTo>
                    <a:lnTo>
                      <a:pt x="158" y="135"/>
                    </a:lnTo>
                    <a:lnTo>
                      <a:pt x="159" y="136"/>
                    </a:lnTo>
                    <a:lnTo>
                      <a:pt x="160" y="137"/>
                    </a:lnTo>
                    <a:lnTo>
                      <a:pt x="161" y="138"/>
                    </a:lnTo>
                    <a:lnTo>
                      <a:pt x="162" y="139"/>
                    </a:lnTo>
                    <a:lnTo>
                      <a:pt x="163" y="140"/>
                    </a:lnTo>
                    <a:lnTo>
                      <a:pt x="163" y="142"/>
                    </a:lnTo>
                    <a:lnTo>
                      <a:pt x="163" y="143"/>
                    </a:lnTo>
                    <a:lnTo>
                      <a:pt x="163" y="144"/>
                    </a:lnTo>
                    <a:lnTo>
                      <a:pt x="163" y="146"/>
                    </a:lnTo>
                    <a:lnTo>
                      <a:pt x="163" y="147"/>
                    </a:lnTo>
                    <a:lnTo>
                      <a:pt x="163" y="149"/>
                    </a:lnTo>
                    <a:lnTo>
                      <a:pt x="163" y="150"/>
                    </a:lnTo>
                    <a:lnTo>
                      <a:pt x="163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4"/>
                    </a:lnTo>
                    <a:lnTo>
                      <a:pt x="161" y="156"/>
                    </a:lnTo>
                    <a:lnTo>
                      <a:pt x="161" y="158"/>
                    </a:lnTo>
                    <a:lnTo>
                      <a:pt x="160" y="160"/>
                    </a:lnTo>
                    <a:lnTo>
                      <a:pt x="159" y="162"/>
                    </a:lnTo>
                    <a:lnTo>
                      <a:pt x="158" y="164"/>
                    </a:lnTo>
                    <a:lnTo>
                      <a:pt x="156" y="165"/>
                    </a:lnTo>
                    <a:lnTo>
                      <a:pt x="154" y="167"/>
                    </a:lnTo>
                    <a:lnTo>
                      <a:pt x="154" y="168"/>
                    </a:lnTo>
                    <a:lnTo>
                      <a:pt x="152" y="170"/>
                    </a:lnTo>
                    <a:lnTo>
                      <a:pt x="152" y="171"/>
                    </a:lnTo>
                    <a:lnTo>
                      <a:pt x="150" y="173"/>
                    </a:lnTo>
                    <a:lnTo>
                      <a:pt x="149" y="174"/>
                    </a:lnTo>
                    <a:lnTo>
                      <a:pt x="148" y="175"/>
                    </a:lnTo>
                    <a:lnTo>
                      <a:pt x="147" y="177"/>
                    </a:lnTo>
                    <a:lnTo>
                      <a:pt x="146" y="178"/>
                    </a:lnTo>
                    <a:lnTo>
                      <a:pt x="146" y="180"/>
                    </a:lnTo>
                    <a:lnTo>
                      <a:pt x="145" y="181"/>
                    </a:lnTo>
                    <a:lnTo>
                      <a:pt x="144" y="183"/>
                    </a:lnTo>
                    <a:lnTo>
                      <a:pt x="143" y="184"/>
                    </a:lnTo>
                    <a:lnTo>
                      <a:pt x="141" y="187"/>
                    </a:lnTo>
                    <a:lnTo>
                      <a:pt x="138" y="190"/>
                    </a:lnTo>
                    <a:lnTo>
                      <a:pt x="135" y="193"/>
                    </a:lnTo>
                    <a:lnTo>
                      <a:pt x="132" y="195"/>
                    </a:lnTo>
                    <a:lnTo>
                      <a:pt x="129" y="198"/>
                    </a:lnTo>
                    <a:lnTo>
                      <a:pt x="126" y="200"/>
                    </a:lnTo>
                    <a:lnTo>
                      <a:pt x="126" y="201"/>
                    </a:lnTo>
                    <a:lnTo>
                      <a:pt x="124" y="202"/>
                    </a:lnTo>
                    <a:lnTo>
                      <a:pt x="122" y="204"/>
                    </a:lnTo>
                    <a:lnTo>
                      <a:pt x="120" y="206"/>
                    </a:lnTo>
                    <a:lnTo>
                      <a:pt x="117" y="207"/>
                    </a:lnTo>
                    <a:lnTo>
                      <a:pt x="115" y="209"/>
                    </a:lnTo>
                    <a:lnTo>
                      <a:pt x="114" y="210"/>
                    </a:lnTo>
                    <a:lnTo>
                      <a:pt x="113" y="21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15"/>
              <p:cNvSpPr>
                <a:spLocks/>
              </p:cNvSpPr>
              <p:nvPr/>
            </p:nvSpPr>
            <p:spPr bwMode="auto">
              <a:xfrm>
                <a:off x="1366" y="64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w 1"/>
                  <a:gd name="T15" fmla="*/ 0 h 1"/>
                  <a:gd name="T16" fmla="*/ 1 w 1"/>
                  <a:gd name="T17" fmla="*/ 0 h 1"/>
                  <a:gd name="T18" fmla="*/ 0 w 1"/>
                  <a:gd name="T19" fmla="*/ 0 h 1"/>
                  <a:gd name="T20" fmla="*/ 0 w 1"/>
                  <a:gd name="T21" fmla="*/ 0 h 1"/>
                  <a:gd name="T22" fmla="*/ 0 w 1"/>
                  <a:gd name="T23" fmla="*/ 0 h 1"/>
                  <a:gd name="T24" fmla="*/ 0 w 1"/>
                  <a:gd name="T25" fmla="*/ 0 h 1"/>
                  <a:gd name="T26" fmla="*/ 0 w 1"/>
                  <a:gd name="T27" fmla="*/ 1 h 1"/>
                  <a:gd name="T28" fmla="*/ 0 w 1"/>
                  <a:gd name="T29" fmla="*/ 1 h 1"/>
                  <a:gd name="T30" fmla="*/ 0 w 1"/>
                  <a:gd name="T31" fmla="*/ 1 h 1"/>
                  <a:gd name="T32" fmla="*/ 0 w 1"/>
                  <a:gd name="T3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auto">
              <a:xfrm>
                <a:off x="1381" y="623"/>
                <a:ext cx="0" cy="2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0 h 2"/>
                  <a:gd name="T9" fmla="*/ 0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2 h 2"/>
                  <a:gd name="T16" fmla="*/ 2 h 2"/>
                  <a:gd name="T17" fmla="*/ 2 h 2"/>
                  <a:gd name="T18" fmla="*/ 2 h 2"/>
                  <a:gd name="T19" fmla="*/ 2 h 2"/>
                  <a:gd name="T20" fmla="*/ 2 h 2"/>
                  <a:gd name="T21" fmla="*/ 2 h 2"/>
                  <a:gd name="T22" fmla="*/ 2 h 2"/>
                  <a:gd name="T23" fmla="*/ 2 h 2"/>
                  <a:gd name="T24" fmla="*/ 2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auto">
              <a:xfrm>
                <a:off x="1381" y="622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auto">
              <a:xfrm>
                <a:off x="1381" y="621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reeform 20"/>
              <p:cNvSpPr>
                <a:spLocks noEditPoints="1"/>
              </p:cNvSpPr>
              <p:nvPr/>
            </p:nvSpPr>
            <p:spPr bwMode="auto">
              <a:xfrm>
                <a:off x="1352" y="538"/>
                <a:ext cx="170" cy="152"/>
              </a:xfrm>
              <a:custGeom>
                <a:avLst/>
                <a:gdLst>
                  <a:gd name="T0" fmla="*/ 114 w 170"/>
                  <a:gd name="T1" fmla="*/ 151 h 152"/>
                  <a:gd name="T2" fmla="*/ 0 w 170"/>
                  <a:gd name="T3" fmla="*/ 0 h 152"/>
                  <a:gd name="T4" fmla="*/ 25 w 170"/>
                  <a:gd name="T5" fmla="*/ 3 h 152"/>
                  <a:gd name="T6" fmla="*/ 28 w 170"/>
                  <a:gd name="T7" fmla="*/ 7 h 152"/>
                  <a:gd name="T8" fmla="*/ 18 w 170"/>
                  <a:gd name="T9" fmla="*/ 6 h 152"/>
                  <a:gd name="T10" fmla="*/ 42 w 170"/>
                  <a:gd name="T11" fmla="*/ 0 h 152"/>
                  <a:gd name="T12" fmla="*/ 18 w 170"/>
                  <a:gd name="T13" fmla="*/ 34 h 152"/>
                  <a:gd name="T14" fmla="*/ 11 w 170"/>
                  <a:gd name="T15" fmla="*/ 73 h 152"/>
                  <a:gd name="T16" fmla="*/ 14 w 170"/>
                  <a:gd name="T17" fmla="*/ 99 h 152"/>
                  <a:gd name="T18" fmla="*/ 14 w 170"/>
                  <a:gd name="T19" fmla="*/ 99 h 152"/>
                  <a:gd name="T20" fmla="*/ 13 w 170"/>
                  <a:gd name="T21" fmla="*/ 98 h 152"/>
                  <a:gd name="T22" fmla="*/ 12 w 170"/>
                  <a:gd name="T23" fmla="*/ 101 h 152"/>
                  <a:gd name="T24" fmla="*/ 8 w 170"/>
                  <a:gd name="T25" fmla="*/ 82 h 152"/>
                  <a:gd name="T26" fmla="*/ 4 w 170"/>
                  <a:gd name="T27" fmla="*/ 55 h 152"/>
                  <a:gd name="T28" fmla="*/ 27 w 170"/>
                  <a:gd name="T29" fmla="*/ 10 h 152"/>
                  <a:gd name="T30" fmla="*/ 71 w 170"/>
                  <a:gd name="T31" fmla="*/ 5 h 152"/>
                  <a:gd name="T32" fmla="*/ 64 w 170"/>
                  <a:gd name="T33" fmla="*/ 12 h 152"/>
                  <a:gd name="T34" fmla="*/ 59 w 170"/>
                  <a:gd name="T35" fmla="*/ 20 h 152"/>
                  <a:gd name="T36" fmla="*/ 61 w 170"/>
                  <a:gd name="T37" fmla="*/ 21 h 152"/>
                  <a:gd name="T38" fmla="*/ 88 w 170"/>
                  <a:gd name="T39" fmla="*/ 9 h 152"/>
                  <a:gd name="T40" fmla="*/ 43 w 170"/>
                  <a:gd name="T41" fmla="*/ 36 h 152"/>
                  <a:gd name="T42" fmla="*/ 44 w 170"/>
                  <a:gd name="T43" fmla="*/ 34 h 152"/>
                  <a:gd name="T44" fmla="*/ 62 w 170"/>
                  <a:gd name="T45" fmla="*/ 8 h 152"/>
                  <a:gd name="T46" fmla="*/ 137 w 170"/>
                  <a:gd name="T47" fmla="*/ 4 h 152"/>
                  <a:gd name="T48" fmla="*/ 136 w 170"/>
                  <a:gd name="T49" fmla="*/ 16 h 152"/>
                  <a:gd name="T50" fmla="*/ 147 w 170"/>
                  <a:gd name="T51" fmla="*/ 11 h 152"/>
                  <a:gd name="T52" fmla="*/ 148 w 170"/>
                  <a:gd name="T53" fmla="*/ 11 h 152"/>
                  <a:gd name="T54" fmla="*/ 148 w 170"/>
                  <a:gd name="T55" fmla="*/ 11 h 152"/>
                  <a:gd name="T56" fmla="*/ 152 w 170"/>
                  <a:gd name="T57" fmla="*/ 9 h 152"/>
                  <a:gd name="T58" fmla="*/ 158 w 170"/>
                  <a:gd name="T59" fmla="*/ 9 h 152"/>
                  <a:gd name="T60" fmla="*/ 168 w 170"/>
                  <a:gd name="T61" fmla="*/ 16 h 152"/>
                  <a:gd name="T62" fmla="*/ 170 w 170"/>
                  <a:gd name="T63" fmla="*/ 49 h 152"/>
                  <a:gd name="T64" fmla="*/ 169 w 170"/>
                  <a:gd name="T65" fmla="*/ 51 h 152"/>
                  <a:gd name="T66" fmla="*/ 168 w 170"/>
                  <a:gd name="T67" fmla="*/ 56 h 152"/>
                  <a:gd name="T68" fmla="*/ 162 w 170"/>
                  <a:gd name="T69" fmla="*/ 70 h 152"/>
                  <a:gd name="T70" fmla="*/ 167 w 170"/>
                  <a:gd name="T71" fmla="*/ 89 h 152"/>
                  <a:gd name="T72" fmla="*/ 158 w 170"/>
                  <a:gd name="T73" fmla="*/ 106 h 152"/>
                  <a:gd name="T74" fmla="*/ 130 w 170"/>
                  <a:gd name="T75" fmla="*/ 138 h 152"/>
                  <a:gd name="T76" fmla="*/ 117 w 170"/>
                  <a:gd name="T77" fmla="*/ 148 h 152"/>
                  <a:gd name="T78" fmla="*/ 121 w 170"/>
                  <a:gd name="T79" fmla="*/ 145 h 152"/>
                  <a:gd name="T80" fmla="*/ 121 w 170"/>
                  <a:gd name="T81" fmla="*/ 143 h 152"/>
                  <a:gd name="T82" fmla="*/ 144 w 170"/>
                  <a:gd name="T83" fmla="*/ 120 h 152"/>
                  <a:gd name="T84" fmla="*/ 161 w 170"/>
                  <a:gd name="T85" fmla="*/ 86 h 152"/>
                  <a:gd name="T86" fmla="*/ 156 w 170"/>
                  <a:gd name="T87" fmla="*/ 79 h 152"/>
                  <a:gd name="T88" fmla="*/ 151 w 170"/>
                  <a:gd name="T89" fmla="*/ 81 h 152"/>
                  <a:gd name="T90" fmla="*/ 160 w 170"/>
                  <a:gd name="T91" fmla="*/ 43 h 152"/>
                  <a:gd name="T92" fmla="*/ 155 w 170"/>
                  <a:gd name="T93" fmla="*/ 44 h 152"/>
                  <a:gd name="T94" fmla="*/ 149 w 170"/>
                  <a:gd name="T95" fmla="*/ 49 h 152"/>
                  <a:gd name="T96" fmla="*/ 147 w 170"/>
                  <a:gd name="T97" fmla="*/ 50 h 152"/>
                  <a:gd name="T98" fmla="*/ 142 w 170"/>
                  <a:gd name="T99" fmla="*/ 52 h 152"/>
                  <a:gd name="T100" fmla="*/ 156 w 170"/>
                  <a:gd name="T101" fmla="*/ 15 h 152"/>
                  <a:gd name="T102" fmla="*/ 111 w 170"/>
                  <a:gd name="T103" fmla="*/ 38 h 152"/>
                  <a:gd name="T104" fmla="*/ 102 w 170"/>
                  <a:gd name="T105" fmla="*/ 38 h 152"/>
                  <a:gd name="T106" fmla="*/ 131 w 170"/>
                  <a:gd name="T107" fmla="*/ 6 h 152"/>
                  <a:gd name="T108" fmla="*/ 113 w 170"/>
                  <a:gd name="T109" fmla="*/ 150 h 152"/>
                  <a:gd name="T110" fmla="*/ 116 w 170"/>
                  <a:gd name="T111" fmla="*/ 149 h 152"/>
                  <a:gd name="T112" fmla="*/ 116 w 170"/>
                  <a:gd name="T113" fmla="*/ 149 h 152"/>
                  <a:gd name="T114" fmla="*/ 14 w 170"/>
                  <a:gd name="T115" fmla="*/ 102 h 152"/>
                  <a:gd name="T116" fmla="*/ 29 w 170"/>
                  <a:gd name="T117" fmla="*/ 86 h 152"/>
                  <a:gd name="T118" fmla="*/ 29 w 170"/>
                  <a:gd name="T119" fmla="*/ 87 h 152"/>
                  <a:gd name="T120" fmla="*/ 29 w 170"/>
                  <a:gd name="T121" fmla="*/ 85 h 152"/>
                  <a:gd name="T122" fmla="*/ 29 w 170"/>
                  <a:gd name="T123" fmla="*/ 8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52">
                    <a:moveTo>
                      <a:pt x="111" y="152"/>
                    </a:move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2"/>
                    </a:lnTo>
                    <a:lnTo>
                      <a:pt x="113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1" y="152"/>
                    </a:lnTo>
                    <a:lnTo>
                      <a:pt x="111" y="152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6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1" y="7"/>
                    </a:lnTo>
                    <a:lnTo>
                      <a:pt x="18" y="6"/>
                    </a:lnTo>
                    <a:lnTo>
                      <a:pt x="15" y="5"/>
                    </a:lnTo>
                    <a:lnTo>
                      <a:pt x="12" y="4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  <a:moveTo>
                      <a:pt x="35" y="0"/>
                    </a:moveTo>
                    <a:lnTo>
                      <a:pt x="43" y="0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0" y="1"/>
                    </a:lnTo>
                    <a:lnTo>
                      <a:pt x="40" y="2"/>
                    </a:lnTo>
                    <a:lnTo>
                      <a:pt x="39" y="2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5"/>
                    </a:lnTo>
                    <a:lnTo>
                      <a:pt x="37" y="8"/>
                    </a:lnTo>
                    <a:lnTo>
                      <a:pt x="36" y="11"/>
                    </a:lnTo>
                    <a:lnTo>
                      <a:pt x="35" y="14"/>
                    </a:lnTo>
                    <a:lnTo>
                      <a:pt x="33" y="17"/>
                    </a:lnTo>
                    <a:lnTo>
                      <a:pt x="31" y="19"/>
                    </a:lnTo>
                    <a:lnTo>
                      <a:pt x="29" y="22"/>
                    </a:lnTo>
                    <a:lnTo>
                      <a:pt x="27" y="24"/>
                    </a:lnTo>
                    <a:lnTo>
                      <a:pt x="22" y="29"/>
                    </a:lnTo>
                    <a:lnTo>
                      <a:pt x="18" y="34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2" y="42"/>
                    </a:lnTo>
                    <a:lnTo>
                      <a:pt x="11" y="44"/>
                    </a:lnTo>
                    <a:lnTo>
                      <a:pt x="10" y="46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1" y="53"/>
                    </a:lnTo>
                    <a:lnTo>
                      <a:pt x="11" y="55"/>
                    </a:lnTo>
                    <a:lnTo>
                      <a:pt x="11" y="57"/>
                    </a:lnTo>
                    <a:lnTo>
                      <a:pt x="11" y="59"/>
                    </a:lnTo>
                    <a:lnTo>
                      <a:pt x="11" y="62"/>
                    </a:lnTo>
                    <a:lnTo>
                      <a:pt x="10" y="65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1" y="73"/>
                    </a:lnTo>
                    <a:lnTo>
                      <a:pt x="11" y="76"/>
                    </a:lnTo>
                    <a:lnTo>
                      <a:pt x="13" y="79"/>
                    </a:lnTo>
                    <a:lnTo>
                      <a:pt x="14" y="82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6" y="97"/>
                    </a:lnTo>
                    <a:lnTo>
                      <a:pt x="16" y="98"/>
                    </a:lnTo>
                    <a:lnTo>
                      <a:pt x="16" y="99"/>
                    </a:lnTo>
                    <a:lnTo>
                      <a:pt x="15" y="100"/>
                    </a:lnTo>
                    <a:lnTo>
                      <a:pt x="15" y="101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2" y="100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2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8"/>
                    </a:lnTo>
                    <a:lnTo>
                      <a:pt x="12" y="97"/>
                    </a:lnTo>
                    <a:lnTo>
                      <a:pt x="12" y="96"/>
                    </a:lnTo>
                    <a:lnTo>
                      <a:pt x="12" y="94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1" y="92"/>
                    </a:lnTo>
                    <a:lnTo>
                      <a:pt x="11" y="91"/>
                    </a:lnTo>
                    <a:lnTo>
                      <a:pt x="10" y="89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9" y="83"/>
                    </a:lnTo>
                    <a:lnTo>
                      <a:pt x="8" y="82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7" y="80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5" y="74"/>
                    </a:lnTo>
                    <a:lnTo>
                      <a:pt x="4" y="69"/>
                    </a:lnTo>
                    <a:lnTo>
                      <a:pt x="4" y="62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4" y="43"/>
                    </a:lnTo>
                    <a:lnTo>
                      <a:pt x="4" y="41"/>
                    </a:lnTo>
                    <a:lnTo>
                      <a:pt x="6" y="38"/>
                    </a:lnTo>
                    <a:lnTo>
                      <a:pt x="8" y="36"/>
                    </a:lnTo>
                    <a:lnTo>
                      <a:pt x="9" y="34"/>
                    </a:lnTo>
                    <a:lnTo>
                      <a:pt x="11" y="31"/>
                    </a:lnTo>
                    <a:lnTo>
                      <a:pt x="12" y="29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8" y="23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5" y="14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8" y="8"/>
                    </a:lnTo>
                    <a:lnTo>
                      <a:pt x="29" y="5"/>
                    </a:lnTo>
                    <a:lnTo>
                      <a:pt x="30" y="5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32" y="3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4" y="0"/>
                    </a:lnTo>
                    <a:lnTo>
                      <a:pt x="35" y="0"/>
                    </a:lnTo>
                    <a:close/>
                    <a:moveTo>
                      <a:pt x="70" y="0"/>
                    </a:moveTo>
                    <a:lnTo>
                      <a:pt x="74" y="0"/>
                    </a:lnTo>
                    <a:lnTo>
                      <a:pt x="74" y="1"/>
                    </a:lnTo>
                    <a:lnTo>
                      <a:pt x="73" y="2"/>
                    </a:lnTo>
                    <a:lnTo>
                      <a:pt x="72" y="3"/>
                    </a:lnTo>
                    <a:lnTo>
                      <a:pt x="71" y="4"/>
                    </a:lnTo>
                    <a:lnTo>
                      <a:pt x="71" y="5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68" y="9"/>
                    </a:lnTo>
                    <a:lnTo>
                      <a:pt x="68" y="9"/>
                    </a:lnTo>
                    <a:lnTo>
                      <a:pt x="67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10"/>
                    </a:lnTo>
                    <a:lnTo>
                      <a:pt x="65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3" y="12"/>
                    </a:lnTo>
                    <a:lnTo>
                      <a:pt x="63" y="13"/>
                    </a:lnTo>
                    <a:lnTo>
                      <a:pt x="62" y="14"/>
                    </a:lnTo>
                    <a:lnTo>
                      <a:pt x="61" y="16"/>
                    </a:lnTo>
                    <a:lnTo>
                      <a:pt x="61" y="17"/>
                    </a:lnTo>
                    <a:lnTo>
                      <a:pt x="60" y="18"/>
                    </a:lnTo>
                    <a:lnTo>
                      <a:pt x="60" y="19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7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58" y="23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0" y="22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2" y="21"/>
                    </a:lnTo>
                    <a:lnTo>
                      <a:pt x="63" y="21"/>
                    </a:lnTo>
                    <a:lnTo>
                      <a:pt x="64" y="20"/>
                    </a:lnTo>
                    <a:lnTo>
                      <a:pt x="66" y="19"/>
                    </a:lnTo>
                    <a:lnTo>
                      <a:pt x="69" y="17"/>
                    </a:lnTo>
                    <a:lnTo>
                      <a:pt x="74" y="14"/>
                    </a:lnTo>
                    <a:lnTo>
                      <a:pt x="78" y="10"/>
                    </a:lnTo>
                    <a:lnTo>
                      <a:pt x="83" y="7"/>
                    </a:lnTo>
                    <a:lnTo>
                      <a:pt x="88" y="3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97" y="1"/>
                    </a:lnTo>
                    <a:lnTo>
                      <a:pt x="95" y="3"/>
                    </a:lnTo>
                    <a:lnTo>
                      <a:pt x="93" y="4"/>
                    </a:lnTo>
                    <a:lnTo>
                      <a:pt x="91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6" y="10"/>
                    </a:lnTo>
                    <a:lnTo>
                      <a:pt x="84" y="12"/>
                    </a:lnTo>
                    <a:lnTo>
                      <a:pt x="79" y="15"/>
                    </a:lnTo>
                    <a:lnTo>
                      <a:pt x="74" y="18"/>
                    </a:lnTo>
                    <a:lnTo>
                      <a:pt x="69" y="22"/>
                    </a:lnTo>
                    <a:lnTo>
                      <a:pt x="64" y="25"/>
                    </a:lnTo>
                    <a:lnTo>
                      <a:pt x="59" y="28"/>
                    </a:lnTo>
                    <a:lnTo>
                      <a:pt x="54" y="31"/>
                    </a:lnTo>
                    <a:lnTo>
                      <a:pt x="49" y="34"/>
                    </a:lnTo>
                    <a:lnTo>
                      <a:pt x="45" y="37"/>
                    </a:lnTo>
                    <a:lnTo>
                      <a:pt x="44" y="37"/>
                    </a:lnTo>
                    <a:lnTo>
                      <a:pt x="44" y="37"/>
                    </a:lnTo>
                    <a:lnTo>
                      <a:pt x="43" y="37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3"/>
                    </a:lnTo>
                    <a:lnTo>
                      <a:pt x="43" y="33"/>
                    </a:lnTo>
                    <a:lnTo>
                      <a:pt x="43" y="33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51" y="23"/>
                    </a:lnTo>
                    <a:lnTo>
                      <a:pt x="53" y="21"/>
                    </a:lnTo>
                    <a:lnTo>
                      <a:pt x="55" y="18"/>
                    </a:lnTo>
                    <a:lnTo>
                      <a:pt x="57" y="15"/>
                    </a:lnTo>
                    <a:lnTo>
                      <a:pt x="59" y="12"/>
                    </a:lnTo>
                    <a:lnTo>
                      <a:pt x="61" y="9"/>
                    </a:lnTo>
                    <a:lnTo>
                      <a:pt x="62" y="8"/>
                    </a:lnTo>
                    <a:lnTo>
                      <a:pt x="64" y="7"/>
                    </a:lnTo>
                    <a:lnTo>
                      <a:pt x="65" y="5"/>
                    </a:lnTo>
                    <a:lnTo>
                      <a:pt x="66" y="4"/>
                    </a:lnTo>
                    <a:lnTo>
                      <a:pt x="67" y="3"/>
                    </a:lnTo>
                    <a:lnTo>
                      <a:pt x="68" y="2"/>
                    </a:lnTo>
                    <a:lnTo>
                      <a:pt x="69" y="1"/>
                    </a:lnTo>
                    <a:lnTo>
                      <a:pt x="70" y="0"/>
                    </a:lnTo>
                    <a:close/>
                    <a:moveTo>
                      <a:pt x="136" y="0"/>
                    </a:moveTo>
                    <a:lnTo>
                      <a:pt x="141" y="0"/>
                    </a:lnTo>
                    <a:lnTo>
                      <a:pt x="141" y="0"/>
                    </a:lnTo>
                    <a:lnTo>
                      <a:pt x="140" y="1"/>
                    </a:lnTo>
                    <a:lnTo>
                      <a:pt x="140" y="1"/>
                    </a:lnTo>
                    <a:lnTo>
                      <a:pt x="139" y="2"/>
                    </a:lnTo>
                    <a:lnTo>
                      <a:pt x="139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7" y="4"/>
                    </a:lnTo>
                    <a:lnTo>
                      <a:pt x="136" y="5"/>
                    </a:lnTo>
                    <a:lnTo>
                      <a:pt x="134" y="8"/>
                    </a:lnTo>
                    <a:lnTo>
                      <a:pt x="131" y="12"/>
                    </a:lnTo>
                    <a:lnTo>
                      <a:pt x="127" y="16"/>
                    </a:lnTo>
                    <a:lnTo>
                      <a:pt x="124" y="20"/>
                    </a:lnTo>
                    <a:lnTo>
                      <a:pt x="121" y="23"/>
                    </a:lnTo>
                    <a:lnTo>
                      <a:pt x="119" y="26"/>
                    </a:lnTo>
                    <a:lnTo>
                      <a:pt x="119" y="27"/>
                    </a:lnTo>
                    <a:lnTo>
                      <a:pt x="120" y="26"/>
                    </a:lnTo>
                    <a:lnTo>
                      <a:pt x="122" y="25"/>
                    </a:lnTo>
                    <a:lnTo>
                      <a:pt x="125" y="24"/>
                    </a:lnTo>
                    <a:lnTo>
                      <a:pt x="127" y="22"/>
                    </a:lnTo>
                    <a:lnTo>
                      <a:pt x="130" y="20"/>
                    </a:lnTo>
                    <a:lnTo>
                      <a:pt x="132" y="19"/>
                    </a:lnTo>
                    <a:lnTo>
                      <a:pt x="134" y="17"/>
                    </a:lnTo>
                    <a:lnTo>
                      <a:pt x="135" y="16"/>
                    </a:lnTo>
                    <a:lnTo>
                      <a:pt x="136" y="16"/>
                    </a:lnTo>
                    <a:lnTo>
                      <a:pt x="138" y="15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3"/>
                    </a:lnTo>
                    <a:lnTo>
                      <a:pt x="144" y="13"/>
                    </a:lnTo>
                    <a:lnTo>
                      <a:pt x="145" y="12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0"/>
                    </a:lnTo>
                    <a:lnTo>
                      <a:pt x="152" y="9"/>
                    </a:lnTo>
                    <a:lnTo>
                      <a:pt x="153" y="9"/>
                    </a:lnTo>
                    <a:lnTo>
                      <a:pt x="154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61" y="10"/>
                    </a:lnTo>
                    <a:lnTo>
                      <a:pt x="162" y="11"/>
                    </a:lnTo>
                    <a:lnTo>
                      <a:pt x="164" y="11"/>
                    </a:lnTo>
                    <a:lnTo>
                      <a:pt x="165" y="12"/>
                    </a:lnTo>
                    <a:lnTo>
                      <a:pt x="166" y="13"/>
                    </a:lnTo>
                    <a:lnTo>
                      <a:pt x="167" y="15"/>
                    </a:lnTo>
                    <a:lnTo>
                      <a:pt x="168" y="16"/>
                    </a:lnTo>
                    <a:lnTo>
                      <a:pt x="169" y="18"/>
                    </a:lnTo>
                    <a:lnTo>
                      <a:pt x="169" y="19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2"/>
                    </a:lnTo>
                    <a:lnTo>
                      <a:pt x="168" y="24"/>
                    </a:lnTo>
                    <a:lnTo>
                      <a:pt x="167" y="27"/>
                    </a:lnTo>
                    <a:lnTo>
                      <a:pt x="165" y="30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1" y="37"/>
                    </a:lnTo>
                    <a:lnTo>
                      <a:pt x="163" y="38"/>
                    </a:lnTo>
                    <a:lnTo>
                      <a:pt x="165" y="40"/>
                    </a:lnTo>
                    <a:lnTo>
                      <a:pt x="167" y="41"/>
                    </a:lnTo>
                    <a:lnTo>
                      <a:pt x="168" y="44"/>
                    </a:lnTo>
                    <a:lnTo>
                      <a:pt x="169" y="46"/>
                    </a:lnTo>
                    <a:lnTo>
                      <a:pt x="170" y="49"/>
                    </a:lnTo>
                    <a:lnTo>
                      <a:pt x="170" y="50"/>
                    </a:lnTo>
                    <a:lnTo>
                      <a:pt x="170" y="51"/>
                    </a:lnTo>
                    <a:lnTo>
                      <a:pt x="170" y="52"/>
                    </a:lnTo>
                    <a:lnTo>
                      <a:pt x="169" y="54"/>
                    </a:lnTo>
                    <a:lnTo>
                      <a:pt x="169" y="53"/>
                    </a:lnTo>
                    <a:lnTo>
                      <a:pt x="169" y="53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2"/>
                    </a:lnTo>
                    <a:lnTo>
                      <a:pt x="168" y="52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68" y="54"/>
                    </a:lnTo>
                    <a:lnTo>
                      <a:pt x="168" y="55"/>
                    </a:lnTo>
                    <a:lnTo>
                      <a:pt x="167" y="55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6"/>
                    </a:lnTo>
                    <a:lnTo>
                      <a:pt x="168" y="58"/>
                    </a:lnTo>
                    <a:lnTo>
                      <a:pt x="167" y="60"/>
                    </a:lnTo>
                    <a:lnTo>
                      <a:pt x="166" y="63"/>
                    </a:lnTo>
                    <a:lnTo>
                      <a:pt x="165" y="66"/>
                    </a:lnTo>
                    <a:lnTo>
                      <a:pt x="164" y="68"/>
                    </a:lnTo>
                    <a:lnTo>
                      <a:pt x="162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3" y="74"/>
                    </a:lnTo>
                    <a:lnTo>
                      <a:pt x="164" y="75"/>
                    </a:lnTo>
                    <a:lnTo>
                      <a:pt x="165" y="76"/>
                    </a:lnTo>
                    <a:lnTo>
                      <a:pt x="166" y="77"/>
                    </a:lnTo>
                    <a:lnTo>
                      <a:pt x="167" y="78"/>
                    </a:lnTo>
                    <a:lnTo>
                      <a:pt x="167" y="80"/>
                    </a:lnTo>
                    <a:lnTo>
                      <a:pt x="167" y="81"/>
                    </a:lnTo>
                    <a:lnTo>
                      <a:pt x="167" y="82"/>
                    </a:lnTo>
                    <a:lnTo>
                      <a:pt x="167" y="84"/>
                    </a:lnTo>
                    <a:lnTo>
                      <a:pt x="167" y="85"/>
                    </a:lnTo>
                    <a:lnTo>
                      <a:pt x="167" y="87"/>
                    </a:lnTo>
                    <a:lnTo>
                      <a:pt x="167" y="88"/>
                    </a:lnTo>
                    <a:lnTo>
                      <a:pt x="167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2"/>
                    </a:lnTo>
                    <a:lnTo>
                      <a:pt x="165" y="94"/>
                    </a:lnTo>
                    <a:lnTo>
                      <a:pt x="165" y="96"/>
                    </a:lnTo>
                    <a:lnTo>
                      <a:pt x="164" y="98"/>
                    </a:lnTo>
                    <a:lnTo>
                      <a:pt x="163" y="100"/>
                    </a:lnTo>
                    <a:lnTo>
                      <a:pt x="162" y="102"/>
                    </a:lnTo>
                    <a:lnTo>
                      <a:pt x="160" y="103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6" y="108"/>
                    </a:lnTo>
                    <a:lnTo>
                      <a:pt x="156" y="109"/>
                    </a:lnTo>
                    <a:lnTo>
                      <a:pt x="154" y="111"/>
                    </a:lnTo>
                    <a:lnTo>
                      <a:pt x="153" y="112"/>
                    </a:lnTo>
                    <a:lnTo>
                      <a:pt x="152" y="113"/>
                    </a:lnTo>
                    <a:lnTo>
                      <a:pt x="151" y="115"/>
                    </a:lnTo>
                    <a:lnTo>
                      <a:pt x="150" y="116"/>
                    </a:lnTo>
                    <a:lnTo>
                      <a:pt x="150" y="118"/>
                    </a:lnTo>
                    <a:lnTo>
                      <a:pt x="149" y="119"/>
                    </a:lnTo>
                    <a:lnTo>
                      <a:pt x="148" y="121"/>
                    </a:lnTo>
                    <a:lnTo>
                      <a:pt x="147" y="122"/>
                    </a:lnTo>
                    <a:lnTo>
                      <a:pt x="145" y="125"/>
                    </a:lnTo>
                    <a:lnTo>
                      <a:pt x="142" y="128"/>
                    </a:lnTo>
                    <a:lnTo>
                      <a:pt x="139" y="131"/>
                    </a:lnTo>
                    <a:lnTo>
                      <a:pt x="136" y="133"/>
                    </a:lnTo>
                    <a:lnTo>
                      <a:pt x="133" y="136"/>
                    </a:lnTo>
                    <a:lnTo>
                      <a:pt x="130" y="138"/>
                    </a:lnTo>
                    <a:lnTo>
                      <a:pt x="130" y="139"/>
                    </a:lnTo>
                    <a:lnTo>
                      <a:pt x="128" y="140"/>
                    </a:lnTo>
                    <a:lnTo>
                      <a:pt x="126" y="142"/>
                    </a:lnTo>
                    <a:lnTo>
                      <a:pt x="124" y="144"/>
                    </a:lnTo>
                    <a:lnTo>
                      <a:pt x="121" y="145"/>
                    </a:lnTo>
                    <a:lnTo>
                      <a:pt x="119" y="147"/>
                    </a:lnTo>
                    <a:lnTo>
                      <a:pt x="118" y="148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8" y="148"/>
                    </a:lnTo>
                    <a:lnTo>
                      <a:pt x="118" y="148"/>
                    </a:lnTo>
                    <a:lnTo>
                      <a:pt x="118" y="147"/>
                    </a:lnTo>
                    <a:lnTo>
                      <a:pt x="118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2" y="144"/>
                    </a:lnTo>
                    <a:lnTo>
                      <a:pt x="123" y="143"/>
                    </a:lnTo>
                    <a:lnTo>
                      <a:pt x="124" y="143"/>
                    </a:lnTo>
                    <a:lnTo>
                      <a:pt x="125" y="142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3" y="142"/>
                    </a:lnTo>
                    <a:lnTo>
                      <a:pt x="121" y="143"/>
                    </a:lnTo>
                    <a:lnTo>
                      <a:pt x="119" y="144"/>
                    </a:lnTo>
                    <a:lnTo>
                      <a:pt x="117" y="145"/>
                    </a:lnTo>
                    <a:lnTo>
                      <a:pt x="115" y="146"/>
                    </a:lnTo>
                    <a:lnTo>
                      <a:pt x="113" y="146"/>
                    </a:lnTo>
                    <a:lnTo>
                      <a:pt x="112" y="147"/>
                    </a:lnTo>
                    <a:lnTo>
                      <a:pt x="113" y="146"/>
                    </a:lnTo>
                    <a:lnTo>
                      <a:pt x="113" y="145"/>
                    </a:lnTo>
                    <a:lnTo>
                      <a:pt x="115" y="144"/>
                    </a:lnTo>
                    <a:lnTo>
                      <a:pt x="116" y="142"/>
                    </a:lnTo>
                    <a:lnTo>
                      <a:pt x="120" y="139"/>
                    </a:lnTo>
                    <a:lnTo>
                      <a:pt x="125" y="135"/>
                    </a:lnTo>
                    <a:lnTo>
                      <a:pt x="130" y="131"/>
                    </a:lnTo>
                    <a:lnTo>
                      <a:pt x="135" y="128"/>
                    </a:lnTo>
                    <a:lnTo>
                      <a:pt x="139" y="125"/>
                    </a:lnTo>
                    <a:lnTo>
                      <a:pt x="142" y="124"/>
                    </a:lnTo>
                    <a:lnTo>
                      <a:pt x="143" y="122"/>
                    </a:lnTo>
                    <a:lnTo>
                      <a:pt x="144" y="120"/>
                    </a:lnTo>
                    <a:lnTo>
                      <a:pt x="145" y="118"/>
                    </a:lnTo>
                    <a:lnTo>
                      <a:pt x="146" y="117"/>
                    </a:lnTo>
                    <a:lnTo>
                      <a:pt x="146" y="115"/>
                    </a:lnTo>
                    <a:lnTo>
                      <a:pt x="147" y="113"/>
                    </a:lnTo>
                    <a:lnTo>
                      <a:pt x="148" y="112"/>
                    </a:lnTo>
                    <a:lnTo>
                      <a:pt x="149" y="110"/>
                    </a:lnTo>
                    <a:lnTo>
                      <a:pt x="151" y="109"/>
                    </a:lnTo>
                    <a:lnTo>
                      <a:pt x="152" y="107"/>
                    </a:lnTo>
                    <a:lnTo>
                      <a:pt x="154" y="105"/>
                    </a:lnTo>
                    <a:lnTo>
                      <a:pt x="155" y="103"/>
                    </a:lnTo>
                    <a:lnTo>
                      <a:pt x="157" y="101"/>
                    </a:lnTo>
                    <a:lnTo>
                      <a:pt x="158" y="98"/>
                    </a:lnTo>
                    <a:lnTo>
                      <a:pt x="159" y="96"/>
                    </a:lnTo>
                    <a:lnTo>
                      <a:pt x="160" y="94"/>
                    </a:lnTo>
                    <a:lnTo>
                      <a:pt x="160" y="91"/>
                    </a:lnTo>
                    <a:lnTo>
                      <a:pt x="161" y="89"/>
                    </a:lnTo>
                    <a:lnTo>
                      <a:pt x="161" y="86"/>
                    </a:lnTo>
                    <a:lnTo>
                      <a:pt x="161" y="84"/>
                    </a:lnTo>
                    <a:lnTo>
                      <a:pt x="161" y="82"/>
                    </a:lnTo>
                    <a:lnTo>
                      <a:pt x="161" y="79"/>
                    </a:lnTo>
                    <a:lnTo>
                      <a:pt x="160" y="77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8" y="76"/>
                    </a:lnTo>
                    <a:lnTo>
                      <a:pt x="157" y="77"/>
                    </a:lnTo>
                    <a:lnTo>
                      <a:pt x="157" y="78"/>
                    </a:lnTo>
                    <a:lnTo>
                      <a:pt x="156" y="79"/>
                    </a:lnTo>
                    <a:lnTo>
                      <a:pt x="156" y="80"/>
                    </a:lnTo>
                    <a:lnTo>
                      <a:pt x="155" y="80"/>
                    </a:lnTo>
                    <a:lnTo>
                      <a:pt x="154" y="81"/>
                    </a:lnTo>
                    <a:lnTo>
                      <a:pt x="153" y="82"/>
                    </a:lnTo>
                    <a:lnTo>
                      <a:pt x="153" y="82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1" y="82"/>
                    </a:lnTo>
                    <a:lnTo>
                      <a:pt x="150" y="82"/>
                    </a:lnTo>
                    <a:lnTo>
                      <a:pt x="150" y="81"/>
                    </a:lnTo>
                    <a:lnTo>
                      <a:pt x="151" y="78"/>
                    </a:lnTo>
                    <a:lnTo>
                      <a:pt x="153" y="74"/>
                    </a:lnTo>
                    <a:lnTo>
                      <a:pt x="156" y="69"/>
                    </a:lnTo>
                    <a:lnTo>
                      <a:pt x="158" y="64"/>
                    </a:lnTo>
                    <a:lnTo>
                      <a:pt x="160" y="59"/>
                    </a:lnTo>
                    <a:lnTo>
                      <a:pt x="161" y="54"/>
                    </a:lnTo>
                    <a:lnTo>
                      <a:pt x="162" y="52"/>
                    </a:lnTo>
                    <a:lnTo>
                      <a:pt x="162" y="50"/>
                    </a:lnTo>
                    <a:lnTo>
                      <a:pt x="162" y="48"/>
                    </a:lnTo>
                    <a:lnTo>
                      <a:pt x="162" y="47"/>
                    </a:lnTo>
                    <a:lnTo>
                      <a:pt x="161" y="46"/>
                    </a:lnTo>
                    <a:lnTo>
                      <a:pt x="161" y="45"/>
                    </a:lnTo>
                    <a:lnTo>
                      <a:pt x="161" y="44"/>
                    </a:lnTo>
                    <a:lnTo>
                      <a:pt x="160" y="43"/>
                    </a:lnTo>
                    <a:lnTo>
                      <a:pt x="160" y="43"/>
                    </a:lnTo>
                    <a:lnTo>
                      <a:pt x="160" y="42"/>
                    </a:lnTo>
                    <a:lnTo>
                      <a:pt x="160" y="42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8" y="41"/>
                    </a:lnTo>
                    <a:lnTo>
                      <a:pt x="157" y="42"/>
                    </a:lnTo>
                    <a:lnTo>
                      <a:pt x="157" y="43"/>
                    </a:lnTo>
                    <a:lnTo>
                      <a:pt x="156" y="43"/>
                    </a:lnTo>
                    <a:lnTo>
                      <a:pt x="155" y="44"/>
                    </a:lnTo>
                    <a:lnTo>
                      <a:pt x="154" y="45"/>
                    </a:lnTo>
                    <a:lnTo>
                      <a:pt x="153" y="45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1" y="47"/>
                    </a:lnTo>
                    <a:lnTo>
                      <a:pt x="151" y="47"/>
                    </a:lnTo>
                    <a:lnTo>
                      <a:pt x="150" y="47"/>
                    </a:lnTo>
                    <a:lnTo>
                      <a:pt x="150" y="48"/>
                    </a:lnTo>
                    <a:lnTo>
                      <a:pt x="150" y="48"/>
                    </a:lnTo>
                    <a:lnTo>
                      <a:pt x="149" y="48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6" y="52"/>
                    </a:lnTo>
                    <a:lnTo>
                      <a:pt x="146" y="52"/>
                    </a:lnTo>
                    <a:lnTo>
                      <a:pt x="145" y="52"/>
                    </a:lnTo>
                    <a:lnTo>
                      <a:pt x="144" y="52"/>
                    </a:lnTo>
                    <a:lnTo>
                      <a:pt x="143" y="52"/>
                    </a:lnTo>
                    <a:lnTo>
                      <a:pt x="142" y="52"/>
                    </a:lnTo>
                    <a:lnTo>
                      <a:pt x="142" y="52"/>
                    </a:lnTo>
                    <a:lnTo>
                      <a:pt x="145" y="49"/>
                    </a:lnTo>
                    <a:lnTo>
                      <a:pt x="148" y="45"/>
                    </a:lnTo>
                    <a:lnTo>
                      <a:pt x="152" y="40"/>
                    </a:lnTo>
                    <a:lnTo>
                      <a:pt x="155" y="36"/>
                    </a:lnTo>
                    <a:lnTo>
                      <a:pt x="157" y="33"/>
                    </a:lnTo>
                    <a:lnTo>
                      <a:pt x="158" y="31"/>
                    </a:lnTo>
                    <a:lnTo>
                      <a:pt x="160" y="28"/>
                    </a:lnTo>
                    <a:lnTo>
                      <a:pt x="161" y="26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2" y="20"/>
                    </a:lnTo>
                    <a:lnTo>
                      <a:pt x="162" y="18"/>
                    </a:lnTo>
                    <a:lnTo>
                      <a:pt x="161" y="18"/>
                    </a:lnTo>
                    <a:lnTo>
                      <a:pt x="160" y="17"/>
                    </a:lnTo>
                    <a:lnTo>
                      <a:pt x="160" y="16"/>
                    </a:lnTo>
                    <a:lnTo>
                      <a:pt x="158" y="16"/>
                    </a:lnTo>
                    <a:lnTo>
                      <a:pt x="156" y="15"/>
                    </a:lnTo>
                    <a:lnTo>
                      <a:pt x="154" y="14"/>
                    </a:lnTo>
                    <a:lnTo>
                      <a:pt x="152" y="15"/>
                    </a:lnTo>
                    <a:lnTo>
                      <a:pt x="150" y="15"/>
                    </a:lnTo>
                    <a:lnTo>
                      <a:pt x="147" y="16"/>
                    </a:lnTo>
                    <a:lnTo>
                      <a:pt x="144" y="17"/>
                    </a:lnTo>
                    <a:lnTo>
                      <a:pt x="139" y="19"/>
                    </a:lnTo>
                    <a:lnTo>
                      <a:pt x="134" y="22"/>
                    </a:lnTo>
                    <a:lnTo>
                      <a:pt x="130" y="25"/>
                    </a:lnTo>
                    <a:lnTo>
                      <a:pt x="127" y="27"/>
                    </a:lnTo>
                    <a:lnTo>
                      <a:pt x="125" y="28"/>
                    </a:lnTo>
                    <a:lnTo>
                      <a:pt x="124" y="28"/>
                    </a:lnTo>
                    <a:lnTo>
                      <a:pt x="122" y="29"/>
                    </a:lnTo>
                    <a:lnTo>
                      <a:pt x="121" y="30"/>
                    </a:lnTo>
                    <a:lnTo>
                      <a:pt x="119" y="32"/>
                    </a:lnTo>
                    <a:lnTo>
                      <a:pt x="116" y="34"/>
                    </a:lnTo>
                    <a:lnTo>
                      <a:pt x="114" y="36"/>
                    </a:lnTo>
                    <a:lnTo>
                      <a:pt x="111" y="38"/>
                    </a:lnTo>
                    <a:lnTo>
                      <a:pt x="110" y="39"/>
                    </a:lnTo>
                    <a:lnTo>
                      <a:pt x="108" y="39"/>
                    </a:lnTo>
                    <a:lnTo>
                      <a:pt x="106" y="40"/>
                    </a:lnTo>
                    <a:lnTo>
                      <a:pt x="105" y="40"/>
                    </a:lnTo>
                    <a:lnTo>
                      <a:pt x="104" y="40"/>
                    </a:lnTo>
                    <a:lnTo>
                      <a:pt x="104" y="41"/>
                    </a:lnTo>
                    <a:lnTo>
                      <a:pt x="103" y="42"/>
                    </a:lnTo>
                    <a:lnTo>
                      <a:pt x="103" y="43"/>
                    </a:lnTo>
                    <a:lnTo>
                      <a:pt x="102" y="45"/>
                    </a:lnTo>
                    <a:lnTo>
                      <a:pt x="102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2"/>
                    </a:lnTo>
                    <a:lnTo>
                      <a:pt x="101" y="41"/>
                    </a:lnTo>
                    <a:lnTo>
                      <a:pt x="102" y="38"/>
                    </a:lnTo>
                    <a:lnTo>
                      <a:pt x="103" y="37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6" y="32"/>
                    </a:lnTo>
                    <a:lnTo>
                      <a:pt x="108" y="31"/>
                    </a:lnTo>
                    <a:lnTo>
                      <a:pt x="111" y="29"/>
                    </a:lnTo>
                    <a:lnTo>
                      <a:pt x="114" y="26"/>
                    </a:lnTo>
                    <a:lnTo>
                      <a:pt x="115" y="25"/>
                    </a:lnTo>
                    <a:lnTo>
                      <a:pt x="117" y="23"/>
                    </a:lnTo>
                    <a:lnTo>
                      <a:pt x="118" y="22"/>
                    </a:lnTo>
                    <a:lnTo>
                      <a:pt x="119" y="20"/>
                    </a:lnTo>
                    <a:lnTo>
                      <a:pt x="120" y="19"/>
                    </a:lnTo>
                    <a:lnTo>
                      <a:pt x="121" y="18"/>
                    </a:lnTo>
                    <a:lnTo>
                      <a:pt x="123" y="16"/>
                    </a:lnTo>
                    <a:lnTo>
                      <a:pt x="125" y="13"/>
                    </a:lnTo>
                    <a:lnTo>
                      <a:pt x="128" y="9"/>
                    </a:lnTo>
                    <a:lnTo>
                      <a:pt x="131" y="6"/>
                    </a:lnTo>
                    <a:lnTo>
                      <a:pt x="134" y="3"/>
                    </a:lnTo>
                    <a:lnTo>
                      <a:pt x="136" y="0"/>
                    </a:lnTo>
                    <a:close/>
                    <a:moveTo>
                      <a:pt x="113" y="150"/>
                    </a:move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49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close/>
                    <a:moveTo>
                      <a:pt x="116" y="149"/>
                    </a:move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close/>
                    <a:moveTo>
                      <a:pt x="14" y="103"/>
                    </a:move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5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close/>
                    <a:moveTo>
                      <a:pt x="29" y="87"/>
                    </a:moveTo>
                    <a:lnTo>
                      <a:pt x="29" y="87"/>
                    </a:lnTo>
                    <a:lnTo>
                      <a:pt x="29" y="87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close/>
                    <a:moveTo>
                      <a:pt x="29" y="85"/>
                    </a:move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close/>
                    <a:moveTo>
                      <a:pt x="29" y="84"/>
                    </a:move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reeform 21"/>
              <p:cNvSpPr>
                <a:spLocks noEditPoints="1"/>
              </p:cNvSpPr>
              <p:nvPr/>
            </p:nvSpPr>
            <p:spPr bwMode="auto">
              <a:xfrm>
                <a:off x="1069" y="461"/>
                <a:ext cx="462" cy="77"/>
              </a:xfrm>
              <a:custGeom>
                <a:avLst/>
                <a:gdLst>
                  <a:gd name="T0" fmla="*/ 450 w 462"/>
                  <a:gd name="T1" fmla="*/ 20 h 77"/>
                  <a:gd name="T2" fmla="*/ 398 w 462"/>
                  <a:gd name="T3" fmla="*/ 55 h 77"/>
                  <a:gd name="T4" fmla="*/ 461 w 462"/>
                  <a:gd name="T5" fmla="*/ 27 h 77"/>
                  <a:gd name="T6" fmla="*/ 0 w 462"/>
                  <a:gd name="T7" fmla="*/ 45 h 77"/>
                  <a:gd name="T8" fmla="*/ 27 w 462"/>
                  <a:gd name="T9" fmla="*/ 5 h 77"/>
                  <a:gd name="T10" fmla="*/ 54 w 462"/>
                  <a:gd name="T11" fmla="*/ 10 h 77"/>
                  <a:gd name="T12" fmla="*/ 61 w 462"/>
                  <a:gd name="T13" fmla="*/ 13 h 77"/>
                  <a:gd name="T14" fmla="*/ 69 w 462"/>
                  <a:gd name="T15" fmla="*/ 17 h 77"/>
                  <a:gd name="T16" fmla="*/ 87 w 462"/>
                  <a:gd name="T17" fmla="*/ 6 h 77"/>
                  <a:gd name="T18" fmla="*/ 100 w 462"/>
                  <a:gd name="T19" fmla="*/ 26 h 77"/>
                  <a:gd name="T20" fmla="*/ 91 w 462"/>
                  <a:gd name="T21" fmla="*/ 0 h 77"/>
                  <a:gd name="T22" fmla="*/ 116 w 462"/>
                  <a:gd name="T23" fmla="*/ 20 h 77"/>
                  <a:gd name="T24" fmla="*/ 118 w 462"/>
                  <a:gd name="T25" fmla="*/ 5 h 77"/>
                  <a:gd name="T26" fmla="*/ 105 w 462"/>
                  <a:gd name="T27" fmla="*/ 35 h 77"/>
                  <a:gd name="T28" fmla="*/ 140 w 462"/>
                  <a:gd name="T29" fmla="*/ 50 h 77"/>
                  <a:gd name="T30" fmla="*/ 141 w 462"/>
                  <a:gd name="T31" fmla="*/ 11 h 77"/>
                  <a:gd name="T32" fmla="*/ 151 w 462"/>
                  <a:gd name="T33" fmla="*/ 13 h 77"/>
                  <a:gd name="T34" fmla="*/ 168 w 462"/>
                  <a:gd name="T35" fmla="*/ 20 h 77"/>
                  <a:gd name="T36" fmla="*/ 170 w 462"/>
                  <a:gd name="T37" fmla="*/ 21 h 77"/>
                  <a:gd name="T38" fmla="*/ 176 w 462"/>
                  <a:gd name="T39" fmla="*/ 15 h 77"/>
                  <a:gd name="T40" fmla="*/ 173 w 462"/>
                  <a:gd name="T41" fmla="*/ 34 h 77"/>
                  <a:gd name="T42" fmla="*/ 175 w 462"/>
                  <a:gd name="T43" fmla="*/ 53 h 77"/>
                  <a:gd name="T44" fmla="*/ 181 w 462"/>
                  <a:gd name="T45" fmla="*/ 30 h 77"/>
                  <a:gd name="T46" fmla="*/ 182 w 462"/>
                  <a:gd name="T47" fmla="*/ 25 h 77"/>
                  <a:gd name="T48" fmla="*/ 212 w 462"/>
                  <a:gd name="T49" fmla="*/ 25 h 77"/>
                  <a:gd name="T50" fmla="*/ 186 w 462"/>
                  <a:gd name="T51" fmla="*/ 1 h 77"/>
                  <a:gd name="T52" fmla="*/ 208 w 462"/>
                  <a:gd name="T53" fmla="*/ 13 h 77"/>
                  <a:gd name="T54" fmla="*/ 217 w 462"/>
                  <a:gd name="T55" fmla="*/ 26 h 77"/>
                  <a:gd name="T56" fmla="*/ 222 w 462"/>
                  <a:gd name="T57" fmla="*/ 29 h 77"/>
                  <a:gd name="T58" fmla="*/ 229 w 462"/>
                  <a:gd name="T59" fmla="*/ 16 h 77"/>
                  <a:gd name="T60" fmla="*/ 229 w 462"/>
                  <a:gd name="T61" fmla="*/ 18 h 77"/>
                  <a:gd name="T62" fmla="*/ 232 w 462"/>
                  <a:gd name="T63" fmla="*/ 17 h 77"/>
                  <a:gd name="T64" fmla="*/ 240 w 462"/>
                  <a:gd name="T65" fmla="*/ 14 h 77"/>
                  <a:gd name="T66" fmla="*/ 244 w 462"/>
                  <a:gd name="T67" fmla="*/ 13 h 77"/>
                  <a:gd name="T68" fmla="*/ 249 w 462"/>
                  <a:gd name="T69" fmla="*/ 13 h 77"/>
                  <a:gd name="T70" fmla="*/ 252 w 462"/>
                  <a:gd name="T71" fmla="*/ 9 h 77"/>
                  <a:gd name="T72" fmla="*/ 258 w 462"/>
                  <a:gd name="T73" fmla="*/ 4 h 77"/>
                  <a:gd name="T74" fmla="*/ 262 w 462"/>
                  <a:gd name="T75" fmla="*/ 1 h 77"/>
                  <a:gd name="T76" fmla="*/ 262 w 462"/>
                  <a:gd name="T77" fmla="*/ 34 h 77"/>
                  <a:gd name="T78" fmla="*/ 295 w 462"/>
                  <a:gd name="T79" fmla="*/ 75 h 77"/>
                  <a:gd name="T80" fmla="*/ 190 w 462"/>
                  <a:gd name="T81" fmla="*/ 64 h 77"/>
                  <a:gd name="T82" fmla="*/ 126 w 462"/>
                  <a:gd name="T83" fmla="*/ 53 h 77"/>
                  <a:gd name="T84" fmla="*/ 72 w 462"/>
                  <a:gd name="T85" fmla="*/ 25 h 77"/>
                  <a:gd name="T86" fmla="*/ 59 w 462"/>
                  <a:gd name="T87" fmla="*/ 16 h 77"/>
                  <a:gd name="T88" fmla="*/ 44 w 462"/>
                  <a:gd name="T89" fmla="*/ 4 h 77"/>
                  <a:gd name="T90" fmla="*/ 80 w 462"/>
                  <a:gd name="T91" fmla="*/ 6 h 77"/>
                  <a:gd name="T92" fmla="*/ 64 w 462"/>
                  <a:gd name="T93" fmla="*/ 9 h 77"/>
                  <a:gd name="T94" fmla="*/ 58 w 462"/>
                  <a:gd name="T95" fmla="*/ 8 h 77"/>
                  <a:gd name="T96" fmla="*/ 142 w 462"/>
                  <a:gd name="T97" fmla="*/ 5 h 77"/>
                  <a:gd name="T98" fmla="*/ 357 w 462"/>
                  <a:gd name="T99" fmla="*/ 54 h 77"/>
                  <a:gd name="T100" fmla="*/ 358 w 462"/>
                  <a:gd name="T101" fmla="*/ 48 h 77"/>
                  <a:gd name="T102" fmla="*/ 151 w 462"/>
                  <a:gd name="T103" fmla="*/ 41 h 77"/>
                  <a:gd name="T104" fmla="*/ 165 w 462"/>
                  <a:gd name="T105" fmla="*/ 36 h 77"/>
                  <a:gd name="T106" fmla="*/ 195 w 462"/>
                  <a:gd name="T107" fmla="*/ 53 h 77"/>
                  <a:gd name="T108" fmla="*/ 186 w 462"/>
                  <a:gd name="T109" fmla="*/ 38 h 77"/>
                  <a:gd name="T110" fmla="*/ 196 w 462"/>
                  <a:gd name="T111" fmla="*/ 44 h 77"/>
                  <a:gd name="T112" fmla="*/ 261 w 462"/>
                  <a:gd name="T113" fmla="*/ 36 h 77"/>
                  <a:gd name="T114" fmla="*/ 213 w 462"/>
                  <a:gd name="T115" fmla="*/ 21 h 77"/>
                  <a:gd name="T116" fmla="*/ 390 w 462"/>
                  <a:gd name="T117" fmla="*/ 18 h 77"/>
                  <a:gd name="T118" fmla="*/ 230 w 462"/>
                  <a:gd name="T119" fmla="*/ 16 h 77"/>
                  <a:gd name="T120" fmla="*/ 232 w 462"/>
                  <a:gd name="T121" fmla="*/ 16 h 77"/>
                  <a:gd name="T122" fmla="*/ 254 w 462"/>
                  <a:gd name="T123" fmla="*/ 7 h 77"/>
                  <a:gd name="T124" fmla="*/ 143 w 462"/>
                  <a:gd name="T12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77">
                    <a:moveTo>
                      <a:pt x="424" y="77"/>
                    </a:moveTo>
                    <a:lnTo>
                      <a:pt x="419" y="77"/>
                    </a:lnTo>
                    <a:lnTo>
                      <a:pt x="420" y="76"/>
                    </a:lnTo>
                    <a:lnTo>
                      <a:pt x="421" y="75"/>
                    </a:lnTo>
                    <a:lnTo>
                      <a:pt x="422" y="74"/>
                    </a:lnTo>
                    <a:lnTo>
                      <a:pt x="422" y="73"/>
                    </a:lnTo>
                    <a:lnTo>
                      <a:pt x="423" y="72"/>
                    </a:lnTo>
                    <a:lnTo>
                      <a:pt x="423" y="72"/>
                    </a:lnTo>
                    <a:lnTo>
                      <a:pt x="423" y="71"/>
                    </a:lnTo>
                    <a:lnTo>
                      <a:pt x="423" y="71"/>
                    </a:lnTo>
                    <a:lnTo>
                      <a:pt x="425" y="70"/>
                    </a:lnTo>
                    <a:lnTo>
                      <a:pt x="427" y="68"/>
                    </a:lnTo>
                    <a:lnTo>
                      <a:pt x="428" y="66"/>
                    </a:lnTo>
                    <a:lnTo>
                      <a:pt x="429" y="63"/>
                    </a:lnTo>
                    <a:lnTo>
                      <a:pt x="431" y="61"/>
                    </a:lnTo>
                    <a:lnTo>
                      <a:pt x="433" y="59"/>
                    </a:lnTo>
                    <a:lnTo>
                      <a:pt x="434" y="57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7" y="54"/>
                    </a:lnTo>
                    <a:lnTo>
                      <a:pt x="438" y="51"/>
                    </a:lnTo>
                    <a:lnTo>
                      <a:pt x="441" y="47"/>
                    </a:lnTo>
                    <a:lnTo>
                      <a:pt x="443" y="44"/>
                    </a:lnTo>
                    <a:lnTo>
                      <a:pt x="446" y="40"/>
                    </a:lnTo>
                    <a:lnTo>
                      <a:pt x="449" y="36"/>
                    </a:lnTo>
                    <a:lnTo>
                      <a:pt x="451" y="33"/>
                    </a:lnTo>
                    <a:lnTo>
                      <a:pt x="452" y="32"/>
                    </a:lnTo>
                    <a:lnTo>
                      <a:pt x="453" y="30"/>
                    </a:lnTo>
                    <a:lnTo>
                      <a:pt x="454" y="29"/>
                    </a:lnTo>
                    <a:lnTo>
                      <a:pt x="456" y="27"/>
                    </a:lnTo>
                    <a:lnTo>
                      <a:pt x="456" y="25"/>
                    </a:lnTo>
                    <a:lnTo>
                      <a:pt x="457" y="24"/>
                    </a:lnTo>
                    <a:lnTo>
                      <a:pt x="457" y="23"/>
                    </a:lnTo>
                    <a:lnTo>
                      <a:pt x="457" y="23"/>
                    </a:lnTo>
                    <a:lnTo>
                      <a:pt x="457" y="22"/>
                    </a:lnTo>
                    <a:lnTo>
                      <a:pt x="456" y="21"/>
                    </a:lnTo>
                    <a:lnTo>
                      <a:pt x="455" y="20"/>
                    </a:lnTo>
                    <a:lnTo>
                      <a:pt x="454" y="20"/>
                    </a:lnTo>
                    <a:lnTo>
                      <a:pt x="453" y="20"/>
                    </a:lnTo>
                    <a:lnTo>
                      <a:pt x="450" y="20"/>
                    </a:lnTo>
                    <a:lnTo>
                      <a:pt x="446" y="21"/>
                    </a:lnTo>
                    <a:lnTo>
                      <a:pt x="443" y="23"/>
                    </a:lnTo>
                    <a:lnTo>
                      <a:pt x="440" y="24"/>
                    </a:lnTo>
                    <a:lnTo>
                      <a:pt x="437" y="26"/>
                    </a:lnTo>
                    <a:lnTo>
                      <a:pt x="434" y="28"/>
                    </a:lnTo>
                    <a:lnTo>
                      <a:pt x="431" y="30"/>
                    </a:lnTo>
                    <a:lnTo>
                      <a:pt x="428" y="33"/>
                    </a:lnTo>
                    <a:lnTo>
                      <a:pt x="423" y="38"/>
                    </a:lnTo>
                    <a:lnTo>
                      <a:pt x="418" y="43"/>
                    </a:lnTo>
                    <a:lnTo>
                      <a:pt x="413" y="48"/>
                    </a:lnTo>
                    <a:lnTo>
                      <a:pt x="409" y="52"/>
                    </a:lnTo>
                    <a:lnTo>
                      <a:pt x="406" y="54"/>
                    </a:lnTo>
                    <a:lnTo>
                      <a:pt x="404" y="56"/>
                    </a:lnTo>
                    <a:lnTo>
                      <a:pt x="402" y="58"/>
                    </a:lnTo>
                    <a:lnTo>
                      <a:pt x="400" y="60"/>
                    </a:lnTo>
                    <a:lnTo>
                      <a:pt x="397" y="62"/>
                    </a:lnTo>
                    <a:lnTo>
                      <a:pt x="395" y="64"/>
                    </a:lnTo>
                    <a:lnTo>
                      <a:pt x="393" y="66"/>
                    </a:lnTo>
                    <a:lnTo>
                      <a:pt x="391" y="68"/>
                    </a:lnTo>
                    <a:lnTo>
                      <a:pt x="390" y="70"/>
                    </a:lnTo>
                    <a:lnTo>
                      <a:pt x="388" y="71"/>
                    </a:lnTo>
                    <a:lnTo>
                      <a:pt x="387" y="72"/>
                    </a:lnTo>
                    <a:lnTo>
                      <a:pt x="386" y="73"/>
                    </a:lnTo>
                    <a:lnTo>
                      <a:pt x="385" y="73"/>
                    </a:lnTo>
                    <a:lnTo>
                      <a:pt x="384" y="75"/>
                    </a:lnTo>
                    <a:lnTo>
                      <a:pt x="383" y="76"/>
                    </a:lnTo>
                    <a:lnTo>
                      <a:pt x="382" y="77"/>
                    </a:lnTo>
                    <a:lnTo>
                      <a:pt x="375" y="77"/>
                    </a:lnTo>
                    <a:lnTo>
                      <a:pt x="375" y="76"/>
                    </a:lnTo>
                    <a:lnTo>
                      <a:pt x="376" y="75"/>
                    </a:lnTo>
                    <a:lnTo>
                      <a:pt x="377" y="75"/>
                    </a:lnTo>
                    <a:lnTo>
                      <a:pt x="378" y="74"/>
                    </a:lnTo>
                    <a:lnTo>
                      <a:pt x="378" y="73"/>
                    </a:lnTo>
                    <a:lnTo>
                      <a:pt x="378" y="73"/>
                    </a:lnTo>
                    <a:lnTo>
                      <a:pt x="379" y="73"/>
                    </a:lnTo>
                    <a:lnTo>
                      <a:pt x="379" y="72"/>
                    </a:lnTo>
                    <a:lnTo>
                      <a:pt x="381" y="71"/>
                    </a:lnTo>
                    <a:lnTo>
                      <a:pt x="383" y="69"/>
                    </a:lnTo>
                    <a:lnTo>
                      <a:pt x="386" y="67"/>
                    </a:lnTo>
                    <a:lnTo>
                      <a:pt x="388" y="64"/>
                    </a:lnTo>
                    <a:lnTo>
                      <a:pt x="391" y="61"/>
                    </a:lnTo>
                    <a:lnTo>
                      <a:pt x="393" y="59"/>
                    </a:lnTo>
                    <a:lnTo>
                      <a:pt x="394" y="58"/>
                    </a:lnTo>
                    <a:lnTo>
                      <a:pt x="396" y="57"/>
                    </a:lnTo>
                    <a:lnTo>
                      <a:pt x="397" y="56"/>
                    </a:lnTo>
                    <a:lnTo>
                      <a:pt x="398" y="56"/>
                    </a:lnTo>
                    <a:lnTo>
                      <a:pt x="398" y="55"/>
                    </a:lnTo>
                    <a:lnTo>
                      <a:pt x="400" y="54"/>
                    </a:lnTo>
                    <a:lnTo>
                      <a:pt x="401" y="52"/>
                    </a:lnTo>
                    <a:lnTo>
                      <a:pt x="402" y="50"/>
                    </a:lnTo>
                    <a:lnTo>
                      <a:pt x="404" y="49"/>
                    </a:lnTo>
                    <a:lnTo>
                      <a:pt x="405" y="47"/>
                    </a:lnTo>
                    <a:lnTo>
                      <a:pt x="406" y="46"/>
                    </a:lnTo>
                    <a:lnTo>
                      <a:pt x="406" y="46"/>
                    </a:lnTo>
                    <a:lnTo>
                      <a:pt x="406" y="45"/>
                    </a:lnTo>
                    <a:lnTo>
                      <a:pt x="407" y="44"/>
                    </a:lnTo>
                    <a:lnTo>
                      <a:pt x="408" y="44"/>
                    </a:lnTo>
                    <a:lnTo>
                      <a:pt x="408" y="43"/>
                    </a:lnTo>
                    <a:lnTo>
                      <a:pt x="409" y="43"/>
                    </a:lnTo>
                    <a:lnTo>
                      <a:pt x="410" y="42"/>
                    </a:lnTo>
                    <a:lnTo>
                      <a:pt x="410" y="41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39"/>
                    </a:lnTo>
                    <a:lnTo>
                      <a:pt x="415" y="37"/>
                    </a:lnTo>
                    <a:lnTo>
                      <a:pt x="417" y="35"/>
                    </a:lnTo>
                    <a:lnTo>
                      <a:pt x="419" y="33"/>
                    </a:lnTo>
                    <a:lnTo>
                      <a:pt x="421" y="32"/>
                    </a:lnTo>
                    <a:lnTo>
                      <a:pt x="422" y="30"/>
                    </a:lnTo>
                    <a:lnTo>
                      <a:pt x="423" y="30"/>
                    </a:lnTo>
                    <a:lnTo>
                      <a:pt x="424" y="28"/>
                    </a:lnTo>
                    <a:lnTo>
                      <a:pt x="427" y="26"/>
                    </a:lnTo>
                    <a:lnTo>
                      <a:pt x="430" y="24"/>
                    </a:lnTo>
                    <a:lnTo>
                      <a:pt x="433" y="22"/>
                    </a:lnTo>
                    <a:lnTo>
                      <a:pt x="437" y="21"/>
                    </a:lnTo>
                    <a:lnTo>
                      <a:pt x="440" y="19"/>
                    </a:lnTo>
                    <a:lnTo>
                      <a:pt x="443" y="18"/>
                    </a:lnTo>
                    <a:lnTo>
                      <a:pt x="445" y="18"/>
                    </a:lnTo>
                    <a:lnTo>
                      <a:pt x="446" y="17"/>
                    </a:lnTo>
                    <a:lnTo>
                      <a:pt x="448" y="16"/>
                    </a:lnTo>
                    <a:lnTo>
                      <a:pt x="450" y="16"/>
                    </a:lnTo>
                    <a:lnTo>
                      <a:pt x="452" y="15"/>
                    </a:lnTo>
                    <a:lnTo>
                      <a:pt x="454" y="15"/>
                    </a:lnTo>
                    <a:lnTo>
                      <a:pt x="456" y="15"/>
                    </a:lnTo>
                    <a:lnTo>
                      <a:pt x="457" y="15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9"/>
                    </a:lnTo>
                    <a:lnTo>
                      <a:pt x="461" y="21"/>
                    </a:lnTo>
                    <a:lnTo>
                      <a:pt x="462" y="22"/>
                    </a:lnTo>
                    <a:lnTo>
                      <a:pt x="462" y="23"/>
                    </a:lnTo>
                    <a:lnTo>
                      <a:pt x="462" y="25"/>
                    </a:lnTo>
                    <a:lnTo>
                      <a:pt x="461" y="26"/>
                    </a:lnTo>
                    <a:lnTo>
                      <a:pt x="461" y="27"/>
                    </a:lnTo>
                    <a:lnTo>
                      <a:pt x="460" y="29"/>
                    </a:lnTo>
                    <a:lnTo>
                      <a:pt x="458" y="31"/>
                    </a:lnTo>
                    <a:lnTo>
                      <a:pt x="456" y="33"/>
                    </a:lnTo>
                    <a:lnTo>
                      <a:pt x="454" y="36"/>
                    </a:lnTo>
                    <a:lnTo>
                      <a:pt x="452" y="38"/>
                    </a:lnTo>
                    <a:lnTo>
                      <a:pt x="450" y="41"/>
                    </a:lnTo>
                    <a:lnTo>
                      <a:pt x="448" y="44"/>
                    </a:lnTo>
                    <a:lnTo>
                      <a:pt x="445" y="47"/>
                    </a:lnTo>
                    <a:lnTo>
                      <a:pt x="443" y="49"/>
                    </a:lnTo>
                    <a:lnTo>
                      <a:pt x="441" y="52"/>
                    </a:lnTo>
                    <a:lnTo>
                      <a:pt x="440" y="55"/>
                    </a:lnTo>
                    <a:lnTo>
                      <a:pt x="438" y="58"/>
                    </a:lnTo>
                    <a:lnTo>
                      <a:pt x="436" y="60"/>
                    </a:lnTo>
                    <a:lnTo>
                      <a:pt x="434" y="62"/>
                    </a:lnTo>
                    <a:lnTo>
                      <a:pt x="433" y="65"/>
                    </a:lnTo>
                    <a:lnTo>
                      <a:pt x="431" y="67"/>
                    </a:lnTo>
                    <a:lnTo>
                      <a:pt x="429" y="69"/>
                    </a:lnTo>
                    <a:lnTo>
                      <a:pt x="428" y="72"/>
                    </a:lnTo>
                    <a:lnTo>
                      <a:pt x="426" y="74"/>
                    </a:lnTo>
                    <a:lnTo>
                      <a:pt x="424" y="77"/>
                    </a:lnTo>
                    <a:close/>
                    <a:moveTo>
                      <a:pt x="27" y="0"/>
                    </a:moveTo>
                    <a:lnTo>
                      <a:pt x="31" y="0"/>
                    </a:lnTo>
                    <a:lnTo>
                      <a:pt x="31" y="5"/>
                    </a:lnTo>
                    <a:lnTo>
                      <a:pt x="31" y="9"/>
                    </a:lnTo>
                    <a:lnTo>
                      <a:pt x="30" y="14"/>
                    </a:lnTo>
                    <a:lnTo>
                      <a:pt x="30" y="18"/>
                    </a:lnTo>
                    <a:lnTo>
                      <a:pt x="28" y="22"/>
                    </a:lnTo>
                    <a:lnTo>
                      <a:pt x="27" y="26"/>
                    </a:lnTo>
                    <a:lnTo>
                      <a:pt x="26" y="28"/>
                    </a:lnTo>
                    <a:lnTo>
                      <a:pt x="25" y="29"/>
                    </a:lnTo>
                    <a:lnTo>
                      <a:pt x="23" y="31"/>
                    </a:lnTo>
                    <a:lnTo>
                      <a:pt x="22" y="33"/>
                    </a:lnTo>
                    <a:lnTo>
                      <a:pt x="20" y="35"/>
                    </a:lnTo>
                    <a:lnTo>
                      <a:pt x="19" y="37"/>
                    </a:lnTo>
                    <a:lnTo>
                      <a:pt x="16" y="39"/>
                    </a:lnTo>
                    <a:lnTo>
                      <a:pt x="14" y="40"/>
                    </a:lnTo>
                    <a:lnTo>
                      <a:pt x="11" y="42"/>
                    </a:lnTo>
                    <a:lnTo>
                      <a:pt x="9" y="43"/>
                    </a:lnTo>
                    <a:lnTo>
                      <a:pt x="6" y="44"/>
                    </a:lnTo>
                    <a:lnTo>
                      <a:pt x="4" y="44"/>
                    </a:lnTo>
                    <a:lnTo>
                      <a:pt x="3" y="44"/>
                    </a:lnTo>
                    <a:lnTo>
                      <a:pt x="3" y="44"/>
                    </a:lnTo>
                    <a:lnTo>
                      <a:pt x="2" y="45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4" y="41"/>
                    </a:lnTo>
                    <a:lnTo>
                      <a:pt x="6" y="40"/>
                    </a:lnTo>
                    <a:lnTo>
                      <a:pt x="7" y="39"/>
                    </a:lnTo>
                    <a:lnTo>
                      <a:pt x="9" y="37"/>
                    </a:lnTo>
                    <a:lnTo>
                      <a:pt x="10" y="36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4"/>
                    </a:lnTo>
                    <a:lnTo>
                      <a:pt x="11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3" y="33"/>
                    </a:lnTo>
                    <a:lnTo>
                      <a:pt x="14" y="32"/>
                    </a:lnTo>
                    <a:lnTo>
                      <a:pt x="16" y="30"/>
                    </a:lnTo>
                    <a:lnTo>
                      <a:pt x="18" y="27"/>
                    </a:lnTo>
                    <a:lnTo>
                      <a:pt x="20" y="25"/>
                    </a:lnTo>
                    <a:lnTo>
                      <a:pt x="22" y="23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6" y="11"/>
                    </a:lnTo>
                    <a:lnTo>
                      <a:pt x="27" y="8"/>
                    </a:lnTo>
                    <a:lnTo>
                      <a:pt x="27" y="5"/>
                    </a:lnTo>
                    <a:lnTo>
                      <a:pt x="27" y="3"/>
                    </a:lnTo>
                    <a:lnTo>
                      <a:pt x="27" y="0"/>
                    </a:lnTo>
                    <a:close/>
                    <a:moveTo>
                      <a:pt x="38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53" y="9"/>
                    </a:lnTo>
                    <a:lnTo>
                      <a:pt x="53" y="10"/>
                    </a:lnTo>
                    <a:lnTo>
                      <a:pt x="53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6" y="11"/>
                    </a:lnTo>
                    <a:lnTo>
                      <a:pt x="56" y="11"/>
                    </a:lnTo>
                    <a:lnTo>
                      <a:pt x="57" y="11"/>
                    </a:lnTo>
                    <a:lnTo>
                      <a:pt x="57" y="11"/>
                    </a:lnTo>
                    <a:lnTo>
                      <a:pt x="58" y="11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3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5" y="14"/>
                    </a:lnTo>
                    <a:lnTo>
                      <a:pt x="65" y="14"/>
                    </a:lnTo>
                    <a:lnTo>
                      <a:pt x="65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7"/>
                    </a:lnTo>
                    <a:lnTo>
                      <a:pt x="70" y="18"/>
                    </a:lnTo>
                    <a:lnTo>
                      <a:pt x="70" y="18"/>
                    </a:lnTo>
                    <a:lnTo>
                      <a:pt x="71" y="19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4" y="14"/>
                    </a:lnTo>
                    <a:lnTo>
                      <a:pt x="76" y="12"/>
                    </a:lnTo>
                    <a:lnTo>
                      <a:pt x="78" y="10"/>
                    </a:lnTo>
                    <a:lnTo>
                      <a:pt x="80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7"/>
                    </a:lnTo>
                    <a:lnTo>
                      <a:pt x="85" y="7"/>
                    </a:lnTo>
                    <a:lnTo>
                      <a:pt x="85" y="8"/>
                    </a:lnTo>
                    <a:lnTo>
                      <a:pt x="85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7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89" y="5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1" y="6"/>
                    </a:lnTo>
                    <a:lnTo>
                      <a:pt x="91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7"/>
                    </a:lnTo>
                    <a:lnTo>
                      <a:pt x="93" y="8"/>
                    </a:lnTo>
                    <a:lnTo>
                      <a:pt x="93" y="9"/>
                    </a:lnTo>
                    <a:lnTo>
                      <a:pt x="93" y="11"/>
                    </a:lnTo>
                    <a:lnTo>
                      <a:pt x="94" y="12"/>
                    </a:lnTo>
                    <a:lnTo>
                      <a:pt x="93" y="13"/>
                    </a:lnTo>
                    <a:lnTo>
                      <a:pt x="93" y="14"/>
                    </a:lnTo>
                    <a:lnTo>
                      <a:pt x="93" y="15"/>
                    </a:lnTo>
                    <a:lnTo>
                      <a:pt x="90" y="15"/>
                    </a:lnTo>
                    <a:lnTo>
                      <a:pt x="89" y="15"/>
                    </a:lnTo>
                    <a:lnTo>
                      <a:pt x="87" y="16"/>
                    </a:lnTo>
                    <a:lnTo>
                      <a:pt x="85" y="17"/>
                    </a:lnTo>
                    <a:lnTo>
                      <a:pt x="83" y="17"/>
                    </a:lnTo>
                    <a:lnTo>
                      <a:pt x="82" y="18"/>
                    </a:lnTo>
                    <a:lnTo>
                      <a:pt x="81" y="19"/>
                    </a:lnTo>
                    <a:lnTo>
                      <a:pt x="79" y="20"/>
                    </a:lnTo>
                    <a:lnTo>
                      <a:pt x="79" y="21"/>
                    </a:lnTo>
                    <a:lnTo>
                      <a:pt x="80" y="21"/>
                    </a:lnTo>
                    <a:lnTo>
                      <a:pt x="81" y="23"/>
                    </a:lnTo>
                    <a:lnTo>
                      <a:pt x="82" y="23"/>
                    </a:lnTo>
                    <a:lnTo>
                      <a:pt x="84" y="25"/>
                    </a:lnTo>
                    <a:lnTo>
                      <a:pt x="87" y="27"/>
                    </a:lnTo>
                    <a:lnTo>
                      <a:pt x="91" y="28"/>
                    </a:lnTo>
                    <a:lnTo>
                      <a:pt x="94" y="30"/>
                    </a:lnTo>
                    <a:lnTo>
                      <a:pt x="97" y="31"/>
                    </a:lnTo>
                    <a:lnTo>
                      <a:pt x="99" y="32"/>
                    </a:lnTo>
                    <a:lnTo>
                      <a:pt x="100" y="32"/>
                    </a:lnTo>
                    <a:lnTo>
                      <a:pt x="100" y="29"/>
                    </a:lnTo>
                    <a:lnTo>
                      <a:pt x="100" y="26"/>
                    </a:lnTo>
                    <a:lnTo>
                      <a:pt x="100" y="22"/>
                    </a:lnTo>
                    <a:lnTo>
                      <a:pt x="99" y="18"/>
                    </a:lnTo>
                    <a:lnTo>
                      <a:pt x="98" y="14"/>
                    </a:lnTo>
                    <a:lnTo>
                      <a:pt x="98" y="13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1"/>
                    </a:lnTo>
                    <a:lnTo>
                      <a:pt x="95" y="10"/>
                    </a:lnTo>
                    <a:lnTo>
                      <a:pt x="95" y="9"/>
                    </a:lnTo>
                    <a:lnTo>
                      <a:pt x="95" y="8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6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7" y="3"/>
                    </a:lnTo>
                    <a:lnTo>
                      <a:pt x="97" y="2"/>
                    </a:lnTo>
                    <a:lnTo>
                      <a:pt x="97" y="2"/>
                    </a:lnTo>
                    <a:lnTo>
                      <a:pt x="96" y="2"/>
                    </a:lnTo>
                    <a:lnTo>
                      <a:pt x="95" y="2"/>
                    </a:lnTo>
                    <a:lnTo>
                      <a:pt x="94" y="2"/>
                    </a:lnTo>
                    <a:lnTo>
                      <a:pt x="93" y="2"/>
                    </a:lnTo>
                    <a:lnTo>
                      <a:pt x="93" y="1"/>
                    </a:lnTo>
                    <a:lnTo>
                      <a:pt x="92" y="1"/>
                    </a:lnTo>
                    <a:lnTo>
                      <a:pt x="92" y="1"/>
                    </a:lnTo>
                    <a:lnTo>
                      <a:pt x="91" y="0"/>
                    </a:lnTo>
                    <a:lnTo>
                      <a:pt x="132" y="0"/>
                    </a:lnTo>
                    <a:lnTo>
                      <a:pt x="134" y="2"/>
                    </a:lnTo>
                    <a:lnTo>
                      <a:pt x="135" y="5"/>
                    </a:lnTo>
                    <a:lnTo>
                      <a:pt x="137" y="7"/>
                    </a:lnTo>
                    <a:lnTo>
                      <a:pt x="138" y="9"/>
                    </a:lnTo>
                    <a:lnTo>
                      <a:pt x="138" y="12"/>
                    </a:lnTo>
                    <a:lnTo>
                      <a:pt x="138" y="14"/>
                    </a:lnTo>
                    <a:lnTo>
                      <a:pt x="138" y="15"/>
                    </a:lnTo>
                    <a:lnTo>
                      <a:pt x="137" y="16"/>
                    </a:lnTo>
                    <a:lnTo>
                      <a:pt x="137" y="18"/>
                    </a:lnTo>
                    <a:lnTo>
                      <a:pt x="136" y="19"/>
                    </a:lnTo>
                    <a:lnTo>
                      <a:pt x="133" y="20"/>
                    </a:lnTo>
                    <a:lnTo>
                      <a:pt x="130" y="22"/>
                    </a:lnTo>
                    <a:lnTo>
                      <a:pt x="128" y="23"/>
                    </a:lnTo>
                    <a:lnTo>
                      <a:pt x="125" y="25"/>
                    </a:lnTo>
                    <a:lnTo>
                      <a:pt x="123" y="26"/>
                    </a:lnTo>
                    <a:lnTo>
                      <a:pt x="120" y="28"/>
                    </a:lnTo>
                    <a:lnTo>
                      <a:pt x="118" y="30"/>
                    </a:lnTo>
                    <a:lnTo>
                      <a:pt x="116" y="33"/>
                    </a:lnTo>
                    <a:lnTo>
                      <a:pt x="115" y="33"/>
                    </a:lnTo>
                    <a:lnTo>
                      <a:pt x="114" y="34"/>
                    </a:lnTo>
                    <a:lnTo>
                      <a:pt x="114" y="35"/>
                    </a:lnTo>
                    <a:lnTo>
                      <a:pt x="11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7"/>
                    </a:lnTo>
                    <a:lnTo>
                      <a:pt x="109" y="35"/>
                    </a:lnTo>
                    <a:lnTo>
                      <a:pt x="110" y="34"/>
                    </a:lnTo>
                    <a:lnTo>
                      <a:pt x="110" y="33"/>
                    </a:lnTo>
                    <a:lnTo>
                      <a:pt x="111" y="31"/>
                    </a:lnTo>
                    <a:lnTo>
                      <a:pt x="112" y="29"/>
                    </a:lnTo>
                    <a:lnTo>
                      <a:pt x="114" y="26"/>
                    </a:lnTo>
                    <a:lnTo>
                      <a:pt x="116" y="25"/>
                    </a:lnTo>
                    <a:lnTo>
                      <a:pt x="117" y="23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7" y="21"/>
                    </a:lnTo>
                    <a:lnTo>
                      <a:pt x="117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5" y="21"/>
                    </a:lnTo>
                    <a:lnTo>
                      <a:pt x="116" y="20"/>
                    </a:lnTo>
                    <a:lnTo>
                      <a:pt x="116" y="20"/>
                    </a:lnTo>
                    <a:lnTo>
                      <a:pt x="116" y="19"/>
                    </a:lnTo>
                    <a:lnTo>
                      <a:pt x="117" y="18"/>
                    </a:lnTo>
                    <a:lnTo>
                      <a:pt x="118" y="18"/>
                    </a:lnTo>
                    <a:lnTo>
                      <a:pt x="118" y="17"/>
                    </a:lnTo>
                    <a:lnTo>
                      <a:pt x="119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4" y="11"/>
                    </a:lnTo>
                    <a:lnTo>
                      <a:pt x="124" y="11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9"/>
                    </a:lnTo>
                    <a:lnTo>
                      <a:pt x="123" y="9"/>
                    </a:lnTo>
                    <a:lnTo>
                      <a:pt x="123" y="8"/>
                    </a:lnTo>
                    <a:lnTo>
                      <a:pt x="122" y="8"/>
                    </a:lnTo>
                    <a:lnTo>
                      <a:pt x="121" y="7"/>
                    </a:lnTo>
                    <a:lnTo>
                      <a:pt x="121" y="7"/>
                    </a:lnTo>
                    <a:lnTo>
                      <a:pt x="120" y="7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7" y="5"/>
                    </a:lnTo>
                    <a:lnTo>
                      <a:pt x="116" y="5"/>
                    </a:lnTo>
                    <a:lnTo>
                      <a:pt x="114" y="5"/>
                    </a:lnTo>
                    <a:lnTo>
                      <a:pt x="111" y="5"/>
                    </a:lnTo>
                    <a:lnTo>
                      <a:pt x="108" y="6"/>
                    </a:lnTo>
                    <a:lnTo>
                      <a:pt x="106" y="7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2" y="9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0" y="13"/>
                    </a:lnTo>
                    <a:lnTo>
                      <a:pt x="101" y="14"/>
                    </a:lnTo>
                    <a:lnTo>
                      <a:pt x="101" y="15"/>
                    </a:lnTo>
                    <a:lnTo>
                      <a:pt x="102" y="16"/>
                    </a:lnTo>
                    <a:lnTo>
                      <a:pt x="104" y="18"/>
                    </a:lnTo>
                    <a:lnTo>
                      <a:pt x="104" y="18"/>
                    </a:lnTo>
                    <a:lnTo>
                      <a:pt x="105" y="20"/>
                    </a:lnTo>
                    <a:lnTo>
                      <a:pt x="106" y="22"/>
                    </a:lnTo>
                    <a:lnTo>
                      <a:pt x="107" y="24"/>
                    </a:lnTo>
                    <a:lnTo>
                      <a:pt x="108" y="26"/>
                    </a:lnTo>
                    <a:lnTo>
                      <a:pt x="108" y="29"/>
                    </a:lnTo>
                    <a:lnTo>
                      <a:pt x="108" y="29"/>
                    </a:lnTo>
                    <a:lnTo>
                      <a:pt x="107" y="30"/>
                    </a:lnTo>
                    <a:lnTo>
                      <a:pt x="107" y="31"/>
                    </a:lnTo>
                    <a:lnTo>
                      <a:pt x="106" y="31"/>
                    </a:lnTo>
                    <a:lnTo>
                      <a:pt x="106" y="32"/>
                    </a:lnTo>
                    <a:lnTo>
                      <a:pt x="106" y="32"/>
                    </a:lnTo>
                    <a:lnTo>
                      <a:pt x="106" y="33"/>
                    </a:lnTo>
                    <a:lnTo>
                      <a:pt x="105" y="33"/>
                    </a:lnTo>
                    <a:lnTo>
                      <a:pt x="105" y="34"/>
                    </a:lnTo>
                    <a:lnTo>
                      <a:pt x="104" y="34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6"/>
                    </a:lnTo>
                    <a:lnTo>
                      <a:pt x="107" y="36"/>
                    </a:lnTo>
                    <a:lnTo>
                      <a:pt x="108" y="37"/>
                    </a:lnTo>
                    <a:lnTo>
                      <a:pt x="108" y="37"/>
                    </a:lnTo>
                    <a:lnTo>
                      <a:pt x="109" y="38"/>
                    </a:lnTo>
                    <a:lnTo>
                      <a:pt x="109" y="39"/>
                    </a:lnTo>
                    <a:lnTo>
                      <a:pt x="109" y="39"/>
                    </a:lnTo>
                    <a:lnTo>
                      <a:pt x="109" y="41"/>
                    </a:lnTo>
                    <a:lnTo>
                      <a:pt x="110" y="41"/>
                    </a:lnTo>
                    <a:lnTo>
                      <a:pt x="110" y="41"/>
                    </a:lnTo>
                    <a:lnTo>
                      <a:pt x="111" y="42"/>
                    </a:lnTo>
                    <a:lnTo>
                      <a:pt x="111" y="42"/>
                    </a:lnTo>
                    <a:lnTo>
                      <a:pt x="112" y="43"/>
                    </a:lnTo>
                    <a:lnTo>
                      <a:pt x="112" y="43"/>
                    </a:lnTo>
                    <a:lnTo>
                      <a:pt x="112" y="44"/>
                    </a:lnTo>
                    <a:lnTo>
                      <a:pt x="112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4" y="45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6" y="46"/>
                    </a:lnTo>
                    <a:lnTo>
                      <a:pt x="118" y="46"/>
                    </a:lnTo>
                    <a:lnTo>
                      <a:pt x="120" y="46"/>
                    </a:lnTo>
                    <a:lnTo>
                      <a:pt x="122" y="46"/>
                    </a:lnTo>
                    <a:lnTo>
                      <a:pt x="123" y="46"/>
                    </a:lnTo>
                    <a:lnTo>
                      <a:pt x="125" y="46"/>
                    </a:lnTo>
                    <a:lnTo>
                      <a:pt x="127" y="47"/>
                    </a:lnTo>
                    <a:lnTo>
                      <a:pt x="128" y="47"/>
                    </a:lnTo>
                    <a:lnTo>
                      <a:pt x="130" y="47"/>
                    </a:lnTo>
                    <a:lnTo>
                      <a:pt x="132" y="48"/>
                    </a:lnTo>
                    <a:lnTo>
                      <a:pt x="134" y="49"/>
                    </a:lnTo>
                    <a:lnTo>
                      <a:pt x="135" y="50"/>
                    </a:lnTo>
                    <a:lnTo>
                      <a:pt x="136" y="51"/>
                    </a:lnTo>
                    <a:lnTo>
                      <a:pt x="137" y="51"/>
                    </a:lnTo>
                    <a:lnTo>
                      <a:pt x="138" y="51"/>
                    </a:lnTo>
                    <a:lnTo>
                      <a:pt x="139" y="51"/>
                    </a:lnTo>
                    <a:lnTo>
                      <a:pt x="140" y="50"/>
                    </a:lnTo>
                    <a:lnTo>
                      <a:pt x="141" y="49"/>
                    </a:lnTo>
                    <a:lnTo>
                      <a:pt x="142" y="48"/>
                    </a:lnTo>
                    <a:lnTo>
                      <a:pt x="144" y="47"/>
                    </a:lnTo>
                    <a:lnTo>
                      <a:pt x="145" y="46"/>
                    </a:lnTo>
                    <a:lnTo>
                      <a:pt x="145" y="45"/>
                    </a:lnTo>
                    <a:lnTo>
                      <a:pt x="145" y="44"/>
                    </a:lnTo>
                    <a:lnTo>
                      <a:pt x="146" y="44"/>
                    </a:lnTo>
                    <a:lnTo>
                      <a:pt x="146" y="42"/>
                    </a:lnTo>
                    <a:lnTo>
                      <a:pt x="145" y="41"/>
                    </a:lnTo>
                    <a:lnTo>
                      <a:pt x="145" y="40"/>
                    </a:lnTo>
                    <a:lnTo>
                      <a:pt x="144" y="39"/>
                    </a:lnTo>
                    <a:lnTo>
                      <a:pt x="144" y="38"/>
                    </a:lnTo>
                    <a:lnTo>
                      <a:pt x="144" y="37"/>
                    </a:lnTo>
                    <a:lnTo>
                      <a:pt x="144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7"/>
                    </a:lnTo>
                    <a:lnTo>
                      <a:pt x="145" y="36"/>
                    </a:lnTo>
                    <a:lnTo>
                      <a:pt x="144" y="33"/>
                    </a:lnTo>
                    <a:lnTo>
                      <a:pt x="143" y="31"/>
                    </a:lnTo>
                    <a:lnTo>
                      <a:pt x="142" y="28"/>
                    </a:lnTo>
                    <a:lnTo>
                      <a:pt x="142" y="26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1"/>
                    </a:lnTo>
                    <a:lnTo>
                      <a:pt x="140" y="19"/>
                    </a:lnTo>
                    <a:lnTo>
                      <a:pt x="140" y="18"/>
                    </a:lnTo>
                    <a:lnTo>
                      <a:pt x="139" y="17"/>
                    </a:lnTo>
                    <a:lnTo>
                      <a:pt x="139" y="16"/>
                    </a:lnTo>
                    <a:lnTo>
                      <a:pt x="139" y="15"/>
                    </a:lnTo>
                    <a:lnTo>
                      <a:pt x="139" y="14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3" y="11"/>
                    </a:lnTo>
                    <a:lnTo>
                      <a:pt x="144" y="11"/>
                    </a:lnTo>
                    <a:lnTo>
                      <a:pt x="145" y="11"/>
                    </a:lnTo>
                    <a:lnTo>
                      <a:pt x="146" y="10"/>
                    </a:lnTo>
                    <a:lnTo>
                      <a:pt x="147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3" y="12"/>
                    </a:lnTo>
                    <a:lnTo>
                      <a:pt x="155" y="13"/>
                    </a:lnTo>
                    <a:lnTo>
                      <a:pt x="157" y="14"/>
                    </a:lnTo>
                    <a:lnTo>
                      <a:pt x="159" y="16"/>
                    </a:lnTo>
                    <a:lnTo>
                      <a:pt x="161" y="17"/>
                    </a:lnTo>
                    <a:lnTo>
                      <a:pt x="163" y="18"/>
                    </a:lnTo>
                    <a:lnTo>
                      <a:pt x="165" y="19"/>
                    </a:lnTo>
                    <a:lnTo>
                      <a:pt x="167" y="19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70" y="20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70" y="22"/>
                    </a:lnTo>
                    <a:lnTo>
                      <a:pt x="170" y="22"/>
                    </a:lnTo>
                    <a:lnTo>
                      <a:pt x="170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0" y="22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2" y="22"/>
                    </a:lnTo>
                    <a:lnTo>
                      <a:pt x="172" y="21"/>
                    </a:lnTo>
                    <a:lnTo>
                      <a:pt x="172" y="21"/>
                    </a:lnTo>
                    <a:lnTo>
                      <a:pt x="173" y="21"/>
                    </a:lnTo>
                    <a:lnTo>
                      <a:pt x="173" y="20"/>
                    </a:lnTo>
                    <a:lnTo>
                      <a:pt x="173" y="19"/>
                    </a:lnTo>
                    <a:lnTo>
                      <a:pt x="173" y="17"/>
                    </a:lnTo>
                    <a:lnTo>
                      <a:pt x="172" y="15"/>
                    </a:lnTo>
                    <a:lnTo>
                      <a:pt x="172" y="13"/>
                    </a:lnTo>
                    <a:lnTo>
                      <a:pt x="172" y="11"/>
                    </a:lnTo>
                    <a:lnTo>
                      <a:pt x="171" y="11"/>
                    </a:lnTo>
                    <a:lnTo>
                      <a:pt x="171" y="9"/>
                    </a:lnTo>
                    <a:lnTo>
                      <a:pt x="171" y="7"/>
                    </a:lnTo>
                    <a:lnTo>
                      <a:pt x="171" y="6"/>
                    </a:lnTo>
                    <a:lnTo>
                      <a:pt x="170" y="5"/>
                    </a:lnTo>
                    <a:lnTo>
                      <a:pt x="170" y="3"/>
                    </a:lnTo>
                    <a:lnTo>
                      <a:pt x="170" y="2"/>
                    </a:lnTo>
                    <a:lnTo>
                      <a:pt x="169" y="1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2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5"/>
                    </a:lnTo>
                    <a:lnTo>
                      <a:pt x="175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9"/>
                    </a:lnTo>
                    <a:lnTo>
                      <a:pt x="175" y="11"/>
                    </a:lnTo>
                    <a:lnTo>
                      <a:pt x="176" y="13"/>
                    </a:lnTo>
                    <a:lnTo>
                      <a:pt x="176" y="15"/>
                    </a:lnTo>
                    <a:lnTo>
                      <a:pt x="177" y="1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77" y="19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5" y="21"/>
                    </a:lnTo>
                    <a:lnTo>
                      <a:pt x="174" y="21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3" y="25"/>
                    </a:lnTo>
                    <a:lnTo>
                      <a:pt x="174" y="26"/>
                    </a:lnTo>
                    <a:lnTo>
                      <a:pt x="174" y="28"/>
                    </a:lnTo>
                    <a:lnTo>
                      <a:pt x="174" y="29"/>
                    </a:lnTo>
                    <a:lnTo>
                      <a:pt x="173" y="31"/>
                    </a:lnTo>
                    <a:lnTo>
                      <a:pt x="172" y="32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4" y="34"/>
                    </a:lnTo>
                    <a:lnTo>
                      <a:pt x="174" y="33"/>
                    </a:lnTo>
                    <a:lnTo>
                      <a:pt x="175" y="33"/>
                    </a:lnTo>
                    <a:lnTo>
                      <a:pt x="175" y="32"/>
                    </a:lnTo>
                    <a:lnTo>
                      <a:pt x="176" y="32"/>
                    </a:lnTo>
                    <a:lnTo>
                      <a:pt x="177" y="32"/>
                    </a:lnTo>
                    <a:lnTo>
                      <a:pt x="177" y="31"/>
                    </a:lnTo>
                    <a:lnTo>
                      <a:pt x="178" y="31"/>
                    </a:lnTo>
                    <a:lnTo>
                      <a:pt x="179" y="32"/>
                    </a:lnTo>
                    <a:lnTo>
                      <a:pt x="180" y="33"/>
                    </a:lnTo>
                    <a:lnTo>
                      <a:pt x="181" y="34"/>
                    </a:lnTo>
                    <a:lnTo>
                      <a:pt x="181" y="35"/>
                    </a:lnTo>
                    <a:lnTo>
                      <a:pt x="181" y="35"/>
                    </a:lnTo>
                    <a:lnTo>
                      <a:pt x="181" y="37"/>
                    </a:lnTo>
                    <a:lnTo>
                      <a:pt x="180" y="38"/>
                    </a:lnTo>
                    <a:lnTo>
                      <a:pt x="178" y="40"/>
                    </a:lnTo>
                    <a:lnTo>
                      <a:pt x="175" y="42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4" y="44"/>
                    </a:lnTo>
                    <a:lnTo>
                      <a:pt x="175" y="44"/>
                    </a:lnTo>
                    <a:lnTo>
                      <a:pt x="177" y="44"/>
                    </a:lnTo>
                    <a:lnTo>
                      <a:pt x="178" y="44"/>
                    </a:lnTo>
                    <a:lnTo>
                      <a:pt x="179" y="45"/>
                    </a:lnTo>
                    <a:lnTo>
                      <a:pt x="180" y="45"/>
                    </a:lnTo>
                    <a:lnTo>
                      <a:pt x="181" y="46"/>
                    </a:lnTo>
                    <a:lnTo>
                      <a:pt x="180" y="46"/>
                    </a:lnTo>
                    <a:lnTo>
                      <a:pt x="179" y="47"/>
                    </a:lnTo>
                    <a:lnTo>
                      <a:pt x="178" y="47"/>
                    </a:lnTo>
                    <a:lnTo>
                      <a:pt x="177" y="48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1"/>
                    </a:lnTo>
                    <a:lnTo>
                      <a:pt x="175" y="52"/>
                    </a:lnTo>
                    <a:lnTo>
                      <a:pt x="175" y="53"/>
                    </a:lnTo>
                    <a:lnTo>
                      <a:pt x="174" y="54"/>
                    </a:lnTo>
                    <a:lnTo>
                      <a:pt x="174" y="54"/>
                    </a:lnTo>
                    <a:lnTo>
                      <a:pt x="174" y="55"/>
                    </a:lnTo>
                    <a:lnTo>
                      <a:pt x="174" y="56"/>
                    </a:lnTo>
                    <a:lnTo>
                      <a:pt x="176" y="56"/>
                    </a:lnTo>
                    <a:lnTo>
                      <a:pt x="177" y="57"/>
                    </a:lnTo>
                    <a:lnTo>
                      <a:pt x="178" y="57"/>
                    </a:lnTo>
                    <a:lnTo>
                      <a:pt x="180" y="57"/>
                    </a:lnTo>
                    <a:lnTo>
                      <a:pt x="181" y="58"/>
                    </a:lnTo>
                    <a:lnTo>
                      <a:pt x="183" y="58"/>
                    </a:lnTo>
                    <a:lnTo>
                      <a:pt x="185" y="57"/>
                    </a:lnTo>
                    <a:lnTo>
                      <a:pt x="187" y="57"/>
                    </a:lnTo>
                    <a:lnTo>
                      <a:pt x="189" y="56"/>
                    </a:lnTo>
                    <a:lnTo>
                      <a:pt x="190" y="55"/>
                    </a:lnTo>
                    <a:lnTo>
                      <a:pt x="190" y="55"/>
                    </a:lnTo>
                    <a:lnTo>
                      <a:pt x="190" y="54"/>
                    </a:lnTo>
                    <a:lnTo>
                      <a:pt x="191" y="53"/>
                    </a:lnTo>
                    <a:lnTo>
                      <a:pt x="190" y="52"/>
                    </a:lnTo>
                    <a:lnTo>
                      <a:pt x="190" y="51"/>
                    </a:lnTo>
                    <a:lnTo>
                      <a:pt x="190" y="50"/>
                    </a:lnTo>
                    <a:lnTo>
                      <a:pt x="189" y="49"/>
                    </a:lnTo>
                    <a:lnTo>
                      <a:pt x="188" y="48"/>
                    </a:lnTo>
                    <a:lnTo>
                      <a:pt x="186" y="47"/>
                    </a:lnTo>
                    <a:lnTo>
                      <a:pt x="185" y="46"/>
                    </a:lnTo>
                    <a:lnTo>
                      <a:pt x="184" y="44"/>
                    </a:lnTo>
                    <a:lnTo>
                      <a:pt x="184" y="43"/>
                    </a:lnTo>
                    <a:lnTo>
                      <a:pt x="183" y="42"/>
                    </a:lnTo>
                    <a:lnTo>
                      <a:pt x="182" y="40"/>
                    </a:lnTo>
                    <a:lnTo>
                      <a:pt x="182" y="39"/>
                    </a:lnTo>
                    <a:lnTo>
                      <a:pt x="182" y="38"/>
                    </a:lnTo>
                    <a:lnTo>
                      <a:pt x="183" y="37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3" y="34"/>
                    </a:lnTo>
                    <a:lnTo>
                      <a:pt x="183" y="33"/>
                    </a:lnTo>
                    <a:lnTo>
                      <a:pt x="183" y="32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29"/>
                    </a:lnTo>
                    <a:lnTo>
                      <a:pt x="182" y="29"/>
                    </a:lnTo>
                    <a:lnTo>
                      <a:pt x="182" y="28"/>
                    </a:lnTo>
                    <a:lnTo>
                      <a:pt x="182" y="28"/>
                    </a:lnTo>
                    <a:lnTo>
                      <a:pt x="182" y="27"/>
                    </a:lnTo>
                    <a:lnTo>
                      <a:pt x="182" y="27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3" y="25"/>
                    </a:lnTo>
                    <a:lnTo>
                      <a:pt x="184" y="25"/>
                    </a:lnTo>
                    <a:lnTo>
                      <a:pt x="185" y="25"/>
                    </a:lnTo>
                    <a:lnTo>
                      <a:pt x="186" y="24"/>
                    </a:lnTo>
                    <a:lnTo>
                      <a:pt x="187" y="24"/>
                    </a:lnTo>
                    <a:lnTo>
                      <a:pt x="188" y="24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9" y="24"/>
                    </a:lnTo>
                    <a:lnTo>
                      <a:pt x="189" y="24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1" y="23"/>
                    </a:lnTo>
                    <a:lnTo>
                      <a:pt x="192" y="23"/>
                    </a:lnTo>
                    <a:lnTo>
                      <a:pt x="192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5" y="23"/>
                    </a:lnTo>
                    <a:lnTo>
                      <a:pt x="197" y="23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07" y="24"/>
                    </a:lnTo>
                    <a:lnTo>
                      <a:pt x="209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1" y="23"/>
                    </a:lnTo>
                    <a:lnTo>
                      <a:pt x="210" y="21"/>
                    </a:lnTo>
                    <a:lnTo>
                      <a:pt x="209" y="20"/>
                    </a:lnTo>
                    <a:lnTo>
                      <a:pt x="208" y="18"/>
                    </a:lnTo>
                    <a:lnTo>
                      <a:pt x="207" y="16"/>
                    </a:lnTo>
                    <a:lnTo>
                      <a:pt x="206" y="15"/>
                    </a:lnTo>
                    <a:lnTo>
                      <a:pt x="206" y="13"/>
                    </a:lnTo>
                    <a:lnTo>
                      <a:pt x="206" y="13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3"/>
                    </a:lnTo>
                    <a:lnTo>
                      <a:pt x="207" y="12"/>
                    </a:lnTo>
                    <a:lnTo>
                      <a:pt x="206" y="11"/>
                    </a:lnTo>
                    <a:lnTo>
                      <a:pt x="206" y="11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4" y="8"/>
                    </a:lnTo>
                    <a:lnTo>
                      <a:pt x="202" y="8"/>
                    </a:lnTo>
                    <a:lnTo>
                      <a:pt x="200" y="7"/>
                    </a:lnTo>
                    <a:lnTo>
                      <a:pt x="198" y="7"/>
                    </a:lnTo>
                    <a:lnTo>
                      <a:pt x="196" y="6"/>
                    </a:lnTo>
                    <a:lnTo>
                      <a:pt x="194" y="6"/>
                    </a:lnTo>
                    <a:lnTo>
                      <a:pt x="193" y="6"/>
                    </a:lnTo>
                    <a:lnTo>
                      <a:pt x="192" y="5"/>
                    </a:lnTo>
                    <a:lnTo>
                      <a:pt x="192" y="5"/>
                    </a:lnTo>
                    <a:lnTo>
                      <a:pt x="191" y="4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2"/>
                    </a:lnTo>
                    <a:lnTo>
                      <a:pt x="186" y="1"/>
                    </a:lnTo>
                    <a:lnTo>
                      <a:pt x="185" y="0"/>
                    </a:lnTo>
                    <a:lnTo>
                      <a:pt x="220" y="0"/>
                    </a:lnTo>
                    <a:lnTo>
                      <a:pt x="219" y="1"/>
                    </a:lnTo>
                    <a:lnTo>
                      <a:pt x="218" y="2"/>
                    </a:lnTo>
                    <a:lnTo>
                      <a:pt x="216" y="4"/>
                    </a:lnTo>
                    <a:lnTo>
                      <a:pt x="215" y="5"/>
                    </a:lnTo>
                    <a:lnTo>
                      <a:pt x="214" y="5"/>
                    </a:lnTo>
                    <a:lnTo>
                      <a:pt x="213" y="6"/>
                    </a:lnTo>
                    <a:lnTo>
                      <a:pt x="212" y="7"/>
                    </a:lnTo>
                    <a:lnTo>
                      <a:pt x="211" y="7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9"/>
                    </a:lnTo>
                    <a:lnTo>
                      <a:pt x="210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8" y="9"/>
                    </a:lnTo>
                    <a:lnTo>
                      <a:pt x="208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10"/>
                    </a:lnTo>
                    <a:lnTo>
                      <a:pt x="207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1"/>
                    </a:lnTo>
                    <a:lnTo>
                      <a:pt x="207" y="11"/>
                    </a:lnTo>
                    <a:lnTo>
                      <a:pt x="207" y="11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8" y="12"/>
                    </a:lnTo>
                    <a:lnTo>
                      <a:pt x="208" y="12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9" y="15"/>
                    </a:lnTo>
                    <a:lnTo>
                      <a:pt x="209" y="15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8"/>
                    </a:lnTo>
                    <a:lnTo>
                      <a:pt x="211" y="19"/>
                    </a:lnTo>
                    <a:lnTo>
                      <a:pt x="211" y="19"/>
                    </a:lnTo>
                    <a:lnTo>
                      <a:pt x="212" y="20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4" y="22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4"/>
                    </a:lnTo>
                    <a:lnTo>
                      <a:pt x="216" y="25"/>
                    </a:lnTo>
                    <a:lnTo>
                      <a:pt x="216" y="25"/>
                    </a:lnTo>
                    <a:lnTo>
                      <a:pt x="217" y="26"/>
                    </a:lnTo>
                    <a:lnTo>
                      <a:pt x="217" y="28"/>
                    </a:lnTo>
                    <a:lnTo>
                      <a:pt x="218" y="29"/>
                    </a:lnTo>
                    <a:lnTo>
                      <a:pt x="218" y="30"/>
                    </a:lnTo>
                    <a:lnTo>
                      <a:pt x="218" y="31"/>
                    </a:lnTo>
                    <a:lnTo>
                      <a:pt x="218" y="31"/>
                    </a:lnTo>
                    <a:lnTo>
                      <a:pt x="218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20" y="33"/>
                    </a:lnTo>
                    <a:lnTo>
                      <a:pt x="220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2"/>
                    </a:lnTo>
                    <a:lnTo>
                      <a:pt x="221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2"/>
                    </a:lnTo>
                    <a:lnTo>
                      <a:pt x="223" y="32"/>
                    </a:lnTo>
                    <a:lnTo>
                      <a:pt x="223" y="31"/>
                    </a:lnTo>
                    <a:lnTo>
                      <a:pt x="223" y="31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0" y="29"/>
                    </a:lnTo>
                    <a:lnTo>
                      <a:pt x="220" y="29"/>
                    </a:lnTo>
                    <a:lnTo>
                      <a:pt x="219" y="28"/>
                    </a:lnTo>
                    <a:lnTo>
                      <a:pt x="220" y="27"/>
                    </a:lnTo>
                    <a:lnTo>
                      <a:pt x="220" y="25"/>
                    </a:lnTo>
                    <a:lnTo>
                      <a:pt x="221" y="23"/>
                    </a:lnTo>
                    <a:lnTo>
                      <a:pt x="223" y="21"/>
                    </a:lnTo>
                    <a:lnTo>
                      <a:pt x="224" y="19"/>
                    </a:lnTo>
                    <a:lnTo>
                      <a:pt x="225" y="18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7" y="17"/>
                    </a:lnTo>
                    <a:lnTo>
                      <a:pt x="227" y="18"/>
                    </a:lnTo>
                    <a:lnTo>
                      <a:pt x="227" y="18"/>
                    </a:lnTo>
                    <a:lnTo>
                      <a:pt x="226" y="18"/>
                    </a:lnTo>
                    <a:lnTo>
                      <a:pt x="226" y="19"/>
                    </a:lnTo>
                    <a:lnTo>
                      <a:pt x="225" y="19"/>
                    </a:lnTo>
                    <a:lnTo>
                      <a:pt x="225" y="19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3" y="17"/>
                    </a:lnTo>
                    <a:lnTo>
                      <a:pt x="233" y="18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4" y="17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5" y="15"/>
                    </a:lnTo>
                    <a:lnTo>
                      <a:pt x="237" y="15"/>
                    </a:lnTo>
                    <a:lnTo>
                      <a:pt x="238" y="14"/>
                    </a:lnTo>
                    <a:lnTo>
                      <a:pt x="239" y="14"/>
                    </a:lnTo>
                    <a:lnTo>
                      <a:pt x="240" y="14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50" y="12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3" y="10"/>
                    </a:lnTo>
                    <a:lnTo>
                      <a:pt x="254" y="10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5" y="8"/>
                    </a:lnTo>
                    <a:lnTo>
                      <a:pt x="255" y="7"/>
                    </a:lnTo>
                    <a:lnTo>
                      <a:pt x="255" y="7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9" y="3"/>
                    </a:lnTo>
                    <a:lnTo>
                      <a:pt x="259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1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304" y="0"/>
                    </a:lnTo>
                    <a:lnTo>
                      <a:pt x="303" y="1"/>
                    </a:lnTo>
                    <a:lnTo>
                      <a:pt x="303" y="2"/>
                    </a:lnTo>
                    <a:lnTo>
                      <a:pt x="302" y="2"/>
                    </a:lnTo>
                    <a:lnTo>
                      <a:pt x="301" y="3"/>
                    </a:lnTo>
                    <a:lnTo>
                      <a:pt x="301" y="4"/>
                    </a:lnTo>
                    <a:lnTo>
                      <a:pt x="300" y="5"/>
                    </a:lnTo>
                    <a:lnTo>
                      <a:pt x="299" y="5"/>
                    </a:lnTo>
                    <a:lnTo>
                      <a:pt x="299" y="6"/>
                    </a:lnTo>
                    <a:lnTo>
                      <a:pt x="297" y="7"/>
                    </a:lnTo>
                    <a:lnTo>
                      <a:pt x="296" y="8"/>
                    </a:lnTo>
                    <a:lnTo>
                      <a:pt x="295" y="9"/>
                    </a:lnTo>
                    <a:lnTo>
                      <a:pt x="293" y="10"/>
                    </a:lnTo>
                    <a:lnTo>
                      <a:pt x="292" y="11"/>
                    </a:lnTo>
                    <a:lnTo>
                      <a:pt x="291" y="13"/>
                    </a:lnTo>
                    <a:lnTo>
                      <a:pt x="291" y="14"/>
                    </a:lnTo>
                    <a:lnTo>
                      <a:pt x="291" y="15"/>
                    </a:lnTo>
                    <a:lnTo>
                      <a:pt x="291" y="16"/>
                    </a:lnTo>
                    <a:lnTo>
                      <a:pt x="290" y="17"/>
                    </a:lnTo>
                    <a:lnTo>
                      <a:pt x="289" y="18"/>
                    </a:lnTo>
                    <a:lnTo>
                      <a:pt x="288" y="20"/>
                    </a:lnTo>
                    <a:lnTo>
                      <a:pt x="287" y="21"/>
                    </a:lnTo>
                    <a:lnTo>
                      <a:pt x="286" y="22"/>
                    </a:lnTo>
                    <a:lnTo>
                      <a:pt x="285" y="23"/>
                    </a:lnTo>
                    <a:lnTo>
                      <a:pt x="285" y="24"/>
                    </a:lnTo>
                    <a:lnTo>
                      <a:pt x="283" y="24"/>
                    </a:lnTo>
                    <a:lnTo>
                      <a:pt x="282" y="25"/>
                    </a:lnTo>
                    <a:lnTo>
                      <a:pt x="280" y="26"/>
                    </a:lnTo>
                    <a:lnTo>
                      <a:pt x="278" y="28"/>
                    </a:lnTo>
                    <a:lnTo>
                      <a:pt x="277" y="29"/>
                    </a:lnTo>
                    <a:lnTo>
                      <a:pt x="275" y="30"/>
                    </a:lnTo>
                    <a:lnTo>
                      <a:pt x="273" y="32"/>
                    </a:lnTo>
                    <a:lnTo>
                      <a:pt x="272" y="32"/>
                    </a:lnTo>
                    <a:lnTo>
                      <a:pt x="269" y="33"/>
                    </a:lnTo>
                    <a:lnTo>
                      <a:pt x="267" y="33"/>
                    </a:lnTo>
                    <a:lnTo>
                      <a:pt x="265" y="33"/>
                    </a:lnTo>
                    <a:lnTo>
                      <a:pt x="263" y="33"/>
                    </a:lnTo>
                    <a:lnTo>
                      <a:pt x="262" y="33"/>
                    </a:lnTo>
                    <a:lnTo>
                      <a:pt x="262" y="34"/>
                    </a:lnTo>
                    <a:lnTo>
                      <a:pt x="261" y="34"/>
                    </a:lnTo>
                    <a:lnTo>
                      <a:pt x="261" y="35"/>
                    </a:lnTo>
                    <a:lnTo>
                      <a:pt x="260" y="37"/>
                    </a:lnTo>
                    <a:lnTo>
                      <a:pt x="260" y="39"/>
                    </a:lnTo>
                    <a:lnTo>
                      <a:pt x="258" y="41"/>
                    </a:lnTo>
                    <a:lnTo>
                      <a:pt x="256" y="44"/>
                    </a:lnTo>
                    <a:lnTo>
                      <a:pt x="254" y="46"/>
                    </a:lnTo>
                    <a:lnTo>
                      <a:pt x="251" y="48"/>
                    </a:lnTo>
                    <a:lnTo>
                      <a:pt x="248" y="50"/>
                    </a:lnTo>
                    <a:lnTo>
                      <a:pt x="244" y="51"/>
                    </a:lnTo>
                    <a:lnTo>
                      <a:pt x="243" y="51"/>
                    </a:lnTo>
                    <a:lnTo>
                      <a:pt x="242" y="52"/>
                    </a:lnTo>
                    <a:lnTo>
                      <a:pt x="240" y="52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3"/>
                    </a:lnTo>
                    <a:lnTo>
                      <a:pt x="237" y="53"/>
                    </a:lnTo>
                    <a:lnTo>
                      <a:pt x="236" y="53"/>
                    </a:lnTo>
                    <a:lnTo>
                      <a:pt x="236" y="54"/>
                    </a:lnTo>
                    <a:lnTo>
                      <a:pt x="236" y="54"/>
                    </a:lnTo>
                    <a:lnTo>
                      <a:pt x="236" y="55"/>
                    </a:lnTo>
                    <a:lnTo>
                      <a:pt x="236" y="55"/>
                    </a:lnTo>
                    <a:lnTo>
                      <a:pt x="237" y="56"/>
                    </a:lnTo>
                    <a:lnTo>
                      <a:pt x="239" y="56"/>
                    </a:lnTo>
                    <a:lnTo>
                      <a:pt x="241" y="57"/>
                    </a:lnTo>
                    <a:lnTo>
                      <a:pt x="246" y="58"/>
                    </a:lnTo>
                    <a:lnTo>
                      <a:pt x="252" y="60"/>
                    </a:lnTo>
                    <a:lnTo>
                      <a:pt x="258" y="61"/>
                    </a:lnTo>
                    <a:lnTo>
                      <a:pt x="264" y="63"/>
                    </a:lnTo>
                    <a:lnTo>
                      <a:pt x="269" y="64"/>
                    </a:lnTo>
                    <a:lnTo>
                      <a:pt x="272" y="64"/>
                    </a:lnTo>
                    <a:lnTo>
                      <a:pt x="275" y="66"/>
                    </a:lnTo>
                    <a:lnTo>
                      <a:pt x="278" y="67"/>
                    </a:lnTo>
                    <a:lnTo>
                      <a:pt x="282" y="69"/>
                    </a:lnTo>
                    <a:lnTo>
                      <a:pt x="285" y="71"/>
                    </a:lnTo>
                    <a:lnTo>
                      <a:pt x="289" y="72"/>
                    </a:lnTo>
                    <a:lnTo>
                      <a:pt x="292" y="74"/>
                    </a:lnTo>
                    <a:lnTo>
                      <a:pt x="295" y="75"/>
                    </a:lnTo>
                    <a:lnTo>
                      <a:pt x="299" y="77"/>
                    </a:lnTo>
                    <a:lnTo>
                      <a:pt x="283" y="77"/>
                    </a:lnTo>
                    <a:lnTo>
                      <a:pt x="281" y="76"/>
                    </a:lnTo>
                    <a:lnTo>
                      <a:pt x="279" y="75"/>
                    </a:lnTo>
                    <a:lnTo>
                      <a:pt x="278" y="74"/>
                    </a:lnTo>
                    <a:lnTo>
                      <a:pt x="276" y="73"/>
                    </a:lnTo>
                    <a:lnTo>
                      <a:pt x="274" y="72"/>
                    </a:lnTo>
                    <a:lnTo>
                      <a:pt x="273" y="71"/>
                    </a:lnTo>
                    <a:lnTo>
                      <a:pt x="271" y="70"/>
                    </a:lnTo>
                    <a:lnTo>
                      <a:pt x="269" y="69"/>
                    </a:lnTo>
                    <a:lnTo>
                      <a:pt x="266" y="68"/>
                    </a:lnTo>
                    <a:lnTo>
                      <a:pt x="263" y="67"/>
                    </a:lnTo>
                    <a:lnTo>
                      <a:pt x="260" y="67"/>
                    </a:lnTo>
                    <a:lnTo>
                      <a:pt x="257" y="66"/>
                    </a:lnTo>
                    <a:lnTo>
                      <a:pt x="254" y="66"/>
                    </a:lnTo>
                    <a:lnTo>
                      <a:pt x="250" y="65"/>
                    </a:lnTo>
                    <a:lnTo>
                      <a:pt x="248" y="64"/>
                    </a:lnTo>
                    <a:lnTo>
                      <a:pt x="245" y="63"/>
                    </a:lnTo>
                    <a:lnTo>
                      <a:pt x="243" y="63"/>
                    </a:lnTo>
                    <a:lnTo>
                      <a:pt x="241" y="63"/>
                    </a:lnTo>
                    <a:lnTo>
                      <a:pt x="239" y="62"/>
                    </a:lnTo>
                    <a:lnTo>
                      <a:pt x="237" y="61"/>
                    </a:lnTo>
                    <a:lnTo>
                      <a:pt x="235" y="61"/>
                    </a:lnTo>
                    <a:lnTo>
                      <a:pt x="233" y="60"/>
                    </a:lnTo>
                    <a:lnTo>
                      <a:pt x="232" y="60"/>
                    </a:lnTo>
                    <a:lnTo>
                      <a:pt x="230" y="59"/>
                    </a:lnTo>
                    <a:lnTo>
                      <a:pt x="228" y="60"/>
                    </a:lnTo>
                    <a:lnTo>
                      <a:pt x="227" y="60"/>
                    </a:lnTo>
                    <a:lnTo>
                      <a:pt x="225" y="60"/>
                    </a:lnTo>
                    <a:lnTo>
                      <a:pt x="223" y="59"/>
                    </a:lnTo>
                    <a:lnTo>
                      <a:pt x="221" y="59"/>
                    </a:lnTo>
                    <a:lnTo>
                      <a:pt x="219" y="59"/>
                    </a:lnTo>
                    <a:lnTo>
                      <a:pt x="218" y="59"/>
                    </a:lnTo>
                    <a:lnTo>
                      <a:pt x="217" y="59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2" y="64"/>
                    </a:lnTo>
                    <a:lnTo>
                      <a:pt x="211" y="65"/>
                    </a:lnTo>
                    <a:lnTo>
                      <a:pt x="209" y="65"/>
                    </a:lnTo>
                    <a:lnTo>
                      <a:pt x="208" y="65"/>
                    </a:lnTo>
                    <a:lnTo>
                      <a:pt x="205" y="64"/>
                    </a:lnTo>
                    <a:lnTo>
                      <a:pt x="202" y="63"/>
                    </a:lnTo>
                    <a:lnTo>
                      <a:pt x="199" y="62"/>
                    </a:lnTo>
                    <a:lnTo>
                      <a:pt x="196" y="62"/>
                    </a:lnTo>
                    <a:lnTo>
                      <a:pt x="194" y="63"/>
                    </a:lnTo>
                    <a:lnTo>
                      <a:pt x="192" y="63"/>
                    </a:lnTo>
                    <a:lnTo>
                      <a:pt x="190" y="64"/>
                    </a:lnTo>
                    <a:lnTo>
                      <a:pt x="188" y="64"/>
                    </a:lnTo>
                    <a:lnTo>
                      <a:pt x="185" y="65"/>
                    </a:lnTo>
                    <a:lnTo>
                      <a:pt x="182" y="65"/>
                    </a:lnTo>
                    <a:lnTo>
                      <a:pt x="181" y="65"/>
                    </a:lnTo>
                    <a:lnTo>
                      <a:pt x="179" y="64"/>
                    </a:lnTo>
                    <a:lnTo>
                      <a:pt x="178" y="63"/>
                    </a:lnTo>
                    <a:lnTo>
                      <a:pt x="177" y="63"/>
                    </a:lnTo>
                    <a:lnTo>
                      <a:pt x="176" y="62"/>
                    </a:lnTo>
                    <a:lnTo>
                      <a:pt x="174" y="62"/>
                    </a:lnTo>
                    <a:lnTo>
                      <a:pt x="173" y="61"/>
                    </a:lnTo>
                    <a:lnTo>
                      <a:pt x="172" y="61"/>
                    </a:lnTo>
                    <a:lnTo>
                      <a:pt x="169" y="62"/>
                    </a:lnTo>
                    <a:lnTo>
                      <a:pt x="167" y="63"/>
                    </a:lnTo>
                    <a:lnTo>
                      <a:pt x="165" y="63"/>
                    </a:lnTo>
                    <a:lnTo>
                      <a:pt x="163" y="63"/>
                    </a:lnTo>
                    <a:lnTo>
                      <a:pt x="161" y="63"/>
                    </a:lnTo>
                    <a:lnTo>
                      <a:pt x="159" y="63"/>
                    </a:lnTo>
                    <a:lnTo>
                      <a:pt x="157" y="62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3" y="59"/>
                    </a:lnTo>
                    <a:lnTo>
                      <a:pt x="151" y="58"/>
                    </a:lnTo>
                    <a:lnTo>
                      <a:pt x="150" y="57"/>
                    </a:lnTo>
                    <a:lnTo>
                      <a:pt x="148" y="53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5" y="52"/>
                    </a:lnTo>
                    <a:lnTo>
                      <a:pt x="144" y="54"/>
                    </a:lnTo>
                    <a:lnTo>
                      <a:pt x="143" y="56"/>
                    </a:lnTo>
                    <a:lnTo>
                      <a:pt x="142" y="57"/>
                    </a:lnTo>
                    <a:lnTo>
                      <a:pt x="141" y="57"/>
                    </a:lnTo>
                    <a:lnTo>
                      <a:pt x="140" y="58"/>
                    </a:lnTo>
                    <a:lnTo>
                      <a:pt x="139" y="58"/>
                    </a:lnTo>
                    <a:lnTo>
                      <a:pt x="138" y="58"/>
                    </a:lnTo>
                    <a:lnTo>
                      <a:pt x="135" y="57"/>
                    </a:lnTo>
                    <a:lnTo>
                      <a:pt x="132" y="56"/>
                    </a:lnTo>
                    <a:lnTo>
                      <a:pt x="131" y="55"/>
                    </a:lnTo>
                    <a:lnTo>
                      <a:pt x="129" y="54"/>
                    </a:lnTo>
                    <a:lnTo>
                      <a:pt x="128" y="54"/>
                    </a:lnTo>
                    <a:lnTo>
                      <a:pt x="126" y="53"/>
                    </a:lnTo>
                    <a:lnTo>
                      <a:pt x="123" y="53"/>
                    </a:lnTo>
                    <a:lnTo>
                      <a:pt x="120" y="53"/>
                    </a:lnTo>
                    <a:lnTo>
                      <a:pt x="118" y="53"/>
                    </a:lnTo>
                    <a:lnTo>
                      <a:pt x="115" y="52"/>
                    </a:lnTo>
                    <a:lnTo>
                      <a:pt x="114" y="52"/>
                    </a:lnTo>
                    <a:lnTo>
                      <a:pt x="113" y="51"/>
                    </a:lnTo>
                    <a:lnTo>
                      <a:pt x="112" y="50"/>
                    </a:lnTo>
                    <a:lnTo>
                      <a:pt x="110" y="49"/>
                    </a:lnTo>
                    <a:lnTo>
                      <a:pt x="110" y="48"/>
                    </a:lnTo>
                    <a:lnTo>
                      <a:pt x="109" y="47"/>
                    </a:lnTo>
                    <a:lnTo>
                      <a:pt x="108" y="46"/>
                    </a:lnTo>
                    <a:lnTo>
                      <a:pt x="108" y="44"/>
                    </a:lnTo>
                    <a:lnTo>
                      <a:pt x="107" y="42"/>
                    </a:lnTo>
                    <a:lnTo>
                      <a:pt x="107" y="41"/>
                    </a:lnTo>
                    <a:lnTo>
                      <a:pt x="107" y="40"/>
                    </a:lnTo>
                    <a:lnTo>
                      <a:pt x="106" y="39"/>
                    </a:lnTo>
                    <a:lnTo>
                      <a:pt x="106" y="39"/>
                    </a:lnTo>
                    <a:lnTo>
                      <a:pt x="105" y="39"/>
                    </a:lnTo>
                    <a:lnTo>
                      <a:pt x="104" y="40"/>
                    </a:lnTo>
                    <a:lnTo>
                      <a:pt x="103" y="40"/>
                    </a:lnTo>
                    <a:lnTo>
                      <a:pt x="102" y="40"/>
                    </a:lnTo>
                    <a:lnTo>
                      <a:pt x="100" y="41"/>
                    </a:lnTo>
                    <a:lnTo>
                      <a:pt x="99" y="41"/>
                    </a:lnTo>
                    <a:lnTo>
                      <a:pt x="98" y="41"/>
                    </a:lnTo>
                    <a:lnTo>
                      <a:pt x="96" y="41"/>
                    </a:lnTo>
                    <a:lnTo>
                      <a:pt x="94" y="41"/>
                    </a:lnTo>
                    <a:lnTo>
                      <a:pt x="92" y="41"/>
                    </a:lnTo>
                    <a:lnTo>
                      <a:pt x="90" y="40"/>
                    </a:lnTo>
                    <a:lnTo>
                      <a:pt x="88" y="39"/>
                    </a:lnTo>
                    <a:lnTo>
                      <a:pt x="86" y="39"/>
                    </a:lnTo>
                    <a:lnTo>
                      <a:pt x="84" y="38"/>
                    </a:lnTo>
                    <a:lnTo>
                      <a:pt x="82" y="37"/>
                    </a:lnTo>
                    <a:lnTo>
                      <a:pt x="79" y="34"/>
                    </a:lnTo>
                    <a:lnTo>
                      <a:pt x="76" y="32"/>
                    </a:lnTo>
                    <a:lnTo>
                      <a:pt x="75" y="30"/>
                    </a:lnTo>
                    <a:lnTo>
                      <a:pt x="73" y="29"/>
                    </a:lnTo>
                    <a:lnTo>
                      <a:pt x="73" y="28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1" y="25"/>
                    </a:lnTo>
                    <a:lnTo>
                      <a:pt x="71" y="24"/>
                    </a:lnTo>
                    <a:lnTo>
                      <a:pt x="71" y="23"/>
                    </a:lnTo>
                    <a:lnTo>
                      <a:pt x="71" y="23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9" y="22"/>
                    </a:lnTo>
                    <a:lnTo>
                      <a:pt x="69" y="22"/>
                    </a:lnTo>
                    <a:lnTo>
                      <a:pt x="70" y="22"/>
                    </a:lnTo>
                    <a:lnTo>
                      <a:pt x="70" y="23"/>
                    </a:lnTo>
                    <a:lnTo>
                      <a:pt x="70" y="23"/>
                    </a:lnTo>
                    <a:lnTo>
                      <a:pt x="71" y="24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8" y="21"/>
                    </a:lnTo>
                    <a:lnTo>
                      <a:pt x="67" y="21"/>
                    </a:lnTo>
                    <a:lnTo>
                      <a:pt x="67" y="20"/>
                    </a:lnTo>
                    <a:lnTo>
                      <a:pt x="66" y="19"/>
                    </a:lnTo>
                    <a:lnTo>
                      <a:pt x="65" y="19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59" y="16"/>
                    </a:lnTo>
                    <a:lnTo>
                      <a:pt x="59" y="15"/>
                    </a:lnTo>
                    <a:lnTo>
                      <a:pt x="59" y="14"/>
                    </a:lnTo>
                    <a:lnTo>
                      <a:pt x="59" y="14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3" y="12"/>
                    </a:lnTo>
                    <a:lnTo>
                      <a:pt x="51" y="11"/>
                    </a:lnTo>
                    <a:lnTo>
                      <a:pt x="49" y="10"/>
                    </a:lnTo>
                    <a:lnTo>
                      <a:pt x="48" y="8"/>
                    </a:lnTo>
                    <a:lnTo>
                      <a:pt x="46" y="7"/>
                    </a:lnTo>
                    <a:lnTo>
                      <a:pt x="45" y="5"/>
                    </a:lnTo>
                    <a:lnTo>
                      <a:pt x="44" y="4"/>
                    </a:lnTo>
                    <a:lnTo>
                      <a:pt x="42" y="2"/>
                    </a:lnTo>
                    <a:lnTo>
                      <a:pt x="42" y="2"/>
                    </a:lnTo>
                    <a:lnTo>
                      <a:pt x="41" y="2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9" y="1"/>
                    </a:lnTo>
                    <a:lnTo>
                      <a:pt x="38" y="0"/>
                    </a:lnTo>
                    <a:close/>
                    <a:moveTo>
                      <a:pt x="64" y="0"/>
                    </a:moveTo>
                    <a:lnTo>
                      <a:pt x="71" y="0"/>
                    </a:lnTo>
                    <a:lnTo>
                      <a:pt x="71" y="1"/>
                    </a:lnTo>
                    <a:lnTo>
                      <a:pt x="72" y="1"/>
                    </a:lnTo>
                    <a:lnTo>
                      <a:pt x="72" y="2"/>
                    </a:lnTo>
                    <a:lnTo>
                      <a:pt x="72" y="2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4"/>
                    </a:lnTo>
                    <a:lnTo>
                      <a:pt x="73" y="4"/>
                    </a:lnTo>
                    <a:lnTo>
                      <a:pt x="74" y="3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6" y="1"/>
                    </a:lnTo>
                    <a:lnTo>
                      <a:pt x="76" y="0"/>
                    </a:lnTo>
                    <a:lnTo>
                      <a:pt x="87" y="0"/>
                    </a:lnTo>
                    <a:lnTo>
                      <a:pt x="87" y="1"/>
                    </a:lnTo>
                    <a:lnTo>
                      <a:pt x="87" y="1"/>
                    </a:lnTo>
                    <a:lnTo>
                      <a:pt x="86" y="1"/>
                    </a:lnTo>
                    <a:lnTo>
                      <a:pt x="86" y="2"/>
                    </a:lnTo>
                    <a:lnTo>
                      <a:pt x="85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4" y="4"/>
                    </a:lnTo>
                    <a:lnTo>
                      <a:pt x="82" y="6"/>
                    </a:lnTo>
                    <a:lnTo>
                      <a:pt x="81" y="6"/>
                    </a:lnTo>
                    <a:lnTo>
                      <a:pt x="80" y="6"/>
                    </a:lnTo>
                    <a:lnTo>
                      <a:pt x="79" y="6"/>
                    </a:lnTo>
                    <a:lnTo>
                      <a:pt x="77" y="6"/>
                    </a:lnTo>
                    <a:lnTo>
                      <a:pt x="76" y="6"/>
                    </a:lnTo>
                    <a:lnTo>
                      <a:pt x="75" y="6"/>
                    </a:lnTo>
                    <a:lnTo>
                      <a:pt x="73" y="5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1" y="7"/>
                    </a:lnTo>
                    <a:lnTo>
                      <a:pt x="71" y="8"/>
                    </a:lnTo>
                    <a:lnTo>
                      <a:pt x="70" y="8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8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9"/>
                    </a:lnTo>
                    <a:lnTo>
                      <a:pt x="64" y="9"/>
                    </a:lnTo>
                    <a:lnTo>
                      <a:pt x="63" y="9"/>
                    </a:lnTo>
                    <a:lnTo>
                      <a:pt x="62" y="9"/>
                    </a:lnTo>
                    <a:lnTo>
                      <a:pt x="61" y="9"/>
                    </a:lnTo>
                    <a:lnTo>
                      <a:pt x="60" y="9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7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1" y="6"/>
                    </a:lnTo>
                    <a:lnTo>
                      <a:pt x="62" y="5"/>
                    </a:lnTo>
                    <a:lnTo>
                      <a:pt x="62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1"/>
                    </a:lnTo>
                    <a:lnTo>
                      <a:pt x="64" y="1"/>
                    </a:lnTo>
                    <a:lnTo>
                      <a:pt x="64" y="0"/>
                    </a:lnTo>
                    <a:close/>
                    <a:moveTo>
                      <a:pt x="141" y="0"/>
                    </a:moveTo>
                    <a:lnTo>
                      <a:pt x="142" y="0"/>
                    </a:lnTo>
                    <a:lnTo>
                      <a:pt x="142" y="1"/>
                    </a:lnTo>
                    <a:lnTo>
                      <a:pt x="142" y="2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6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1" y="4"/>
                    </a:lnTo>
                    <a:lnTo>
                      <a:pt x="141" y="4"/>
                    </a:lnTo>
                    <a:lnTo>
                      <a:pt x="141" y="3"/>
                    </a:lnTo>
                    <a:lnTo>
                      <a:pt x="141" y="2"/>
                    </a:lnTo>
                    <a:lnTo>
                      <a:pt x="141" y="1"/>
                    </a:lnTo>
                    <a:lnTo>
                      <a:pt x="141" y="1"/>
                    </a:lnTo>
                    <a:lnTo>
                      <a:pt x="141" y="0"/>
                    </a:lnTo>
                    <a:close/>
                    <a:moveTo>
                      <a:pt x="143" y="0"/>
                    </a:moveTo>
                    <a:lnTo>
                      <a:pt x="144" y="0"/>
                    </a:lnTo>
                    <a:lnTo>
                      <a:pt x="144" y="1"/>
                    </a:lnTo>
                    <a:lnTo>
                      <a:pt x="144" y="2"/>
                    </a:lnTo>
                    <a:lnTo>
                      <a:pt x="144" y="4"/>
                    </a:lnTo>
                    <a:lnTo>
                      <a:pt x="144" y="5"/>
                    </a:lnTo>
                    <a:lnTo>
                      <a:pt x="144" y="6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9"/>
                    </a:lnTo>
                    <a:lnTo>
                      <a:pt x="143" y="9"/>
                    </a:lnTo>
                    <a:lnTo>
                      <a:pt x="143" y="8"/>
                    </a:lnTo>
                    <a:lnTo>
                      <a:pt x="143" y="7"/>
                    </a:lnTo>
                    <a:lnTo>
                      <a:pt x="143" y="6"/>
                    </a:lnTo>
                    <a:lnTo>
                      <a:pt x="143" y="5"/>
                    </a:lnTo>
                    <a:lnTo>
                      <a:pt x="143" y="4"/>
                    </a:lnTo>
                    <a:lnTo>
                      <a:pt x="143" y="3"/>
                    </a:lnTo>
                    <a:lnTo>
                      <a:pt x="143" y="2"/>
                    </a:lnTo>
                    <a:lnTo>
                      <a:pt x="143" y="0"/>
                    </a:lnTo>
                    <a:close/>
                    <a:moveTo>
                      <a:pt x="357" y="77"/>
                    </a:moveTo>
                    <a:lnTo>
                      <a:pt x="353" y="77"/>
                    </a:lnTo>
                    <a:lnTo>
                      <a:pt x="355" y="74"/>
                    </a:lnTo>
                    <a:lnTo>
                      <a:pt x="356" y="72"/>
                    </a:lnTo>
                    <a:lnTo>
                      <a:pt x="357" y="69"/>
                    </a:lnTo>
                    <a:lnTo>
                      <a:pt x="358" y="67"/>
                    </a:lnTo>
                    <a:lnTo>
                      <a:pt x="358" y="64"/>
                    </a:lnTo>
                    <a:lnTo>
                      <a:pt x="358" y="61"/>
                    </a:lnTo>
                    <a:lnTo>
                      <a:pt x="358" y="58"/>
                    </a:lnTo>
                    <a:lnTo>
                      <a:pt x="357" y="54"/>
                    </a:lnTo>
                    <a:lnTo>
                      <a:pt x="357" y="54"/>
                    </a:lnTo>
                    <a:lnTo>
                      <a:pt x="355" y="53"/>
                    </a:lnTo>
                    <a:lnTo>
                      <a:pt x="354" y="54"/>
                    </a:lnTo>
                    <a:lnTo>
                      <a:pt x="353" y="54"/>
                    </a:lnTo>
                    <a:lnTo>
                      <a:pt x="352" y="54"/>
                    </a:lnTo>
                    <a:lnTo>
                      <a:pt x="350" y="54"/>
                    </a:lnTo>
                    <a:lnTo>
                      <a:pt x="349" y="55"/>
                    </a:lnTo>
                    <a:lnTo>
                      <a:pt x="349" y="56"/>
                    </a:lnTo>
                    <a:lnTo>
                      <a:pt x="346" y="59"/>
                    </a:lnTo>
                    <a:lnTo>
                      <a:pt x="344" y="62"/>
                    </a:lnTo>
                    <a:lnTo>
                      <a:pt x="341" y="65"/>
                    </a:lnTo>
                    <a:lnTo>
                      <a:pt x="338" y="67"/>
                    </a:lnTo>
                    <a:lnTo>
                      <a:pt x="335" y="70"/>
                    </a:lnTo>
                    <a:lnTo>
                      <a:pt x="332" y="72"/>
                    </a:lnTo>
                    <a:lnTo>
                      <a:pt x="329" y="75"/>
                    </a:lnTo>
                    <a:lnTo>
                      <a:pt x="326" y="77"/>
                    </a:lnTo>
                    <a:lnTo>
                      <a:pt x="318" y="77"/>
                    </a:lnTo>
                    <a:lnTo>
                      <a:pt x="319" y="76"/>
                    </a:lnTo>
                    <a:lnTo>
                      <a:pt x="319" y="76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4"/>
                    </a:lnTo>
                    <a:lnTo>
                      <a:pt x="321" y="74"/>
                    </a:lnTo>
                    <a:lnTo>
                      <a:pt x="321" y="74"/>
                    </a:lnTo>
                    <a:lnTo>
                      <a:pt x="322" y="73"/>
                    </a:lnTo>
                    <a:lnTo>
                      <a:pt x="324" y="72"/>
                    </a:lnTo>
                    <a:lnTo>
                      <a:pt x="326" y="71"/>
                    </a:lnTo>
                    <a:lnTo>
                      <a:pt x="329" y="68"/>
                    </a:lnTo>
                    <a:lnTo>
                      <a:pt x="332" y="66"/>
                    </a:lnTo>
                    <a:lnTo>
                      <a:pt x="334" y="65"/>
                    </a:lnTo>
                    <a:lnTo>
                      <a:pt x="336" y="63"/>
                    </a:lnTo>
                    <a:lnTo>
                      <a:pt x="337" y="62"/>
                    </a:lnTo>
                    <a:lnTo>
                      <a:pt x="337" y="62"/>
                    </a:lnTo>
                    <a:lnTo>
                      <a:pt x="338" y="61"/>
                    </a:lnTo>
                    <a:lnTo>
                      <a:pt x="340" y="59"/>
                    </a:lnTo>
                    <a:lnTo>
                      <a:pt x="341" y="57"/>
                    </a:lnTo>
                    <a:lnTo>
                      <a:pt x="343" y="56"/>
                    </a:lnTo>
                    <a:lnTo>
                      <a:pt x="344" y="54"/>
                    </a:lnTo>
                    <a:lnTo>
                      <a:pt x="345" y="52"/>
                    </a:lnTo>
                    <a:lnTo>
                      <a:pt x="346" y="51"/>
                    </a:lnTo>
                    <a:lnTo>
                      <a:pt x="348" y="51"/>
                    </a:lnTo>
                    <a:lnTo>
                      <a:pt x="350" y="50"/>
                    </a:lnTo>
                    <a:lnTo>
                      <a:pt x="353" y="49"/>
                    </a:lnTo>
                    <a:lnTo>
                      <a:pt x="355" y="48"/>
                    </a:lnTo>
                    <a:lnTo>
                      <a:pt x="356" y="48"/>
                    </a:lnTo>
                    <a:lnTo>
                      <a:pt x="357" y="48"/>
                    </a:lnTo>
                    <a:lnTo>
                      <a:pt x="358" y="48"/>
                    </a:lnTo>
                    <a:lnTo>
                      <a:pt x="359" y="49"/>
                    </a:lnTo>
                    <a:lnTo>
                      <a:pt x="360" y="50"/>
                    </a:lnTo>
                    <a:lnTo>
                      <a:pt x="361" y="51"/>
                    </a:lnTo>
                    <a:lnTo>
                      <a:pt x="361" y="52"/>
                    </a:lnTo>
                    <a:lnTo>
                      <a:pt x="361" y="54"/>
                    </a:lnTo>
                    <a:lnTo>
                      <a:pt x="362" y="57"/>
                    </a:lnTo>
                    <a:lnTo>
                      <a:pt x="362" y="60"/>
                    </a:lnTo>
                    <a:lnTo>
                      <a:pt x="362" y="63"/>
                    </a:lnTo>
                    <a:lnTo>
                      <a:pt x="361" y="66"/>
                    </a:lnTo>
                    <a:lnTo>
                      <a:pt x="361" y="69"/>
                    </a:lnTo>
                    <a:lnTo>
                      <a:pt x="360" y="71"/>
                    </a:lnTo>
                    <a:lnTo>
                      <a:pt x="359" y="74"/>
                    </a:lnTo>
                    <a:lnTo>
                      <a:pt x="357" y="77"/>
                    </a:lnTo>
                    <a:close/>
                    <a:moveTo>
                      <a:pt x="148" y="47"/>
                    </a:moveTo>
                    <a:lnTo>
                      <a:pt x="148" y="47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8" y="45"/>
                    </a:lnTo>
                    <a:lnTo>
                      <a:pt x="148" y="45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2"/>
                    </a:lnTo>
                    <a:lnTo>
                      <a:pt x="150" y="42"/>
                    </a:lnTo>
                    <a:lnTo>
                      <a:pt x="151" y="41"/>
                    </a:lnTo>
                    <a:lnTo>
                      <a:pt x="151" y="39"/>
                    </a:lnTo>
                    <a:lnTo>
                      <a:pt x="151" y="38"/>
                    </a:lnTo>
                    <a:lnTo>
                      <a:pt x="150" y="36"/>
                    </a:lnTo>
                    <a:lnTo>
                      <a:pt x="149" y="33"/>
                    </a:lnTo>
                    <a:lnTo>
                      <a:pt x="147" y="30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7" y="25"/>
                    </a:lnTo>
                    <a:lnTo>
                      <a:pt x="147" y="24"/>
                    </a:lnTo>
                    <a:lnTo>
                      <a:pt x="148" y="24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2"/>
                    </a:lnTo>
                    <a:lnTo>
                      <a:pt x="154" y="23"/>
                    </a:lnTo>
                    <a:lnTo>
                      <a:pt x="155" y="24"/>
                    </a:lnTo>
                    <a:lnTo>
                      <a:pt x="156" y="25"/>
                    </a:lnTo>
                    <a:lnTo>
                      <a:pt x="157" y="26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59" y="31"/>
                    </a:lnTo>
                    <a:lnTo>
                      <a:pt x="158" y="32"/>
                    </a:lnTo>
                    <a:lnTo>
                      <a:pt x="157" y="33"/>
                    </a:lnTo>
                    <a:lnTo>
                      <a:pt x="156" y="34"/>
                    </a:lnTo>
                    <a:lnTo>
                      <a:pt x="155" y="35"/>
                    </a:lnTo>
                    <a:lnTo>
                      <a:pt x="155" y="36"/>
                    </a:lnTo>
                    <a:lnTo>
                      <a:pt x="155" y="37"/>
                    </a:lnTo>
                    <a:lnTo>
                      <a:pt x="156" y="37"/>
                    </a:lnTo>
                    <a:lnTo>
                      <a:pt x="157" y="37"/>
                    </a:lnTo>
                    <a:lnTo>
                      <a:pt x="159" y="37"/>
                    </a:lnTo>
                    <a:lnTo>
                      <a:pt x="160" y="37"/>
                    </a:lnTo>
                    <a:lnTo>
                      <a:pt x="162" y="36"/>
                    </a:lnTo>
                    <a:lnTo>
                      <a:pt x="163" y="36"/>
                    </a:lnTo>
                    <a:lnTo>
                      <a:pt x="165" y="35"/>
                    </a:lnTo>
                    <a:lnTo>
                      <a:pt x="166" y="35"/>
                    </a:lnTo>
                    <a:lnTo>
                      <a:pt x="166" y="35"/>
                    </a:lnTo>
                    <a:lnTo>
                      <a:pt x="165" y="36"/>
                    </a:lnTo>
                    <a:lnTo>
                      <a:pt x="164" y="36"/>
                    </a:lnTo>
                    <a:lnTo>
                      <a:pt x="163" y="37"/>
                    </a:lnTo>
                    <a:lnTo>
                      <a:pt x="163" y="37"/>
                    </a:lnTo>
                    <a:lnTo>
                      <a:pt x="162" y="37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58" y="38"/>
                    </a:lnTo>
                    <a:lnTo>
                      <a:pt x="157" y="39"/>
                    </a:lnTo>
                    <a:lnTo>
                      <a:pt x="155" y="41"/>
                    </a:lnTo>
                    <a:lnTo>
                      <a:pt x="153" y="42"/>
                    </a:lnTo>
                    <a:lnTo>
                      <a:pt x="151" y="44"/>
                    </a:lnTo>
                    <a:lnTo>
                      <a:pt x="150" y="45"/>
                    </a:lnTo>
                    <a:lnTo>
                      <a:pt x="149" y="46"/>
                    </a:lnTo>
                    <a:lnTo>
                      <a:pt x="148" y="47"/>
                    </a:lnTo>
                    <a:close/>
                    <a:moveTo>
                      <a:pt x="200" y="58"/>
                    </a:moveTo>
                    <a:lnTo>
                      <a:pt x="200" y="58"/>
                    </a:lnTo>
                    <a:lnTo>
                      <a:pt x="199" y="57"/>
                    </a:lnTo>
                    <a:lnTo>
                      <a:pt x="199" y="57"/>
                    </a:lnTo>
                    <a:lnTo>
                      <a:pt x="198" y="57"/>
                    </a:lnTo>
                    <a:lnTo>
                      <a:pt x="198" y="57"/>
                    </a:lnTo>
                    <a:lnTo>
                      <a:pt x="197" y="57"/>
                    </a:lnTo>
                    <a:lnTo>
                      <a:pt x="197" y="57"/>
                    </a:lnTo>
                    <a:lnTo>
                      <a:pt x="196" y="57"/>
                    </a:lnTo>
                    <a:lnTo>
                      <a:pt x="196" y="56"/>
                    </a:lnTo>
                    <a:lnTo>
                      <a:pt x="196" y="56"/>
                    </a:lnTo>
                    <a:lnTo>
                      <a:pt x="196" y="55"/>
                    </a:lnTo>
                    <a:lnTo>
                      <a:pt x="196" y="55"/>
                    </a:lnTo>
                    <a:lnTo>
                      <a:pt x="196" y="54"/>
                    </a:lnTo>
                    <a:lnTo>
                      <a:pt x="196" y="54"/>
                    </a:lnTo>
                    <a:lnTo>
                      <a:pt x="196" y="53"/>
                    </a:lnTo>
                    <a:lnTo>
                      <a:pt x="195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5" y="49"/>
                    </a:lnTo>
                    <a:lnTo>
                      <a:pt x="194" y="47"/>
                    </a:lnTo>
                    <a:lnTo>
                      <a:pt x="192" y="45"/>
                    </a:lnTo>
                    <a:lnTo>
                      <a:pt x="190" y="43"/>
                    </a:lnTo>
                    <a:lnTo>
                      <a:pt x="189" y="41"/>
                    </a:lnTo>
                    <a:lnTo>
                      <a:pt x="187" y="39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7" y="36"/>
                    </a:lnTo>
                    <a:lnTo>
                      <a:pt x="189" y="36"/>
                    </a:lnTo>
                    <a:lnTo>
                      <a:pt x="190" y="36"/>
                    </a:lnTo>
                    <a:lnTo>
                      <a:pt x="192" y="35"/>
                    </a:lnTo>
                    <a:lnTo>
                      <a:pt x="194" y="35"/>
                    </a:lnTo>
                    <a:lnTo>
                      <a:pt x="196" y="35"/>
                    </a:lnTo>
                    <a:lnTo>
                      <a:pt x="197" y="35"/>
                    </a:lnTo>
                    <a:lnTo>
                      <a:pt x="198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1" y="35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8"/>
                    </a:lnTo>
                    <a:lnTo>
                      <a:pt x="199" y="38"/>
                    </a:lnTo>
                    <a:lnTo>
                      <a:pt x="198" y="39"/>
                    </a:lnTo>
                    <a:lnTo>
                      <a:pt x="198" y="40"/>
                    </a:lnTo>
                    <a:lnTo>
                      <a:pt x="197" y="42"/>
                    </a:lnTo>
                    <a:lnTo>
                      <a:pt x="197" y="43"/>
                    </a:lnTo>
                    <a:lnTo>
                      <a:pt x="196" y="44"/>
                    </a:lnTo>
                    <a:lnTo>
                      <a:pt x="196" y="45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8" y="47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51"/>
                    </a:lnTo>
                    <a:lnTo>
                      <a:pt x="199" y="53"/>
                    </a:lnTo>
                    <a:lnTo>
                      <a:pt x="199" y="54"/>
                    </a:lnTo>
                    <a:lnTo>
                      <a:pt x="200" y="55"/>
                    </a:lnTo>
                    <a:lnTo>
                      <a:pt x="201" y="56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0" y="58"/>
                    </a:lnTo>
                    <a:close/>
                    <a:moveTo>
                      <a:pt x="261" y="36"/>
                    </a:move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close/>
                    <a:moveTo>
                      <a:pt x="176" y="30"/>
                    </a:move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1"/>
                    </a:lnTo>
                    <a:lnTo>
                      <a:pt x="176" y="30"/>
                    </a:lnTo>
                    <a:close/>
                    <a:moveTo>
                      <a:pt x="180" y="27"/>
                    </a:move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close/>
                    <a:moveTo>
                      <a:pt x="213" y="21"/>
                    </a:move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1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3" y="21"/>
                    </a:lnTo>
                    <a:close/>
                    <a:moveTo>
                      <a:pt x="390" y="19"/>
                    </a:move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close/>
                    <a:moveTo>
                      <a:pt x="212" y="18"/>
                    </a:move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close/>
                    <a:moveTo>
                      <a:pt x="230" y="16"/>
                    </a:move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5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close/>
                    <a:moveTo>
                      <a:pt x="232" y="16"/>
                    </a:move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1" y="16"/>
                    </a:lnTo>
                    <a:lnTo>
                      <a:pt x="231" y="16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close/>
                    <a:moveTo>
                      <a:pt x="62" y="12"/>
                    </a:move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close/>
                    <a:moveTo>
                      <a:pt x="253" y="9"/>
                    </a:moveTo>
                    <a:lnTo>
                      <a:pt x="253" y="8"/>
                    </a:lnTo>
                    <a:lnTo>
                      <a:pt x="253" y="8"/>
                    </a:lnTo>
                    <a:lnTo>
                      <a:pt x="253" y="8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8"/>
                    </a:lnTo>
                    <a:lnTo>
                      <a:pt x="255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9"/>
                    </a:lnTo>
                    <a:lnTo>
                      <a:pt x="253" y="9"/>
                    </a:lnTo>
                    <a:lnTo>
                      <a:pt x="253" y="9"/>
                    </a:lnTo>
                    <a:close/>
                    <a:moveTo>
                      <a:pt x="142" y="8"/>
                    </a:moveTo>
                    <a:lnTo>
                      <a:pt x="142" y="8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2" y="8"/>
                    </a:lnTo>
                    <a:lnTo>
                      <a:pt x="142" y="8"/>
                    </a:lnTo>
                    <a:lnTo>
                      <a:pt x="142" y="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reeform 22"/>
              <p:cNvSpPr>
                <a:spLocks/>
              </p:cNvSpPr>
              <p:nvPr/>
            </p:nvSpPr>
            <p:spPr bwMode="auto">
              <a:xfrm>
                <a:off x="1331" y="385"/>
                <a:ext cx="55" cy="76"/>
              </a:xfrm>
              <a:custGeom>
                <a:avLst/>
                <a:gdLst>
                  <a:gd name="T0" fmla="*/ 4 w 55"/>
                  <a:gd name="T1" fmla="*/ 75 h 76"/>
                  <a:gd name="T2" fmla="*/ 8 w 55"/>
                  <a:gd name="T3" fmla="*/ 75 h 76"/>
                  <a:gd name="T4" fmla="*/ 8 w 55"/>
                  <a:gd name="T5" fmla="*/ 73 h 76"/>
                  <a:gd name="T6" fmla="*/ 8 w 55"/>
                  <a:gd name="T7" fmla="*/ 73 h 76"/>
                  <a:gd name="T8" fmla="*/ 8 w 55"/>
                  <a:gd name="T9" fmla="*/ 73 h 76"/>
                  <a:gd name="T10" fmla="*/ 9 w 55"/>
                  <a:gd name="T11" fmla="*/ 70 h 76"/>
                  <a:gd name="T12" fmla="*/ 10 w 55"/>
                  <a:gd name="T13" fmla="*/ 68 h 76"/>
                  <a:gd name="T14" fmla="*/ 11 w 55"/>
                  <a:gd name="T15" fmla="*/ 66 h 76"/>
                  <a:gd name="T16" fmla="*/ 11 w 55"/>
                  <a:gd name="T17" fmla="*/ 65 h 76"/>
                  <a:gd name="T18" fmla="*/ 12 w 55"/>
                  <a:gd name="T19" fmla="*/ 64 h 76"/>
                  <a:gd name="T20" fmla="*/ 13 w 55"/>
                  <a:gd name="T21" fmla="*/ 63 h 76"/>
                  <a:gd name="T22" fmla="*/ 14 w 55"/>
                  <a:gd name="T23" fmla="*/ 62 h 76"/>
                  <a:gd name="T24" fmla="*/ 14 w 55"/>
                  <a:gd name="T25" fmla="*/ 62 h 76"/>
                  <a:gd name="T26" fmla="*/ 14 w 55"/>
                  <a:gd name="T27" fmla="*/ 62 h 76"/>
                  <a:gd name="T28" fmla="*/ 15 w 55"/>
                  <a:gd name="T29" fmla="*/ 62 h 76"/>
                  <a:gd name="T30" fmla="*/ 15 w 55"/>
                  <a:gd name="T31" fmla="*/ 61 h 76"/>
                  <a:gd name="T32" fmla="*/ 16 w 55"/>
                  <a:gd name="T33" fmla="*/ 60 h 76"/>
                  <a:gd name="T34" fmla="*/ 17 w 55"/>
                  <a:gd name="T35" fmla="*/ 58 h 76"/>
                  <a:gd name="T36" fmla="*/ 18 w 55"/>
                  <a:gd name="T37" fmla="*/ 59 h 76"/>
                  <a:gd name="T38" fmla="*/ 18 w 55"/>
                  <a:gd name="T39" fmla="*/ 58 h 76"/>
                  <a:gd name="T40" fmla="*/ 18 w 55"/>
                  <a:gd name="T41" fmla="*/ 58 h 76"/>
                  <a:gd name="T42" fmla="*/ 19 w 55"/>
                  <a:gd name="T43" fmla="*/ 58 h 76"/>
                  <a:gd name="T44" fmla="*/ 19 w 55"/>
                  <a:gd name="T45" fmla="*/ 57 h 76"/>
                  <a:gd name="T46" fmla="*/ 21 w 55"/>
                  <a:gd name="T47" fmla="*/ 56 h 76"/>
                  <a:gd name="T48" fmla="*/ 22 w 55"/>
                  <a:gd name="T49" fmla="*/ 56 h 76"/>
                  <a:gd name="T50" fmla="*/ 23 w 55"/>
                  <a:gd name="T51" fmla="*/ 56 h 76"/>
                  <a:gd name="T52" fmla="*/ 23 w 55"/>
                  <a:gd name="T53" fmla="*/ 55 h 76"/>
                  <a:gd name="T54" fmla="*/ 25 w 55"/>
                  <a:gd name="T55" fmla="*/ 55 h 76"/>
                  <a:gd name="T56" fmla="*/ 27 w 55"/>
                  <a:gd name="T57" fmla="*/ 49 h 76"/>
                  <a:gd name="T58" fmla="*/ 27 w 55"/>
                  <a:gd name="T59" fmla="*/ 44 h 76"/>
                  <a:gd name="T60" fmla="*/ 28 w 55"/>
                  <a:gd name="T61" fmla="*/ 44 h 76"/>
                  <a:gd name="T62" fmla="*/ 28 w 55"/>
                  <a:gd name="T63" fmla="*/ 43 h 76"/>
                  <a:gd name="T64" fmla="*/ 28 w 55"/>
                  <a:gd name="T65" fmla="*/ 43 h 76"/>
                  <a:gd name="T66" fmla="*/ 28 w 55"/>
                  <a:gd name="T67" fmla="*/ 43 h 76"/>
                  <a:gd name="T68" fmla="*/ 28 w 55"/>
                  <a:gd name="T69" fmla="*/ 42 h 76"/>
                  <a:gd name="T70" fmla="*/ 28 w 55"/>
                  <a:gd name="T71" fmla="*/ 42 h 76"/>
                  <a:gd name="T72" fmla="*/ 29 w 55"/>
                  <a:gd name="T73" fmla="*/ 42 h 76"/>
                  <a:gd name="T74" fmla="*/ 29 w 55"/>
                  <a:gd name="T75" fmla="*/ 42 h 76"/>
                  <a:gd name="T76" fmla="*/ 29 w 55"/>
                  <a:gd name="T77" fmla="*/ 42 h 76"/>
                  <a:gd name="T78" fmla="*/ 29 w 55"/>
                  <a:gd name="T79" fmla="*/ 42 h 76"/>
                  <a:gd name="T80" fmla="*/ 29 w 55"/>
                  <a:gd name="T81" fmla="*/ 42 h 76"/>
                  <a:gd name="T82" fmla="*/ 29 w 55"/>
                  <a:gd name="T83" fmla="*/ 42 h 76"/>
                  <a:gd name="T84" fmla="*/ 30 w 55"/>
                  <a:gd name="T85" fmla="*/ 41 h 76"/>
                  <a:gd name="T86" fmla="*/ 30 w 55"/>
                  <a:gd name="T87" fmla="*/ 39 h 76"/>
                  <a:gd name="T88" fmla="*/ 30 w 55"/>
                  <a:gd name="T89" fmla="*/ 40 h 76"/>
                  <a:gd name="T90" fmla="*/ 31 w 55"/>
                  <a:gd name="T91" fmla="*/ 40 h 76"/>
                  <a:gd name="T92" fmla="*/ 32 w 55"/>
                  <a:gd name="T93" fmla="*/ 38 h 76"/>
                  <a:gd name="T94" fmla="*/ 35 w 55"/>
                  <a:gd name="T95" fmla="*/ 34 h 76"/>
                  <a:gd name="T96" fmla="*/ 36 w 55"/>
                  <a:gd name="T97" fmla="*/ 21 h 76"/>
                  <a:gd name="T98" fmla="*/ 42 w 55"/>
                  <a:gd name="T99" fmla="*/ 13 h 76"/>
                  <a:gd name="T100" fmla="*/ 43 w 55"/>
                  <a:gd name="T101" fmla="*/ 8 h 76"/>
                  <a:gd name="T102" fmla="*/ 43 w 55"/>
                  <a:gd name="T103" fmla="*/ 4 h 76"/>
                  <a:gd name="T104" fmla="*/ 43 w 55"/>
                  <a:gd name="T105" fmla="*/ 1 h 76"/>
                  <a:gd name="T106" fmla="*/ 55 w 55"/>
                  <a:gd name="T107" fmla="*/ 4 h 76"/>
                  <a:gd name="T108" fmla="*/ 54 w 55"/>
                  <a:gd name="T109" fmla="*/ 10 h 76"/>
                  <a:gd name="T110" fmla="*/ 54 w 55"/>
                  <a:gd name="T111" fmla="*/ 38 h 76"/>
                  <a:gd name="T112" fmla="*/ 50 w 55"/>
                  <a:gd name="T113" fmla="*/ 52 h 76"/>
                  <a:gd name="T114" fmla="*/ 46 w 55"/>
                  <a:gd name="T115" fmla="*/ 64 h 76"/>
                  <a:gd name="T116" fmla="*/ 42 w 55"/>
                  <a:gd name="T117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" h="76">
                    <a:moveTo>
                      <a:pt x="42" y="76"/>
                    </a:moveTo>
                    <a:lnTo>
                      <a:pt x="0" y="76"/>
                    </a:lnTo>
                    <a:lnTo>
                      <a:pt x="2" y="76"/>
                    </a:lnTo>
                    <a:lnTo>
                      <a:pt x="2" y="75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9" y="70"/>
                    </a:lnTo>
                    <a:lnTo>
                      <a:pt x="9" y="70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1" y="67"/>
                    </a:lnTo>
                    <a:lnTo>
                      <a:pt x="11" y="66"/>
                    </a:lnTo>
                    <a:lnTo>
                      <a:pt x="11" y="66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2" y="65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3" y="64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7" y="60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6"/>
                    </a:lnTo>
                    <a:lnTo>
                      <a:pt x="21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4" y="55"/>
                    </a:lnTo>
                    <a:lnTo>
                      <a:pt x="25" y="55"/>
                    </a:lnTo>
                    <a:lnTo>
                      <a:pt x="25" y="54"/>
                    </a:lnTo>
                    <a:lnTo>
                      <a:pt x="26" y="54"/>
                    </a:lnTo>
                    <a:lnTo>
                      <a:pt x="26" y="52"/>
                    </a:lnTo>
                    <a:lnTo>
                      <a:pt x="27" y="51"/>
                    </a:lnTo>
                    <a:lnTo>
                      <a:pt x="27" y="49"/>
                    </a:lnTo>
                    <a:lnTo>
                      <a:pt x="27" y="47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3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39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1" y="40"/>
                    </a:lnTo>
                    <a:lnTo>
                      <a:pt x="31" y="40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2" y="39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3" y="37"/>
                    </a:lnTo>
                    <a:lnTo>
                      <a:pt x="34" y="36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5" y="30"/>
                    </a:lnTo>
                    <a:lnTo>
                      <a:pt x="35" y="27"/>
                    </a:lnTo>
                    <a:lnTo>
                      <a:pt x="36" y="25"/>
                    </a:lnTo>
                    <a:lnTo>
                      <a:pt x="36" y="23"/>
                    </a:lnTo>
                    <a:lnTo>
                      <a:pt x="36" y="21"/>
                    </a:lnTo>
                    <a:lnTo>
                      <a:pt x="37" y="19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40" y="15"/>
                    </a:lnTo>
                    <a:lnTo>
                      <a:pt x="42" y="13"/>
                    </a:lnTo>
                    <a:lnTo>
                      <a:pt x="42" y="12"/>
                    </a:lnTo>
                    <a:lnTo>
                      <a:pt x="42" y="11"/>
                    </a:lnTo>
                    <a:lnTo>
                      <a:pt x="43" y="10"/>
                    </a:lnTo>
                    <a:lnTo>
                      <a:pt x="43" y="9"/>
                    </a:lnTo>
                    <a:lnTo>
                      <a:pt x="43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5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3" y="3"/>
                    </a:lnTo>
                    <a:lnTo>
                      <a:pt x="43" y="2"/>
                    </a:lnTo>
                    <a:lnTo>
                      <a:pt x="43" y="2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43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5" y="5"/>
                    </a:lnTo>
                    <a:lnTo>
                      <a:pt x="55" y="6"/>
                    </a:lnTo>
                    <a:lnTo>
                      <a:pt x="55" y="7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5"/>
                    </a:lnTo>
                    <a:lnTo>
                      <a:pt x="54" y="22"/>
                    </a:lnTo>
                    <a:lnTo>
                      <a:pt x="54" y="28"/>
                    </a:lnTo>
                    <a:lnTo>
                      <a:pt x="54" y="34"/>
                    </a:lnTo>
                    <a:lnTo>
                      <a:pt x="54" y="38"/>
                    </a:lnTo>
                    <a:lnTo>
                      <a:pt x="54" y="41"/>
                    </a:lnTo>
                    <a:lnTo>
                      <a:pt x="53" y="44"/>
                    </a:lnTo>
                    <a:lnTo>
                      <a:pt x="52" y="47"/>
                    </a:lnTo>
                    <a:lnTo>
                      <a:pt x="52" y="49"/>
                    </a:lnTo>
                    <a:lnTo>
                      <a:pt x="50" y="52"/>
                    </a:lnTo>
                    <a:lnTo>
                      <a:pt x="49" y="55"/>
                    </a:lnTo>
                    <a:lnTo>
                      <a:pt x="47" y="57"/>
                    </a:lnTo>
                    <a:lnTo>
                      <a:pt x="47" y="60"/>
                    </a:lnTo>
                    <a:lnTo>
                      <a:pt x="46" y="62"/>
                    </a:lnTo>
                    <a:lnTo>
                      <a:pt x="46" y="64"/>
                    </a:lnTo>
                    <a:lnTo>
                      <a:pt x="46" y="67"/>
                    </a:lnTo>
                    <a:lnTo>
                      <a:pt x="45" y="69"/>
                    </a:lnTo>
                    <a:lnTo>
                      <a:pt x="44" y="72"/>
                    </a:lnTo>
                    <a:lnTo>
                      <a:pt x="43" y="74"/>
                    </a:lnTo>
                    <a:lnTo>
                      <a:pt x="42" y="76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reeform 23"/>
              <p:cNvSpPr>
                <a:spLocks noEditPoints="1"/>
              </p:cNvSpPr>
              <p:nvPr/>
            </p:nvSpPr>
            <p:spPr bwMode="auto">
              <a:xfrm>
                <a:off x="1074" y="423"/>
                <a:ext cx="311" cy="38"/>
              </a:xfrm>
              <a:custGeom>
                <a:avLst/>
                <a:gdLst>
                  <a:gd name="T0" fmla="*/ 267 w 311"/>
                  <a:gd name="T1" fmla="*/ 30 h 38"/>
                  <a:gd name="T2" fmla="*/ 271 w 311"/>
                  <a:gd name="T3" fmla="*/ 24 h 38"/>
                  <a:gd name="T4" fmla="*/ 275 w 311"/>
                  <a:gd name="T5" fmla="*/ 20 h 38"/>
                  <a:gd name="T6" fmla="*/ 282 w 311"/>
                  <a:gd name="T7" fmla="*/ 17 h 38"/>
                  <a:gd name="T8" fmla="*/ 285 w 311"/>
                  <a:gd name="T9" fmla="*/ 4 h 38"/>
                  <a:gd name="T10" fmla="*/ 286 w 311"/>
                  <a:gd name="T11" fmla="*/ 4 h 38"/>
                  <a:gd name="T12" fmla="*/ 304 w 311"/>
                  <a:gd name="T13" fmla="*/ 19 h 38"/>
                  <a:gd name="T14" fmla="*/ 8 w 311"/>
                  <a:gd name="T15" fmla="*/ 10 h 38"/>
                  <a:gd name="T16" fmla="*/ 11 w 311"/>
                  <a:gd name="T17" fmla="*/ 14 h 38"/>
                  <a:gd name="T18" fmla="*/ 15 w 311"/>
                  <a:gd name="T19" fmla="*/ 16 h 38"/>
                  <a:gd name="T20" fmla="*/ 16 w 311"/>
                  <a:gd name="T21" fmla="*/ 16 h 38"/>
                  <a:gd name="T22" fmla="*/ 25 w 311"/>
                  <a:gd name="T23" fmla="*/ 15 h 38"/>
                  <a:gd name="T24" fmla="*/ 59 w 311"/>
                  <a:gd name="T25" fmla="*/ 1 h 38"/>
                  <a:gd name="T26" fmla="*/ 66 w 311"/>
                  <a:gd name="T27" fmla="*/ 7 h 38"/>
                  <a:gd name="T28" fmla="*/ 68 w 311"/>
                  <a:gd name="T29" fmla="*/ 6 h 38"/>
                  <a:gd name="T30" fmla="*/ 68 w 311"/>
                  <a:gd name="T31" fmla="*/ 6 h 38"/>
                  <a:gd name="T32" fmla="*/ 72 w 311"/>
                  <a:gd name="T33" fmla="*/ 4 h 38"/>
                  <a:gd name="T34" fmla="*/ 66 w 311"/>
                  <a:gd name="T35" fmla="*/ 13 h 38"/>
                  <a:gd name="T36" fmla="*/ 94 w 311"/>
                  <a:gd name="T37" fmla="*/ 26 h 38"/>
                  <a:gd name="T38" fmla="*/ 103 w 311"/>
                  <a:gd name="T39" fmla="*/ 31 h 38"/>
                  <a:gd name="T40" fmla="*/ 116 w 311"/>
                  <a:gd name="T41" fmla="*/ 33 h 38"/>
                  <a:gd name="T42" fmla="*/ 73 w 311"/>
                  <a:gd name="T43" fmla="*/ 32 h 38"/>
                  <a:gd name="T44" fmla="*/ 62 w 311"/>
                  <a:gd name="T45" fmla="*/ 19 h 38"/>
                  <a:gd name="T46" fmla="*/ 38 w 311"/>
                  <a:gd name="T47" fmla="*/ 37 h 38"/>
                  <a:gd name="T48" fmla="*/ 30 w 311"/>
                  <a:gd name="T49" fmla="*/ 27 h 38"/>
                  <a:gd name="T50" fmla="*/ 31 w 311"/>
                  <a:gd name="T51" fmla="*/ 23 h 38"/>
                  <a:gd name="T52" fmla="*/ 51 w 311"/>
                  <a:gd name="T53" fmla="*/ 15 h 38"/>
                  <a:gd name="T54" fmla="*/ 49 w 311"/>
                  <a:gd name="T55" fmla="*/ 11 h 38"/>
                  <a:gd name="T56" fmla="*/ 25 w 311"/>
                  <a:gd name="T57" fmla="*/ 23 h 38"/>
                  <a:gd name="T58" fmla="*/ 22 w 311"/>
                  <a:gd name="T59" fmla="*/ 23 h 38"/>
                  <a:gd name="T60" fmla="*/ 98 w 311"/>
                  <a:gd name="T61" fmla="*/ 1 h 38"/>
                  <a:gd name="T62" fmla="*/ 109 w 311"/>
                  <a:gd name="T63" fmla="*/ 9 h 38"/>
                  <a:gd name="T64" fmla="*/ 127 w 311"/>
                  <a:gd name="T65" fmla="*/ 13 h 38"/>
                  <a:gd name="T66" fmla="*/ 111 w 311"/>
                  <a:gd name="T67" fmla="*/ 12 h 38"/>
                  <a:gd name="T68" fmla="*/ 105 w 311"/>
                  <a:gd name="T69" fmla="*/ 9 h 38"/>
                  <a:gd name="T70" fmla="*/ 143 w 311"/>
                  <a:gd name="T71" fmla="*/ 1 h 38"/>
                  <a:gd name="T72" fmla="*/ 156 w 311"/>
                  <a:gd name="T73" fmla="*/ 5 h 38"/>
                  <a:gd name="T74" fmla="*/ 158 w 311"/>
                  <a:gd name="T75" fmla="*/ 5 h 38"/>
                  <a:gd name="T76" fmla="*/ 165 w 311"/>
                  <a:gd name="T77" fmla="*/ 2 h 38"/>
                  <a:gd name="T78" fmla="*/ 166 w 311"/>
                  <a:gd name="T79" fmla="*/ 2 h 38"/>
                  <a:gd name="T80" fmla="*/ 165 w 311"/>
                  <a:gd name="T81" fmla="*/ 5 h 38"/>
                  <a:gd name="T82" fmla="*/ 163 w 311"/>
                  <a:gd name="T83" fmla="*/ 7 h 38"/>
                  <a:gd name="T84" fmla="*/ 171 w 311"/>
                  <a:gd name="T85" fmla="*/ 4 h 38"/>
                  <a:gd name="T86" fmla="*/ 174 w 311"/>
                  <a:gd name="T87" fmla="*/ 4 h 38"/>
                  <a:gd name="T88" fmla="*/ 175 w 311"/>
                  <a:gd name="T89" fmla="*/ 1 h 38"/>
                  <a:gd name="T90" fmla="*/ 231 w 311"/>
                  <a:gd name="T91" fmla="*/ 2 h 38"/>
                  <a:gd name="T92" fmla="*/ 226 w 311"/>
                  <a:gd name="T93" fmla="*/ 16 h 38"/>
                  <a:gd name="T94" fmla="*/ 163 w 311"/>
                  <a:gd name="T95" fmla="*/ 25 h 38"/>
                  <a:gd name="T96" fmla="*/ 160 w 311"/>
                  <a:gd name="T97" fmla="*/ 23 h 38"/>
                  <a:gd name="T98" fmla="*/ 151 w 311"/>
                  <a:gd name="T99" fmla="*/ 29 h 38"/>
                  <a:gd name="T100" fmla="*/ 138 w 311"/>
                  <a:gd name="T101" fmla="*/ 29 h 38"/>
                  <a:gd name="T102" fmla="*/ 136 w 311"/>
                  <a:gd name="T103" fmla="*/ 34 h 38"/>
                  <a:gd name="T104" fmla="*/ 60 w 311"/>
                  <a:gd name="T105" fmla="*/ 25 h 38"/>
                  <a:gd name="T106" fmla="*/ 99 w 311"/>
                  <a:gd name="T107" fmla="*/ 28 h 38"/>
                  <a:gd name="T108" fmla="*/ 100 w 311"/>
                  <a:gd name="T109" fmla="*/ 27 h 38"/>
                  <a:gd name="T110" fmla="*/ 102 w 311"/>
                  <a:gd name="T111" fmla="*/ 23 h 38"/>
                  <a:gd name="T112" fmla="*/ 101 w 311"/>
                  <a:gd name="T113" fmla="*/ 29 h 38"/>
                  <a:gd name="T114" fmla="*/ 101 w 311"/>
                  <a:gd name="T115" fmla="*/ 25 h 38"/>
                  <a:gd name="T116" fmla="*/ 101 w 311"/>
                  <a:gd name="T117" fmla="*/ 23 h 38"/>
                  <a:gd name="T118" fmla="*/ 108 w 311"/>
                  <a:gd name="T119" fmla="*/ 9 h 38"/>
                  <a:gd name="T120" fmla="*/ 109 w 311"/>
                  <a:gd name="T121" fmla="*/ 8 h 38"/>
                  <a:gd name="T122" fmla="*/ 171 w 311"/>
                  <a:gd name="T12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11" h="38">
                    <a:moveTo>
                      <a:pt x="299" y="38"/>
                    </a:moveTo>
                    <a:lnTo>
                      <a:pt x="257" y="38"/>
                    </a:lnTo>
                    <a:lnTo>
                      <a:pt x="259" y="38"/>
                    </a:lnTo>
                    <a:lnTo>
                      <a:pt x="259" y="37"/>
                    </a:lnTo>
                    <a:lnTo>
                      <a:pt x="261" y="37"/>
                    </a:lnTo>
                    <a:lnTo>
                      <a:pt x="262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4" y="37"/>
                    </a:lnTo>
                    <a:lnTo>
                      <a:pt x="265" y="37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4"/>
                    </a:lnTo>
                    <a:lnTo>
                      <a:pt x="265" y="33"/>
                    </a:lnTo>
                    <a:lnTo>
                      <a:pt x="265" y="33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29"/>
                    </a:lnTo>
                    <a:lnTo>
                      <a:pt x="267" y="29"/>
                    </a:lnTo>
                    <a:lnTo>
                      <a:pt x="268" y="29"/>
                    </a:lnTo>
                    <a:lnTo>
                      <a:pt x="268" y="28"/>
                    </a:lnTo>
                    <a:lnTo>
                      <a:pt x="268" y="28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9" y="27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70" y="26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3" y="22"/>
                    </a:lnTo>
                    <a:lnTo>
                      <a:pt x="273" y="22"/>
                    </a:lnTo>
                    <a:lnTo>
                      <a:pt x="274" y="22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8" y="18"/>
                    </a:lnTo>
                    <a:lnTo>
                      <a:pt x="278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1" y="17"/>
                    </a:lnTo>
                    <a:lnTo>
                      <a:pt x="282" y="17"/>
                    </a:lnTo>
                    <a:lnTo>
                      <a:pt x="282" y="16"/>
                    </a:lnTo>
                    <a:lnTo>
                      <a:pt x="283" y="16"/>
                    </a:lnTo>
                    <a:lnTo>
                      <a:pt x="283" y="14"/>
                    </a:lnTo>
                    <a:lnTo>
                      <a:pt x="284" y="13"/>
                    </a:lnTo>
                    <a:lnTo>
                      <a:pt x="284" y="11"/>
                    </a:lnTo>
                    <a:lnTo>
                      <a:pt x="284" y="9"/>
                    </a:lnTo>
                    <a:lnTo>
                      <a:pt x="284" y="7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5"/>
                    </a:lnTo>
                    <a:lnTo>
                      <a:pt x="286" y="5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7" y="4"/>
                    </a:lnTo>
                    <a:lnTo>
                      <a:pt x="287" y="4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1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8" y="2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9" y="1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311" y="0"/>
                    </a:lnTo>
                    <a:lnTo>
                      <a:pt x="311" y="3"/>
                    </a:lnTo>
                    <a:lnTo>
                      <a:pt x="310" y="5"/>
                    </a:lnTo>
                    <a:lnTo>
                      <a:pt x="310" y="8"/>
                    </a:lnTo>
                    <a:lnTo>
                      <a:pt x="309" y="10"/>
                    </a:lnTo>
                    <a:lnTo>
                      <a:pt x="308" y="13"/>
                    </a:lnTo>
                    <a:lnTo>
                      <a:pt x="307" y="15"/>
                    </a:lnTo>
                    <a:lnTo>
                      <a:pt x="305" y="17"/>
                    </a:lnTo>
                    <a:lnTo>
                      <a:pt x="304" y="19"/>
                    </a:lnTo>
                    <a:lnTo>
                      <a:pt x="304" y="22"/>
                    </a:lnTo>
                    <a:lnTo>
                      <a:pt x="303" y="24"/>
                    </a:lnTo>
                    <a:lnTo>
                      <a:pt x="303" y="26"/>
                    </a:lnTo>
                    <a:lnTo>
                      <a:pt x="303" y="29"/>
                    </a:lnTo>
                    <a:lnTo>
                      <a:pt x="302" y="31"/>
                    </a:lnTo>
                    <a:lnTo>
                      <a:pt x="301" y="34"/>
                    </a:lnTo>
                    <a:lnTo>
                      <a:pt x="300" y="36"/>
                    </a:lnTo>
                    <a:lnTo>
                      <a:pt x="299" y="38"/>
                    </a:lnTo>
                    <a:close/>
                    <a:moveTo>
                      <a:pt x="0" y="0"/>
                    </a:moveTo>
                    <a:lnTo>
                      <a:pt x="15" y="0"/>
                    </a:lnTo>
                    <a:lnTo>
                      <a:pt x="15" y="1"/>
                    </a:lnTo>
                    <a:lnTo>
                      <a:pt x="14" y="1"/>
                    </a:lnTo>
                    <a:lnTo>
                      <a:pt x="14" y="1"/>
                    </a:lnTo>
                    <a:lnTo>
                      <a:pt x="14" y="2"/>
                    </a:lnTo>
                    <a:lnTo>
                      <a:pt x="14" y="2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2" y="9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6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8" y="11"/>
                    </a:lnTo>
                    <a:lnTo>
                      <a:pt x="29" y="10"/>
                    </a:lnTo>
                    <a:lnTo>
                      <a:pt x="31" y="8"/>
                    </a:lnTo>
                    <a:lnTo>
                      <a:pt x="32" y="7"/>
                    </a:lnTo>
                    <a:lnTo>
                      <a:pt x="33" y="5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1"/>
                    </a:lnTo>
                    <a:lnTo>
                      <a:pt x="59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2" y="8"/>
                    </a:lnTo>
                    <a:lnTo>
                      <a:pt x="62" y="9"/>
                    </a:lnTo>
                    <a:lnTo>
                      <a:pt x="63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4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3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1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76" y="1"/>
                    </a:lnTo>
                    <a:lnTo>
                      <a:pt x="74" y="3"/>
                    </a:lnTo>
                    <a:lnTo>
                      <a:pt x="72" y="4"/>
                    </a:lnTo>
                    <a:lnTo>
                      <a:pt x="69" y="6"/>
                    </a:lnTo>
                    <a:lnTo>
                      <a:pt x="67" y="7"/>
                    </a:lnTo>
                    <a:lnTo>
                      <a:pt x="65" y="9"/>
                    </a:lnTo>
                    <a:lnTo>
                      <a:pt x="64" y="10"/>
                    </a:lnTo>
                    <a:lnTo>
                      <a:pt x="64" y="11"/>
                    </a:lnTo>
                    <a:lnTo>
                      <a:pt x="64" y="13"/>
                    </a:lnTo>
                    <a:lnTo>
                      <a:pt x="65" y="14"/>
                    </a:lnTo>
                    <a:lnTo>
                      <a:pt x="66" y="14"/>
                    </a:lnTo>
                    <a:lnTo>
                      <a:pt x="66" y="13"/>
                    </a:lnTo>
                    <a:lnTo>
                      <a:pt x="67" y="13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70" y="11"/>
                    </a:lnTo>
                    <a:lnTo>
                      <a:pt x="70" y="11"/>
                    </a:lnTo>
                    <a:lnTo>
                      <a:pt x="71" y="11"/>
                    </a:lnTo>
                    <a:lnTo>
                      <a:pt x="72" y="11"/>
                    </a:lnTo>
                    <a:lnTo>
                      <a:pt x="73" y="11"/>
                    </a:lnTo>
                    <a:lnTo>
                      <a:pt x="74" y="11"/>
                    </a:lnTo>
                    <a:lnTo>
                      <a:pt x="74" y="11"/>
                    </a:lnTo>
                    <a:lnTo>
                      <a:pt x="75" y="11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81" y="13"/>
                    </a:lnTo>
                    <a:lnTo>
                      <a:pt x="82" y="14"/>
                    </a:lnTo>
                    <a:lnTo>
                      <a:pt x="84" y="15"/>
                    </a:lnTo>
                    <a:lnTo>
                      <a:pt x="86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90" y="19"/>
                    </a:lnTo>
                    <a:lnTo>
                      <a:pt x="92" y="20"/>
                    </a:lnTo>
                    <a:lnTo>
                      <a:pt x="93" y="22"/>
                    </a:lnTo>
                    <a:lnTo>
                      <a:pt x="94" y="24"/>
                    </a:lnTo>
                    <a:lnTo>
                      <a:pt x="94" y="26"/>
                    </a:lnTo>
                    <a:lnTo>
                      <a:pt x="95" y="29"/>
                    </a:lnTo>
                    <a:lnTo>
                      <a:pt x="95" y="31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5"/>
                    </a:lnTo>
                    <a:lnTo>
                      <a:pt x="97" y="34"/>
                    </a:lnTo>
                    <a:lnTo>
                      <a:pt x="98" y="34"/>
                    </a:lnTo>
                    <a:lnTo>
                      <a:pt x="99" y="34"/>
                    </a:lnTo>
                    <a:lnTo>
                      <a:pt x="99" y="33"/>
                    </a:lnTo>
                    <a:lnTo>
                      <a:pt x="100" y="33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4" y="31"/>
                    </a:lnTo>
                    <a:lnTo>
                      <a:pt x="104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6" y="31"/>
                    </a:lnTo>
                    <a:lnTo>
                      <a:pt x="107" y="31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2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4" y="32"/>
                    </a:lnTo>
                    <a:lnTo>
                      <a:pt x="114" y="31"/>
                    </a:lnTo>
                    <a:lnTo>
                      <a:pt x="114" y="32"/>
                    </a:lnTo>
                    <a:lnTo>
                      <a:pt x="114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7" y="33"/>
                    </a:lnTo>
                    <a:lnTo>
                      <a:pt x="117" y="33"/>
                    </a:lnTo>
                    <a:lnTo>
                      <a:pt x="117" y="34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1" y="35"/>
                    </a:lnTo>
                    <a:lnTo>
                      <a:pt x="123" y="35"/>
                    </a:lnTo>
                    <a:lnTo>
                      <a:pt x="124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7" y="38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85" y="37"/>
                    </a:lnTo>
                    <a:lnTo>
                      <a:pt x="85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3" y="38"/>
                    </a:lnTo>
                    <a:lnTo>
                      <a:pt x="82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2" y="38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3" y="35"/>
                    </a:lnTo>
                    <a:lnTo>
                      <a:pt x="74" y="34"/>
                    </a:lnTo>
                    <a:lnTo>
                      <a:pt x="74" y="33"/>
                    </a:lnTo>
                    <a:lnTo>
                      <a:pt x="73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0" y="29"/>
                    </a:lnTo>
                    <a:lnTo>
                      <a:pt x="68" y="27"/>
                    </a:lnTo>
                    <a:lnTo>
                      <a:pt x="65" y="25"/>
                    </a:lnTo>
                    <a:lnTo>
                      <a:pt x="64" y="24"/>
                    </a:lnTo>
                    <a:lnTo>
                      <a:pt x="64" y="23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0" y="20"/>
                    </a:lnTo>
                    <a:lnTo>
                      <a:pt x="60" y="21"/>
                    </a:lnTo>
                    <a:lnTo>
                      <a:pt x="60" y="21"/>
                    </a:lnTo>
                    <a:lnTo>
                      <a:pt x="59" y="21"/>
                    </a:lnTo>
                    <a:lnTo>
                      <a:pt x="59" y="22"/>
                    </a:lnTo>
                    <a:lnTo>
                      <a:pt x="58" y="23"/>
                    </a:lnTo>
                    <a:lnTo>
                      <a:pt x="57" y="24"/>
                    </a:lnTo>
                    <a:lnTo>
                      <a:pt x="56" y="24"/>
                    </a:lnTo>
                    <a:lnTo>
                      <a:pt x="53" y="25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5" y="25"/>
                    </a:lnTo>
                    <a:lnTo>
                      <a:pt x="43" y="25"/>
                    </a:lnTo>
                    <a:lnTo>
                      <a:pt x="41" y="25"/>
                    </a:lnTo>
                    <a:lnTo>
                      <a:pt x="41" y="26"/>
                    </a:lnTo>
                    <a:lnTo>
                      <a:pt x="40" y="26"/>
                    </a:lnTo>
                    <a:lnTo>
                      <a:pt x="39" y="26"/>
                    </a:lnTo>
                    <a:lnTo>
                      <a:pt x="38" y="26"/>
                    </a:lnTo>
                    <a:lnTo>
                      <a:pt x="37" y="25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4" y="25"/>
                    </a:lnTo>
                    <a:lnTo>
                      <a:pt x="34" y="26"/>
                    </a:lnTo>
                    <a:lnTo>
                      <a:pt x="34" y="28"/>
                    </a:lnTo>
                    <a:lnTo>
                      <a:pt x="34" y="30"/>
                    </a:lnTo>
                    <a:lnTo>
                      <a:pt x="34" y="32"/>
                    </a:lnTo>
                    <a:lnTo>
                      <a:pt x="35" y="34"/>
                    </a:lnTo>
                    <a:lnTo>
                      <a:pt x="35" y="36"/>
                    </a:lnTo>
                    <a:lnTo>
                      <a:pt x="36" y="36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3" y="38"/>
                    </a:lnTo>
                    <a:lnTo>
                      <a:pt x="33" y="37"/>
                    </a:lnTo>
                    <a:lnTo>
                      <a:pt x="32" y="36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30" y="33"/>
                    </a:lnTo>
                    <a:lnTo>
                      <a:pt x="30" y="31"/>
                    </a:lnTo>
                    <a:lnTo>
                      <a:pt x="29" y="30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8"/>
                    </a:lnTo>
                    <a:lnTo>
                      <a:pt x="30" y="27"/>
                    </a:lnTo>
                    <a:lnTo>
                      <a:pt x="29" y="26"/>
                    </a:lnTo>
                    <a:lnTo>
                      <a:pt x="29" y="26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2" y="22"/>
                    </a:lnTo>
                    <a:lnTo>
                      <a:pt x="33" y="21"/>
                    </a:lnTo>
                    <a:lnTo>
                      <a:pt x="33" y="21"/>
                    </a:lnTo>
                    <a:lnTo>
                      <a:pt x="34" y="20"/>
                    </a:lnTo>
                    <a:lnTo>
                      <a:pt x="34" y="20"/>
                    </a:lnTo>
                    <a:lnTo>
                      <a:pt x="35" y="19"/>
                    </a:lnTo>
                    <a:lnTo>
                      <a:pt x="36" y="19"/>
                    </a:lnTo>
                    <a:lnTo>
                      <a:pt x="38" y="19"/>
                    </a:lnTo>
                    <a:lnTo>
                      <a:pt x="40" y="17"/>
                    </a:lnTo>
                    <a:lnTo>
                      <a:pt x="41" y="17"/>
                    </a:lnTo>
                    <a:lnTo>
                      <a:pt x="43" y="16"/>
                    </a:lnTo>
                    <a:lnTo>
                      <a:pt x="44" y="16"/>
                    </a:lnTo>
                    <a:lnTo>
                      <a:pt x="46" y="16"/>
                    </a:lnTo>
                    <a:lnTo>
                      <a:pt x="47" y="16"/>
                    </a:lnTo>
                    <a:lnTo>
                      <a:pt x="49" y="16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2" y="12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8" y="10"/>
                    </a:lnTo>
                    <a:lnTo>
                      <a:pt x="46" y="10"/>
                    </a:lnTo>
                    <a:lnTo>
                      <a:pt x="45" y="9"/>
                    </a:lnTo>
                    <a:lnTo>
                      <a:pt x="44" y="9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2" y="11"/>
                    </a:lnTo>
                    <a:lnTo>
                      <a:pt x="41" y="12"/>
                    </a:lnTo>
                    <a:lnTo>
                      <a:pt x="39" y="13"/>
                    </a:lnTo>
                    <a:lnTo>
                      <a:pt x="38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5"/>
                    </a:lnTo>
                    <a:lnTo>
                      <a:pt x="34" y="15"/>
                    </a:lnTo>
                    <a:lnTo>
                      <a:pt x="33" y="15"/>
                    </a:lnTo>
                    <a:lnTo>
                      <a:pt x="32" y="15"/>
                    </a:lnTo>
                    <a:lnTo>
                      <a:pt x="31" y="16"/>
                    </a:lnTo>
                    <a:lnTo>
                      <a:pt x="30" y="16"/>
                    </a:lnTo>
                    <a:lnTo>
                      <a:pt x="30" y="16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29" y="20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29" y="22"/>
                    </a:lnTo>
                    <a:lnTo>
                      <a:pt x="28" y="23"/>
                    </a:lnTo>
                    <a:lnTo>
                      <a:pt x="28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5" y="26"/>
                    </a:lnTo>
                    <a:lnTo>
                      <a:pt x="25" y="28"/>
                    </a:lnTo>
                    <a:lnTo>
                      <a:pt x="25" y="29"/>
                    </a:lnTo>
                    <a:lnTo>
                      <a:pt x="25" y="30"/>
                    </a:lnTo>
                    <a:lnTo>
                      <a:pt x="26" y="31"/>
                    </a:lnTo>
                    <a:lnTo>
                      <a:pt x="26" y="32"/>
                    </a:lnTo>
                    <a:lnTo>
                      <a:pt x="26" y="33"/>
                    </a:lnTo>
                    <a:lnTo>
                      <a:pt x="26" y="33"/>
                    </a:lnTo>
                    <a:lnTo>
                      <a:pt x="26" y="34"/>
                    </a:lnTo>
                    <a:lnTo>
                      <a:pt x="26" y="35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8"/>
                    </a:lnTo>
                    <a:lnTo>
                      <a:pt x="22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2" y="28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2"/>
                    </a:lnTo>
                    <a:lnTo>
                      <a:pt x="21" y="22"/>
                    </a:lnTo>
                    <a:lnTo>
                      <a:pt x="21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7" y="20"/>
                    </a:lnTo>
                    <a:lnTo>
                      <a:pt x="15" y="18"/>
                    </a:lnTo>
                    <a:lnTo>
                      <a:pt x="13" y="17"/>
                    </a:lnTo>
                    <a:lnTo>
                      <a:pt x="11" y="16"/>
                    </a:lnTo>
                    <a:lnTo>
                      <a:pt x="9" y="15"/>
                    </a:lnTo>
                    <a:lnTo>
                      <a:pt x="7" y="14"/>
                    </a:lnTo>
                    <a:lnTo>
                      <a:pt x="6" y="12"/>
                    </a:lnTo>
                    <a:lnTo>
                      <a:pt x="4" y="12"/>
                    </a:lnTo>
                    <a:lnTo>
                      <a:pt x="4" y="11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2" y="6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  <a:moveTo>
                      <a:pt x="92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9" y="2"/>
                    </a:lnTo>
                    <a:lnTo>
                      <a:pt x="101" y="3"/>
                    </a:lnTo>
                    <a:lnTo>
                      <a:pt x="103" y="4"/>
                    </a:lnTo>
                    <a:lnTo>
                      <a:pt x="104" y="5"/>
                    </a:lnTo>
                    <a:lnTo>
                      <a:pt x="105" y="6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8" y="9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10" y="9"/>
                    </a:lnTo>
                    <a:lnTo>
                      <a:pt x="111" y="9"/>
                    </a:lnTo>
                    <a:lnTo>
                      <a:pt x="112" y="10"/>
                    </a:lnTo>
                    <a:lnTo>
                      <a:pt x="113" y="10"/>
                    </a:lnTo>
                    <a:lnTo>
                      <a:pt x="114" y="10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9" y="10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3"/>
                    </a:lnTo>
                    <a:lnTo>
                      <a:pt x="126" y="13"/>
                    </a:lnTo>
                    <a:lnTo>
                      <a:pt x="127" y="13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29" y="15"/>
                    </a:lnTo>
                    <a:lnTo>
                      <a:pt x="130" y="15"/>
                    </a:lnTo>
                    <a:lnTo>
                      <a:pt x="131" y="16"/>
                    </a:lnTo>
                    <a:lnTo>
                      <a:pt x="132" y="17"/>
                    </a:lnTo>
                    <a:lnTo>
                      <a:pt x="133" y="18"/>
                    </a:lnTo>
                    <a:lnTo>
                      <a:pt x="134" y="18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7" y="21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7" y="22"/>
                    </a:lnTo>
                    <a:lnTo>
                      <a:pt x="136" y="21"/>
                    </a:lnTo>
                    <a:lnTo>
                      <a:pt x="135" y="21"/>
                    </a:lnTo>
                    <a:lnTo>
                      <a:pt x="134" y="21"/>
                    </a:lnTo>
                    <a:lnTo>
                      <a:pt x="133" y="21"/>
                    </a:lnTo>
                    <a:lnTo>
                      <a:pt x="132" y="20"/>
                    </a:lnTo>
                    <a:lnTo>
                      <a:pt x="131" y="20"/>
                    </a:lnTo>
                    <a:lnTo>
                      <a:pt x="130" y="20"/>
                    </a:lnTo>
                    <a:lnTo>
                      <a:pt x="129" y="18"/>
                    </a:lnTo>
                    <a:lnTo>
                      <a:pt x="128" y="17"/>
                    </a:lnTo>
                    <a:lnTo>
                      <a:pt x="127" y="16"/>
                    </a:lnTo>
                    <a:lnTo>
                      <a:pt x="125" y="16"/>
                    </a:lnTo>
                    <a:lnTo>
                      <a:pt x="122" y="15"/>
                    </a:lnTo>
                    <a:lnTo>
                      <a:pt x="119" y="14"/>
                    </a:lnTo>
                    <a:lnTo>
                      <a:pt x="115" y="13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11" y="12"/>
                    </a:lnTo>
                    <a:lnTo>
                      <a:pt x="110" y="11"/>
                    </a:lnTo>
                    <a:lnTo>
                      <a:pt x="109" y="11"/>
                    </a:lnTo>
                    <a:lnTo>
                      <a:pt x="109" y="11"/>
                    </a:lnTo>
                    <a:lnTo>
                      <a:pt x="109" y="10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1"/>
                    </a:lnTo>
                    <a:lnTo>
                      <a:pt x="106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9"/>
                    </a:lnTo>
                    <a:lnTo>
                      <a:pt x="106" y="9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2" y="8"/>
                    </a:lnTo>
                    <a:lnTo>
                      <a:pt x="102" y="7"/>
                    </a:lnTo>
                    <a:lnTo>
                      <a:pt x="100" y="6"/>
                    </a:lnTo>
                    <a:lnTo>
                      <a:pt x="99" y="5"/>
                    </a:lnTo>
                    <a:lnTo>
                      <a:pt x="98" y="4"/>
                    </a:lnTo>
                    <a:lnTo>
                      <a:pt x="97" y="3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3" y="1"/>
                    </a:lnTo>
                    <a:lnTo>
                      <a:pt x="92" y="0"/>
                    </a:lnTo>
                    <a:close/>
                    <a:moveTo>
                      <a:pt x="132" y="0"/>
                    </a:move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1"/>
                    </a:lnTo>
                    <a:lnTo>
                      <a:pt x="148" y="2"/>
                    </a:lnTo>
                    <a:lnTo>
                      <a:pt x="149" y="3"/>
                    </a:lnTo>
                    <a:lnTo>
                      <a:pt x="151" y="3"/>
                    </a:lnTo>
                    <a:lnTo>
                      <a:pt x="152" y="4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7" y="5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2" y="4"/>
                    </a:lnTo>
                    <a:lnTo>
                      <a:pt x="161" y="4"/>
                    </a:lnTo>
                    <a:lnTo>
                      <a:pt x="161" y="4"/>
                    </a:lnTo>
                    <a:lnTo>
                      <a:pt x="161" y="3"/>
                    </a:lnTo>
                    <a:lnTo>
                      <a:pt x="161" y="3"/>
                    </a:lnTo>
                    <a:lnTo>
                      <a:pt x="162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4" y="2"/>
                    </a:lnTo>
                    <a:lnTo>
                      <a:pt x="165" y="2"/>
                    </a:lnTo>
                    <a:lnTo>
                      <a:pt x="165" y="2"/>
                    </a:lnTo>
                    <a:lnTo>
                      <a:pt x="166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8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4"/>
                    </a:lnTo>
                    <a:lnTo>
                      <a:pt x="165" y="4"/>
                    </a:lnTo>
                    <a:lnTo>
                      <a:pt x="164" y="4"/>
                    </a:lnTo>
                    <a:lnTo>
                      <a:pt x="164" y="4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4" y="5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3" y="6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4"/>
                    </a:lnTo>
                    <a:lnTo>
                      <a:pt x="168" y="4"/>
                    </a:lnTo>
                    <a:lnTo>
                      <a:pt x="169" y="4"/>
                    </a:lnTo>
                    <a:lnTo>
                      <a:pt x="170" y="4"/>
                    </a:lnTo>
                    <a:lnTo>
                      <a:pt x="171" y="4"/>
                    </a:lnTo>
                    <a:lnTo>
                      <a:pt x="171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6" y="4"/>
                    </a:lnTo>
                    <a:lnTo>
                      <a:pt x="176" y="4"/>
                    </a:lnTo>
                    <a:lnTo>
                      <a:pt x="177" y="3"/>
                    </a:lnTo>
                    <a:lnTo>
                      <a:pt x="177" y="3"/>
                    </a:lnTo>
                    <a:lnTo>
                      <a:pt x="178" y="3"/>
                    </a:lnTo>
                    <a:lnTo>
                      <a:pt x="178" y="3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3" y="2"/>
                    </a:lnTo>
                    <a:lnTo>
                      <a:pt x="172" y="1"/>
                    </a:lnTo>
                    <a:lnTo>
                      <a:pt x="171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173" y="1"/>
                    </a:lnTo>
                    <a:lnTo>
                      <a:pt x="175" y="1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3" y="1"/>
                    </a:lnTo>
                    <a:lnTo>
                      <a:pt x="184" y="1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0" y="2"/>
                    </a:lnTo>
                    <a:lnTo>
                      <a:pt x="230" y="2"/>
                    </a:lnTo>
                    <a:lnTo>
                      <a:pt x="230" y="3"/>
                    </a:lnTo>
                    <a:lnTo>
                      <a:pt x="230" y="4"/>
                    </a:lnTo>
                    <a:lnTo>
                      <a:pt x="230" y="4"/>
                    </a:lnTo>
                    <a:lnTo>
                      <a:pt x="230" y="5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8"/>
                    </a:lnTo>
                    <a:lnTo>
                      <a:pt x="230" y="9"/>
                    </a:lnTo>
                    <a:lnTo>
                      <a:pt x="230" y="10"/>
                    </a:lnTo>
                    <a:lnTo>
                      <a:pt x="230" y="11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4"/>
                    </a:lnTo>
                    <a:lnTo>
                      <a:pt x="228" y="15"/>
                    </a:lnTo>
                    <a:lnTo>
                      <a:pt x="226" y="16"/>
                    </a:lnTo>
                    <a:lnTo>
                      <a:pt x="225" y="17"/>
                    </a:lnTo>
                    <a:lnTo>
                      <a:pt x="223" y="20"/>
                    </a:lnTo>
                    <a:lnTo>
                      <a:pt x="222" y="22"/>
                    </a:lnTo>
                    <a:lnTo>
                      <a:pt x="221" y="25"/>
                    </a:lnTo>
                    <a:lnTo>
                      <a:pt x="220" y="27"/>
                    </a:lnTo>
                    <a:lnTo>
                      <a:pt x="219" y="29"/>
                    </a:lnTo>
                    <a:lnTo>
                      <a:pt x="218" y="32"/>
                    </a:lnTo>
                    <a:lnTo>
                      <a:pt x="218" y="33"/>
                    </a:lnTo>
                    <a:lnTo>
                      <a:pt x="218" y="33"/>
                    </a:lnTo>
                    <a:lnTo>
                      <a:pt x="218" y="34"/>
                    </a:lnTo>
                    <a:lnTo>
                      <a:pt x="217" y="35"/>
                    </a:lnTo>
                    <a:lnTo>
                      <a:pt x="217" y="36"/>
                    </a:lnTo>
                    <a:lnTo>
                      <a:pt x="216" y="37"/>
                    </a:lnTo>
                    <a:lnTo>
                      <a:pt x="216" y="38"/>
                    </a:lnTo>
                    <a:lnTo>
                      <a:pt x="215" y="38"/>
                    </a:lnTo>
                    <a:lnTo>
                      <a:pt x="180" y="38"/>
                    </a:lnTo>
                    <a:lnTo>
                      <a:pt x="177" y="36"/>
                    </a:lnTo>
                    <a:lnTo>
                      <a:pt x="174" y="34"/>
                    </a:lnTo>
                    <a:lnTo>
                      <a:pt x="171" y="32"/>
                    </a:lnTo>
                    <a:lnTo>
                      <a:pt x="169" y="30"/>
                    </a:lnTo>
                    <a:lnTo>
                      <a:pt x="166" y="28"/>
                    </a:lnTo>
                    <a:lnTo>
                      <a:pt x="165" y="27"/>
                    </a:lnTo>
                    <a:lnTo>
                      <a:pt x="164" y="26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1" y="24"/>
                    </a:lnTo>
                    <a:lnTo>
                      <a:pt x="161" y="24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59" y="22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7" y="20"/>
                    </a:lnTo>
                    <a:lnTo>
                      <a:pt x="156" y="20"/>
                    </a:lnTo>
                    <a:lnTo>
                      <a:pt x="156" y="18"/>
                    </a:lnTo>
                    <a:lnTo>
                      <a:pt x="154" y="17"/>
                    </a:lnTo>
                    <a:lnTo>
                      <a:pt x="152" y="16"/>
                    </a:lnTo>
                    <a:lnTo>
                      <a:pt x="149" y="14"/>
                    </a:lnTo>
                    <a:lnTo>
                      <a:pt x="147" y="13"/>
                    </a:lnTo>
                    <a:lnTo>
                      <a:pt x="144" y="11"/>
                    </a:lnTo>
                    <a:lnTo>
                      <a:pt x="142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39" y="8"/>
                    </a:lnTo>
                    <a:lnTo>
                      <a:pt x="138" y="7"/>
                    </a:lnTo>
                    <a:lnTo>
                      <a:pt x="137" y="6"/>
                    </a:lnTo>
                    <a:lnTo>
                      <a:pt x="135" y="4"/>
                    </a:lnTo>
                    <a:lnTo>
                      <a:pt x="134" y="3"/>
                    </a:lnTo>
                    <a:lnTo>
                      <a:pt x="133" y="1"/>
                    </a:lnTo>
                    <a:lnTo>
                      <a:pt x="132" y="0"/>
                    </a:lnTo>
                    <a:close/>
                    <a:moveTo>
                      <a:pt x="168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1" y="35"/>
                    </a:lnTo>
                    <a:lnTo>
                      <a:pt x="160" y="34"/>
                    </a:lnTo>
                    <a:lnTo>
                      <a:pt x="158" y="33"/>
                    </a:lnTo>
                    <a:lnTo>
                      <a:pt x="156" y="31"/>
                    </a:lnTo>
                    <a:lnTo>
                      <a:pt x="154" y="30"/>
                    </a:lnTo>
                    <a:lnTo>
                      <a:pt x="151" y="29"/>
                    </a:lnTo>
                    <a:lnTo>
                      <a:pt x="147" y="28"/>
                    </a:lnTo>
                    <a:lnTo>
                      <a:pt x="146" y="27"/>
                    </a:lnTo>
                    <a:lnTo>
                      <a:pt x="145" y="27"/>
                    </a:lnTo>
                    <a:lnTo>
                      <a:pt x="143" y="27"/>
                    </a:lnTo>
                    <a:lnTo>
                      <a:pt x="142" y="26"/>
                    </a:lnTo>
                    <a:lnTo>
                      <a:pt x="141" y="26"/>
                    </a:lnTo>
                    <a:lnTo>
                      <a:pt x="141" y="25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3" y="24"/>
                    </a:lnTo>
                    <a:lnTo>
                      <a:pt x="146" y="24"/>
                    </a:lnTo>
                    <a:lnTo>
                      <a:pt x="149" y="25"/>
                    </a:lnTo>
                    <a:lnTo>
                      <a:pt x="152" y="26"/>
                    </a:lnTo>
                    <a:lnTo>
                      <a:pt x="156" y="27"/>
                    </a:lnTo>
                    <a:lnTo>
                      <a:pt x="158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1"/>
                    </a:lnTo>
                    <a:lnTo>
                      <a:pt x="162" y="31"/>
                    </a:lnTo>
                    <a:lnTo>
                      <a:pt x="163" y="31"/>
                    </a:lnTo>
                    <a:lnTo>
                      <a:pt x="164" y="32"/>
                    </a:lnTo>
                    <a:lnTo>
                      <a:pt x="165" y="33"/>
                    </a:lnTo>
                    <a:lnTo>
                      <a:pt x="166" y="34"/>
                    </a:lnTo>
                    <a:lnTo>
                      <a:pt x="166" y="35"/>
                    </a:lnTo>
                    <a:lnTo>
                      <a:pt x="167" y="36"/>
                    </a:lnTo>
                    <a:lnTo>
                      <a:pt x="167" y="37"/>
                    </a:lnTo>
                    <a:lnTo>
                      <a:pt x="168" y="38"/>
                    </a:lnTo>
                    <a:close/>
                    <a:moveTo>
                      <a:pt x="139" y="38"/>
                    </a:moveTo>
                    <a:lnTo>
                      <a:pt x="138" y="38"/>
                    </a:lnTo>
                    <a:lnTo>
                      <a:pt x="138" y="37"/>
                    </a:lnTo>
                    <a:lnTo>
                      <a:pt x="138" y="35"/>
                    </a:lnTo>
                    <a:lnTo>
                      <a:pt x="138" y="33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38" y="29"/>
                    </a:lnTo>
                    <a:lnTo>
                      <a:pt x="138" y="28"/>
                    </a:lnTo>
                    <a:lnTo>
                      <a:pt x="138" y="27"/>
                    </a:lnTo>
                    <a:lnTo>
                      <a:pt x="139" y="28"/>
                    </a:lnTo>
                    <a:lnTo>
                      <a:pt x="139" y="29"/>
                    </a:lnTo>
                    <a:lnTo>
                      <a:pt x="139" y="30"/>
                    </a:lnTo>
                    <a:lnTo>
                      <a:pt x="139" y="31"/>
                    </a:lnTo>
                    <a:lnTo>
                      <a:pt x="139" y="33"/>
                    </a:lnTo>
                    <a:lnTo>
                      <a:pt x="139" y="35"/>
                    </a:lnTo>
                    <a:lnTo>
                      <a:pt x="139" y="37"/>
                    </a:lnTo>
                    <a:lnTo>
                      <a:pt x="139" y="38"/>
                    </a:lnTo>
                    <a:close/>
                    <a:moveTo>
                      <a:pt x="137" y="38"/>
                    </a:moveTo>
                    <a:lnTo>
                      <a:pt x="136" y="38"/>
                    </a:lnTo>
                    <a:lnTo>
                      <a:pt x="136" y="38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6" y="36"/>
                    </a:lnTo>
                    <a:lnTo>
                      <a:pt x="136" y="35"/>
                    </a:lnTo>
                    <a:lnTo>
                      <a:pt x="136" y="35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6"/>
                    </a:lnTo>
                    <a:lnTo>
                      <a:pt x="137" y="36"/>
                    </a:lnTo>
                    <a:lnTo>
                      <a:pt x="137" y="37"/>
                    </a:lnTo>
                    <a:lnTo>
                      <a:pt x="137" y="37"/>
                    </a:lnTo>
                    <a:lnTo>
                      <a:pt x="137" y="38"/>
                    </a:lnTo>
                    <a:lnTo>
                      <a:pt x="137" y="38"/>
                    </a:lnTo>
                    <a:close/>
                    <a:moveTo>
                      <a:pt x="66" y="38"/>
                    </a:moveTo>
                    <a:lnTo>
                      <a:pt x="59" y="38"/>
                    </a:lnTo>
                    <a:lnTo>
                      <a:pt x="59" y="37"/>
                    </a:lnTo>
                    <a:lnTo>
                      <a:pt x="59" y="35"/>
                    </a:lnTo>
                    <a:lnTo>
                      <a:pt x="59" y="33"/>
                    </a:lnTo>
                    <a:lnTo>
                      <a:pt x="58" y="30"/>
                    </a:lnTo>
                    <a:lnTo>
                      <a:pt x="58" y="29"/>
                    </a:lnTo>
                    <a:lnTo>
                      <a:pt x="59" y="27"/>
                    </a:lnTo>
                    <a:lnTo>
                      <a:pt x="59" y="26"/>
                    </a:lnTo>
                    <a:lnTo>
                      <a:pt x="59" y="26"/>
                    </a:lnTo>
                    <a:lnTo>
                      <a:pt x="60" y="26"/>
                    </a:lnTo>
                    <a:lnTo>
                      <a:pt x="60" y="26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2" y="26"/>
                    </a:lnTo>
                    <a:lnTo>
                      <a:pt x="63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3"/>
                    </a:lnTo>
                    <a:lnTo>
                      <a:pt x="66" y="34"/>
                    </a:lnTo>
                    <a:lnTo>
                      <a:pt x="66" y="37"/>
                    </a:lnTo>
                    <a:lnTo>
                      <a:pt x="66" y="38"/>
                    </a:lnTo>
                    <a:close/>
                    <a:moveTo>
                      <a:pt x="136" y="33"/>
                    </a:move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7" y="33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close/>
                    <a:moveTo>
                      <a:pt x="98" y="30"/>
                    </a:moveTo>
                    <a:lnTo>
                      <a:pt x="98" y="30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0" y="26"/>
                    </a:lnTo>
                    <a:lnTo>
                      <a:pt x="100" y="27"/>
                    </a:lnTo>
                    <a:lnTo>
                      <a:pt x="100" y="28"/>
                    </a:lnTo>
                    <a:lnTo>
                      <a:pt x="99" y="28"/>
                    </a:lnTo>
                    <a:lnTo>
                      <a:pt x="99" y="29"/>
                    </a:lnTo>
                    <a:lnTo>
                      <a:pt x="99" y="29"/>
                    </a:lnTo>
                    <a:lnTo>
                      <a:pt x="99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close/>
                    <a:moveTo>
                      <a:pt x="101" y="29"/>
                    </a:move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2" y="25"/>
                    </a:lnTo>
                    <a:lnTo>
                      <a:pt x="102" y="23"/>
                    </a:lnTo>
                    <a:lnTo>
                      <a:pt x="103" y="22"/>
                    </a:lnTo>
                    <a:lnTo>
                      <a:pt x="103" y="20"/>
                    </a:lnTo>
                    <a:lnTo>
                      <a:pt x="103" y="19"/>
                    </a:lnTo>
                    <a:lnTo>
                      <a:pt x="104" y="19"/>
                    </a:lnTo>
                    <a:lnTo>
                      <a:pt x="104" y="18"/>
                    </a:lnTo>
                    <a:lnTo>
                      <a:pt x="104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6" y="16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5" y="17"/>
                    </a:lnTo>
                    <a:lnTo>
                      <a:pt x="105" y="19"/>
                    </a:lnTo>
                    <a:lnTo>
                      <a:pt x="104" y="21"/>
                    </a:lnTo>
                    <a:lnTo>
                      <a:pt x="103" y="23"/>
                    </a:lnTo>
                    <a:lnTo>
                      <a:pt x="103" y="24"/>
                    </a:lnTo>
                    <a:lnTo>
                      <a:pt x="102" y="26"/>
                    </a:lnTo>
                    <a:lnTo>
                      <a:pt x="102" y="28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close/>
                    <a:moveTo>
                      <a:pt x="100" y="25"/>
                    </a:move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99" y="24"/>
                    </a:lnTo>
                    <a:lnTo>
                      <a:pt x="99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close/>
                    <a:moveTo>
                      <a:pt x="138" y="24"/>
                    </a:move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close/>
                    <a:moveTo>
                      <a:pt x="101" y="23"/>
                    </a:move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2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close/>
                    <a:moveTo>
                      <a:pt x="108" y="9"/>
                    </a:move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close/>
                    <a:moveTo>
                      <a:pt x="170" y="1"/>
                    </a:move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7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reeform 24"/>
              <p:cNvSpPr>
                <a:spLocks noEditPoints="1"/>
              </p:cNvSpPr>
              <p:nvPr/>
            </p:nvSpPr>
            <p:spPr bwMode="auto">
              <a:xfrm>
                <a:off x="1042" y="385"/>
                <a:ext cx="344" cy="38"/>
              </a:xfrm>
              <a:custGeom>
                <a:avLst/>
                <a:gdLst>
                  <a:gd name="T0" fmla="*/ 332 w 344"/>
                  <a:gd name="T1" fmla="*/ 5 h 38"/>
                  <a:gd name="T2" fmla="*/ 218 w 344"/>
                  <a:gd name="T3" fmla="*/ 38 h 38"/>
                  <a:gd name="T4" fmla="*/ 223 w 344"/>
                  <a:gd name="T5" fmla="*/ 35 h 38"/>
                  <a:gd name="T6" fmla="*/ 225 w 344"/>
                  <a:gd name="T7" fmla="*/ 34 h 38"/>
                  <a:gd name="T8" fmla="*/ 226 w 344"/>
                  <a:gd name="T9" fmla="*/ 34 h 38"/>
                  <a:gd name="T10" fmla="*/ 227 w 344"/>
                  <a:gd name="T11" fmla="*/ 12 h 38"/>
                  <a:gd name="T12" fmla="*/ 232 w 344"/>
                  <a:gd name="T13" fmla="*/ 12 h 38"/>
                  <a:gd name="T14" fmla="*/ 236 w 344"/>
                  <a:gd name="T15" fmla="*/ 12 h 38"/>
                  <a:gd name="T16" fmla="*/ 238 w 344"/>
                  <a:gd name="T17" fmla="*/ 12 h 38"/>
                  <a:gd name="T18" fmla="*/ 242 w 344"/>
                  <a:gd name="T19" fmla="*/ 13 h 38"/>
                  <a:gd name="T20" fmla="*/ 244 w 344"/>
                  <a:gd name="T21" fmla="*/ 13 h 38"/>
                  <a:gd name="T22" fmla="*/ 246 w 344"/>
                  <a:gd name="T23" fmla="*/ 14 h 38"/>
                  <a:gd name="T24" fmla="*/ 247 w 344"/>
                  <a:gd name="T25" fmla="*/ 15 h 38"/>
                  <a:gd name="T26" fmla="*/ 248 w 344"/>
                  <a:gd name="T27" fmla="*/ 14 h 38"/>
                  <a:gd name="T28" fmla="*/ 248 w 344"/>
                  <a:gd name="T29" fmla="*/ 35 h 38"/>
                  <a:gd name="T30" fmla="*/ 258 w 344"/>
                  <a:gd name="T31" fmla="*/ 25 h 38"/>
                  <a:gd name="T32" fmla="*/ 270 w 344"/>
                  <a:gd name="T33" fmla="*/ 21 h 38"/>
                  <a:gd name="T34" fmla="*/ 162 w 344"/>
                  <a:gd name="T35" fmla="*/ 35 h 38"/>
                  <a:gd name="T36" fmla="*/ 115 w 344"/>
                  <a:gd name="T37" fmla="*/ 36 h 38"/>
                  <a:gd name="T38" fmla="*/ 114 w 344"/>
                  <a:gd name="T39" fmla="*/ 34 h 38"/>
                  <a:gd name="T40" fmla="*/ 128 w 344"/>
                  <a:gd name="T41" fmla="*/ 38 h 38"/>
                  <a:gd name="T42" fmla="*/ 92 w 344"/>
                  <a:gd name="T43" fmla="*/ 38 h 38"/>
                  <a:gd name="T44" fmla="*/ 64 w 344"/>
                  <a:gd name="T45" fmla="*/ 32 h 38"/>
                  <a:gd name="T46" fmla="*/ 50 w 344"/>
                  <a:gd name="T47" fmla="*/ 37 h 38"/>
                  <a:gd name="T48" fmla="*/ 14 w 344"/>
                  <a:gd name="T49" fmla="*/ 13 h 38"/>
                  <a:gd name="T50" fmla="*/ 17 w 344"/>
                  <a:gd name="T51" fmla="*/ 12 h 38"/>
                  <a:gd name="T52" fmla="*/ 21 w 344"/>
                  <a:gd name="T53" fmla="*/ 20 h 38"/>
                  <a:gd name="T54" fmla="*/ 31 w 344"/>
                  <a:gd name="T55" fmla="*/ 32 h 38"/>
                  <a:gd name="T56" fmla="*/ 32 w 344"/>
                  <a:gd name="T57" fmla="*/ 34 h 38"/>
                  <a:gd name="T58" fmla="*/ 34 w 344"/>
                  <a:gd name="T59" fmla="*/ 37 h 38"/>
                  <a:gd name="T60" fmla="*/ 44 w 344"/>
                  <a:gd name="T61" fmla="*/ 2 h 38"/>
                  <a:gd name="T62" fmla="*/ 49 w 344"/>
                  <a:gd name="T63" fmla="*/ 0 h 38"/>
                  <a:gd name="T64" fmla="*/ 78 w 344"/>
                  <a:gd name="T65" fmla="*/ 0 h 38"/>
                  <a:gd name="T66" fmla="*/ 63 w 344"/>
                  <a:gd name="T67" fmla="*/ 1 h 38"/>
                  <a:gd name="T68" fmla="*/ 67 w 344"/>
                  <a:gd name="T69" fmla="*/ 10 h 38"/>
                  <a:gd name="T70" fmla="*/ 72 w 344"/>
                  <a:gd name="T71" fmla="*/ 20 h 38"/>
                  <a:gd name="T72" fmla="*/ 74 w 344"/>
                  <a:gd name="T73" fmla="*/ 21 h 38"/>
                  <a:gd name="T74" fmla="*/ 75 w 344"/>
                  <a:gd name="T75" fmla="*/ 21 h 38"/>
                  <a:gd name="T76" fmla="*/ 77 w 344"/>
                  <a:gd name="T77" fmla="*/ 19 h 38"/>
                  <a:gd name="T78" fmla="*/ 81 w 344"/>
                  <a:gd name="T79" fmla="*/ 16 h 38"/>
                  <a:gd name="T80" fmla="*/ 85 w 344"/>
                  <a:gd name="T81" fmla="*/ 14 h 38"/>
                  <a:gd name="T82" fmla="*/ 82 w 344"/>
                  <a:gd name="T83" fmla="*/ 16 h 38"/>
                  <a:gd name="T84" fmla="*/ 81 w 344"/>
                  <a:gd name="T85" fmla="*/ 18 h 38"/>
                  <a:gd name="T86" fmla="*/ 82 w 344"/>
                  <a:gd name="T87" fmla="*/ 17 h 38"/>
                  <a:gd name="T88" fmla="*/ 84 w 344"/>
                  <a:gd name="T89" fmla="*/ 17 h 38"/>
                  <a:gd name="T90" fmla="*/ 73 w 344"/>
                  <a:gd name="T91" fmla="*/ 23 h 38"/>
                  <a:gd name="T92" fmla="*/ 21 w 344"/>
                  <a:gd name="T93" fmla="*/ 7 h 38"/>
                  <a:gd name="T94" fmla="*/ 9 w 344"/>
                  <a:gd name="T95" fmla="*/ 2 h 38"/>
                  <a:gd name="T96" fmla="*/ 93 w 344"/>
                  <a:gd name="T97" fmla="*/ 7 h 38"/>
                  <a:gd name="T98" fmla="*/ 157 w 344"/>
                  <a:gd name="T99" fmla="*/ 8 h 38"/>
                  <a:gd name="T100" fmla="*/ 152 w 344"/>
                  <a:gd name="T101" fmla="*/ 8 h 38"/>
                  <a:gd name="T102" fmla="*/ 174 w 344"/>
                  <a:gd name="T103" fmla="*/ 0 h 38"/>
                  <a:gd name="T104" fmla="*/ 182 w 344"/>
                  <a:gd name="T105" fmla="*/ 1 h 38"/>
                  <a:gd name="T106" fmla="*/ 209 w 344"/>
                  <a:gd name="T107" fmla="*/ 2 h 38"/>
                  <a:gd name="T108" fmla="*/ 197 w 344"/>
                  <a:gd name="T109" fmla="*/ 1 h 38"/>
                  <a:gd name="T110" fmla="*/ 220 w 344"/>
                  <a:gd name="T111" fmla="*/ 0 h 38"/>
                  <a:gd name="T112" fmla="*/ 236 w 344"/>
                  <a:gd name="T113" fmla="*/ 2 h 38"/>
                  <a:gd name="T114" fmla="*/ 95 w 344"/>
                  <a:gd name="T115" fmla="*/ 13 h 38"/>
                  <a:gd name="T116" fmla="*/ 102 w 344"/>
                  <a:gd name="T117" fmla="*/ 16 h 38"/>
                  <a:gd name="T118" fmla="*/ 110 w 344"/>
                  <a:gd name="T119" fmla="*/ 34 h 38"/>
                  <a:gd name="T120" fmla="*/ 88 w 344"/>
                  <a:gd name="T121" fmla="*/ 16 h 38"/>
                  <a:gd name="T122" fmla="*/ 92 w 344"/>
                  <a:gd name="T123" fmla="*/ 14 h 38"/>
                  <a:gd name="T124" fmla="*/ 88 w 344"/>
                  <a:gd name="T12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4" h="38">
                    <a:moveTo>
                      <a:pt x="321" y="38"/>
                    </a:move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2" y="37"/>
                    </a:lnTo>
                    <a:lnTo>
                      <a:pt x="323" y="36"/>
                    </a:lnTo>
                    <a:lnTo>
                      <a:pt x="324" y="35"/>
                    </a:lnTo>
                    <a:lnTo>
                      <a:pt x="324" y="34"/>
                    </a:lnTo>
                    <a:lnTo>
                      <a:pt x="324" y="30"/>
                    </a:lnTo>
                    <a:lnTo>
                      <a:pt x="324" y="27"/>
                    </a:lnTo>
                    <a:lnTo>
                      <a:pt x="325" y="25"/>
                    </a:lnTo>
                    <a:lnTo>
                      <a:pt x="325" y="23"/>
                    </a:lnTo>
                    <a:lnTo>
                      <a:pt x="325" y="21"/>
                    </a:lnTo>
                    <a:lnTo>
                      <a:pt x="326" y="19"/>
                    </a:lnTo>
                    <a:lnTo>
                      <a:pt x="327" y="17"/>
                    </a:lnTo>
                    <a:lnTo>
                      <a:pt x="328" y="16"/>
                    </a:lnTo>
                    <a:lnTo>
                      <a:pt x="329" y="15"/>
                    </a:lnTo>
                    <a:lnTo>
                      <a:pt x="331" y="13"/>
                    </a:lnTo>
                    <a:lnTo>
                      <a:pt x="331" y="12"/>
                    </a:lnTo>
                    <a:lnTo>
                      <a:pt x="331" y="11"/>
                    </a:lnTo>
                    <a:lnTo>
                      <a:pt x="332" y="10"/>
                    </a:lnTo>
                    <a:lnTo>
                      <a:pt x="332" y="9"/>
                    </a:lnTo>
                    <a:lnTo>
                      <a:pt x="332" y="8"/>
                    </a:lnTo>
                    <a:lnTo>
                      <a:pt x="332" y="7"/>
                    </a:lnTo>
                    <a:lnTo>
                      <a:pt x="332" y="6"/>
                    </a:lnTo>
                    <a:lnTo>
                      <a:pt x="332" y="5"/>
                    </a:lnTo>
                    <a:lnTo>
                      <a:pt x="332" y="5"/>
                    </a:lnTo>
                    <a:lnTo>
                      <a:pt x="332" y="4"/>
                    </a:lnTo>
                    <a:lnTo>
                      <a:pt x="332" y="3"/>
                    </a:lnTo>
                    <a:lnTo>
                      <a:pt x="332" y="2"/>
                    </a:lnTo>
                    <a:lnTo>
                      <a:pt x="332" y="2"/>
                    </a:lnTo>
                    <a:lnTo>
                      <a:pt x="332" y="1"/>
                    </a:lnTo>
                    <a:lnTo>
                      <a:pt x="332" y="1"/>
                    </a:lnTo>
                    <a:lnTo>
                      <a:pt x="332" y="0"/>
                    </a:lnTo>
                    <a:lnTo>
                      <a:pt x="344" y="0"/>
                    </a:lnTo>
                    <a:lnTo>
                      <a:pt x="344" y="1"/>
                    </a:lnTo>
                    <a:lnTo>
                      <a:pt x="344" y="2"/>
                    </a:lnTo>
                    <a:lnTo>
                      <a:pt x="344" y="4"/>
                    </a:lnTo>
                    <a:lnTo>
                      <a:pt x="344" y="5"/>
                    </a:lnTo>
                    <a:lnTo>
                      <a:pt x="344" y="6"/>
                    </a:lnTo>
                    <a:lnTo>
                      <a:pt x="344" y="7"/>
                    </a:lnTo>
                    <a:lnTo>
                      <a:pt x="343" y="8"/>
                    </a:lnTo>
                    <a:lnTo>
                      <a:pt x="343" y="10"/>
                    </a:lnTo>
                    <a:lnTo>
                      <a:pt x="343" y="13"/>
                    </a:lnTo>
                    <a:lnTo>
                      <a:pt x="343" y="16"/>
                    </a:lnTo>
                    <a:lnTo>
                      <a:pt x="343" y="20"/>
                    </a:lnTo>
                    <a:lnTo>
                      <a:pt x="343" y="24"/>
                    </a:lnTo>
                    <a:lnTo>
                      <a:pt x="343" y="27"/>
                    </a:lnTo>
                    <a:lnTo>
                      <a:pt x="343" y="31"/>
                    </a:lnTo>
                    <a:lnTo>
                      <a:pt x="343" y="34"/>
                    </a:lnTo>
                    <a:lnTo>
                      <a:pt x="343" y="38"/>
                    </a:lnTo>
                    <a:lnTo>
                      <a:pt x="321" y="38"/>
                    </a:lnTo>
                    <a:close/>
                    <a:moveTo>
                      <a:pt x="264" y="38"/>
                    </a:moveTo>
                    <a:lnTo>
                      <a:pt x="217" y="38"/>
                    </a:lnTo>
                    <a:lnTo>
                      <a:pt x="217" y="38"/>
                    </a:lnTo>
                    <a:lnTo>
                      <a:pt x="217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7"/>
                    </a:lnTo>
                    <a:lnTo>
                      <a:pt x="219" y="37"/>
                    </a:lnTo>
                    <a:lnTo>
                      <a:pt x="220" y="37"/>
                    </a:lnTo>
                    <a:lnTo>
                      <a:pt x="220" y="36"/>
                    </a:lnTo>
                    <a:lnTo>
                      <a:pt x="220" y="36"/>
                    </a:lnTo>
                    <a:lnTo>
                      <a:pt x="221" y="36"/>
                    </a:lnTo>
                    <a:lnTo>
                      <a:pt x="221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3"/>
                    </a:lnTo>
                    <a:lnTo>
                      <a:pt x="226" y="33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7" y="34"/>
                    </a:lnTo>
                    <a:lnTo>
                      <a:pt x="227" y="33"/>
                    </a:lnTo>
                    <a:lnTo>
                      <a:pt x="228" y="32"/>
                    </a:lnTo>
                    <a:lnTo>
                      <a:pt x="227" y="31"/>
                    </a:lnTo>
                    <a:lnTo>
                      <a:pt x="227" y="30"/>
                    </a:lnTo>
                    <a:lnTo>
                      <a:pt x="227" y="30"/>
                    </a:lnTo>
                    <a:lnTo>
                      <a:pt x="227" y="29"/>
                    </a:lnTo>
                    <a:lnTo>
                      <a:pt x="226" y="28"/>
                    </a:lnTo>
                    <a:lnTo>
                      <a:pt x="226" y="26"/>
                    </a:lnTo>
                    <a:lnTo>
                      <a:pt x="226" y="24"/>
                    </a:lnTo>
                    <a:lnTo>
                      <a:pt x="226" y="22"/>
                    </a:lnTo>
                    <a:lnTo>
                      <a:pt x="226" y="20"/>
                    </a:lnTo>
                    <a:lnTo>
                      <a:pt x="226" y="19"/>
                    </a:lnTo>
                    <a:lnTo>
                      <a:pt x="225" y="17"/>
                    </a:lnTo>
                    <a:lnTo>
                      <a:pt x="225" y="15"/>
                    </a:lnTo>
                    <a:lnTo>
                      <a:pt x="223" y="14"/>
                    </a:lnTo>
                    <a:lnTo>
                      <a:pt x="223" y="14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6" y="12"/>
                    </a:lnTo>
                    <a:lnTo>
                      <a:pt x="227" y="12"/>
                    </a:lnTo>
                    <a:lnTo>
                      <a:pt x="228" y="12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1" y="11"/>
                    </a:lnTo>
                    <a:lnTo>
                      <a:pt x="231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1"/>
                    </a:lnTo>
                    <a:lnTo>
                      <a:pt x="234" y="11"/>
                    </a:lnTo>
                    <a:lnTo>
                      <a:pt x="235" y="11"/>
                    </a:lnTo>
                    <a:lnTo>
                      <a:pt x="235" y="11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7" y="12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7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9" y="13"/>
                    </a:lnTo>
                    <a:lnTo>
                      <a:pt x="239" y="13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1" y="12"/>
                    </a:lnTo>
                    <a:lnTo>
                      <a:pt x="241" y="12"/>
                    </a:lnTo>
                    <a:lnTo>
                      <a:pt x="242" y="13"/>
                    </a:lnTo>
                    <a:lnTo>
                      <a:pt x="242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4"/>
                    </a:lnTo>
                    <a:lnTo>
                      <a:pt x="243" y="14"/>
                    </a:lnTo>
                    <a:lnTo>
                      <a:pt x="243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8" y="17"/>
                    </a:lnTo>
                    <a:lnTo>
                      <a:pt x="247" y="19"/>
                    </a:lnTo>
                    <a:lnTo>
                      <a:pt x="246" y="21"/>
                    </a:lnTo>
                    <a:lnTo>
                      <a:pt x="245" y="23"/>
                    </a:lnTo>
                    <a:lnTo>
                      <a:pt x="244" y="24"/>
                    </a:lnTo>
                    <a:lnTo>
                      <a:pt x="244" y="25"/>
                    </a:lnTo>
                    <a:lnTo>
                      <a:pt x="244" y="26"/>
                    </a:lnTo>
                    <a:lnTo>
                      <a:pt x="244" y="27"/>
                    </a:lnTo>
                    <a:lnTo>
                      <a:pt x="244" y="28"/>
                    </a:lnTo>
                    <a:lnTo>
                      <a:pt x="244" y="29"/>
                    </a:lnTo>
                    <a:lnTo>
                      <a:pt x="245" y="30"/>
                    </a:lnTo>
                    <a:lnTo>
                      <a:pt x="246" y="31"/>
                    </a:lnTo>
                    <a:lnTo>
                      <a:pt x="246" y="31"/>
                    </a:lnTo>
                    <a:lnTo>
                      <a:pt x="246" y="32"/>
                    </a:lnTo>
                    <a:lnTo>
                      <a:pt x="246" y="32"/>
                    </a:lnTo>
                    <a:lnTo>
                      <a:pt x="246" y="33"/>
                    </a:lnTo>
                    <a:lnTo>
                      <a:pt x="246" y="33"/>
                    </a:lnTo>
                    <a:lnTo>
                      <a:pt x="247" y="33"/>
                    </a:lnTo>
                    <a:lnTo>
                      <a:pt x="247" y="33"/>
                    </a:lnTo>
                    <a:lnTo>
                      <a:pt x="248" y="33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1" y="35"/>
                    </a:lnTo>
                    <a:lnTo>
                      <a:pt x="252" y="34"/>
                    </a:lnTo>
                    <a:lnTo>
                      <a:pt x="252" y="33"/>
                    </a:lnTo>
                    <a:lnTo>
                      <a:pt x="253" y="31"/>
                    </a:lnTo>
                    <a:lnTo>
                      <a:pt x="254" y="30"/>
                    </a:lnTo>
                    <a:lnTo>
                      <a:pt x="254" y="29"/>
                    </a:lnTo>
                    <a:lnTo>
                      <a:pt x="255" y="27"/>
                    </a:lnTo>
                    <a:lnTo>
                      <a:pt x="256" y="26"/>
                    </a:lnTo>
                    <a:lnTo>
                      <a:pt x="258" y="25"/>
                    </a:lnTo>
                    <a:lnTo>
                      <a:pt x="260" y="23"/>
                    </a:lnTo>
                    <a:lnTo>
                      <a:pt x="262" y="21"/>
                    </a:lnTo>
                    <a:lnTo>
                      <a:pt x="265" y="19"/>
                    </a:lnTo>
                    <a:lnTo>
                      <a:pt x="267" y="16"/>
                    </a:lnTo>
                    <a:lnTo>
                      <a:pt x="269" y="14"/>
                    </a:lnTo>
                    <a:lnTo>
                      <a:pt x="271" y="12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4" y="9"/>
                    </a:lnTo>
                    <a:lnTo>
                      <a:pt x="274" y="8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3" y="4"/>
                    </a:lnTo>
                    <a:lnTo>
                      <a:pt x="272" y="3"/>
                    </a:lnTo>
                    <a:lnTo>
                      <a:pt x="271" y="1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282" y="1"/>
                    </a:lnTo>
                    <a:lnTo>
                      <a:pt x="282" y="3"/>
                    </a:lnTo>
                    <a:lnTo>
                      <a:pt x="281" y="4"/>
                    </a:lnTo>
                    <a:lnTo>
                      <a:pt x="281" y="6"/>
                    </a:lnTo>
                    <a:lnTo>
                      <a:pt x="280" y="7"/>
                    </a:lnTo>
                    <a:lnTo>
                      <a:pt x="279" y="9"/>
                    </a:lnTo>
                    <a:lnTo>
                      <a:pt x="279" y="10"/>
                    </a:lnTo>
                    <a:lnTo>
                      <a:pt x="278" y="12"/>
                    </a:lnTo>
                    <a:lnTo>
                      <a:pt x="277" y="13"/>
                    </a:lnTo>
                    <a:lnTo>
                      <a:pt x="275" y="14"/>
                    </a:lnTo>
                    <a:lnTo>
                      <a:pt x="274" y="16"/>
                    </a:lnTo>
                    <a:lnTo>
                      <a:pt x="273" y="17"/>
                    </a:lnTo>
                    <a:lnTo>
                      <a:pt x="271" y="19"/>
                    </a:lnTo>
                    <a:lnTo>
                      <a:pt x="270" y="21"/>
                    </a:lnTo>
                    <a:lnTo>
                      <a:pt x="269" y="22"/>
                    </a:lnTo>
                    <a:lnTo>
                      <a:pt x="269" y="23"/>
                    </a:lnTo>
                    <a:lnTo>
                      <a:pt x="267" y="25"/>
                    </a:lnTo>
                    <a:lnTo>
                      <a:pt x="266" y="26"/>
                    </a:lnTo>
                    <a:lnTo>
                      <a:pt x="265" y="28"/>
                    </a:lnTo>
                    <a:lnTo>
                      <a:pt x="265" y="30"/>
                    </a:lnTo>
                    <a:lnTo>
                      <a:pt x="264" y="32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8"/>
                    </a:lnTo>
                    <a:close/>
                    <a:moveTo>
                      <a:pt x="174" y="38"/>
                    </a:move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close/>
                    <a:moveTo>
                      <a:pt x="174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2" y="35"/>
                    </a:lnTo>
                    <a:lnTo>
                      <a:pt x="161" y="34"/>
                    </a:lnTo>
                    <a:lnTo>
                      <a:pt x="161" y="33"/>
                    </a:lnTo>
                    <a:lnTo>
                      <a:pt x="161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4" y="33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8" y="34"/>
                    </a:lnTo>
                    <a:lnTo>
                      <a:pt x="168" y="35"/>
                    </a:lnTo>
                    <a:lnTo>
                      <a:pt x="169" y="35"/>
                    </a:lnTo>
                    <a:lnTo>
                      <a:pt x="170" y="36"/>
                    </a:lnTo>
                    <a:lnTo>
                      <a:pt x="171" y="36"/>
                    </a:lnTo>
                    <a:lnTo>
                      <a:pt x="172" y="37"/>
                    </a:lnTo>
                    <a:lnTo>
                      <a:pt x="173" y="38"/>
                    </a:lnTo>
                    <a:lnTo>
                      <a:pt x="174" y="38"/>
                    </a:lnTo>
                    <a:close/>
                    <a:moveTo>
                      <a:pt x="129" y="38"/>
                    </a:moveTo>
                    <a:lnTo>
                      <a:pt x="124" y="38"/>
                    </a:lnTo>
                    <a:lnTo>
                      <a:pt x="122" y="38"/>
                    </a:lnTo>
                    <a:lnTo>
                      <a:pt x="121" y="37"/>
                    </a:lnTo>
                    <a:lnTo>
                      <a:pt x="120" y="37"/>
                    </a:lnTo>
                    <a:lnTo>
                      <a:pt x="118" y="37"/>
                    </a:lnTo>
                    <a:lnTo>
                      <a:pt x="117" y="37"/>
                    </a:lnTo>
                    <a:lnTo>
                      <a:pt x="115" y="36"/>
                    </a:lnTo>
                    <a:lnTo>
                      <a:pt x="113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6" y="34"/>
                    </a:lnTo>
                    <a:lnTo>
                      <a:pt x="117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5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7"/>
                    </a:lnTo>
                    <a:lnTo>
                      <a:pt x="127" y="37"/>
                    </a:lnTo>
                    <a:lnTo>
                      <a:pt x="128" y="37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29" y="38"/>
                    </a:lnTo>
                    <a:close/>
                    <a:moveTo>
                      <a:pt x="110" y="38"/>
                    </a:move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7"/>
                    </a:lnTo>
                    <a:lnTo>
                      <a:pt x="109" y="37"/>
                    </a:lnTo>
                    <a:lnTo>
                      <a:pt x="109" y="37"/>
                    </a:lnTo>
                    <a:lnTo>
                      <a:pt x="110" y="37"/>
                    </a:lnTo>
                    <a:lnTo>
                      <a:pt x="110" y="36"/>
                    </a:lnTo>
                    <a:lnTo>
                      <a:pt x="110" y="36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close/>
                    <a:moveTo>
                      <a:pt x="92" y="38"/>
                    </a:move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close/>
                    <a:moveTo>
                      <a:pt x="91" y="38"/>
                    </a:moveTo>
                    <a:lnTo>
                      <a:pt x="65" y="38"/>
                    </a:lnTo>
                    <a:lnTo>
                      <a:pt x="65" y="37"/>
                    </a:lnTo>
                    <a:lnTo>
                      <a:pt x="65" y="36"/>
                    </a:lnTo>
                    <a:lnTo>
                      <a:pt x="65" y="35"/>
                    </a:lnTo>
                    <a:lnTo>
                      <a:pt x="64" y="35"/>
                    </a:lnTo>
                    <a:lnTo>
                      <a:pt x="64" y="34"/>
                    </a:lnTo>
                    <a:lnTo>
                      <a:pt x="64" y="33"/>
                    </a:lnTo>
                    <a:lnTo>
                      <a:pt x="63" y="33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2" y="30"/>
                    </a:lnTo>
                    <a:lnTo>
                      <a:pt x="61" y="30"/>
                    </a:lnTo>
                    <a:lnTo>
                      <a:pt x="61" y="31"/>
                    </a:lnTo>
                    <a:lnTo>
                      <a:pt x="60" y="32"/>
                    </a:lnTo>
                    <a:lnTo>
                      <a:pt x="59" y="33"/>
                    </a:lnTo>
                    <a:lnTo>
                      <a:pt x="58" y="33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5" y="34"/>
                    </a:lnTo>
                    <a:lnTo>
                      <a:pt x="54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1" y="36"/>
                    </a:lnTo>
                    <a:lnTo>
                      <a:pt x="50" y="37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7" y="38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2" y="37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5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8"/>
                    </a:lnTo>
                    <a:lnTo>
                      <a:pt x="20" y="26"/>
                    </a:lnTo>
                    <a:lnTo>
                      <a:pt x="19" y="25"/>
                    </a:lnTo>
                    <a:lnTo>
                      <a:pt x="18" y="23"/>
                    </a:lnTo>
                    <a:lnTo>
                      <a:pt x="17" y="21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5" y="16"/>
                    </a:lnTo>
                    <a:lnTo>
                      <a:pt x="15" y="15"/>
                    </a:lnTo>
                    <a:lnTo>
                      <a:pt x="14" y="13"/>
                    </a:lnTo>
                    <a:lnTo>
                      <a:pt x="13" y="12"/>
                    </a:lnTo>
                    <a:lnTo>
                      <a:pt x="11" y="11"/>
                    </a:lnTo>
                    <a:lnTo>
                      <a:pt x="9" y="10"/>
                    </a:lnTo>
                    <a:lnTo>
                      <a:pt x="7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2" y="8"/>
                    </a:lnTo>
                    <a:lnTo>
                      <a:pt x="13" y="9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5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1" y="16"/>
                    </a:lnTo>
                    <a:lnTo>
                      <a:pt x="21" y="17"/>
                    </a:lnTo>
                    <a:lnTo>
                      <a:pt x="21" y="18"/>
                    </a:lnTo>
                    <a:lnTo>
                      <a:pt x="21" y="20"/>
                    </a:lnTo>
                    <a:lnTo>
                      <a:pt x="21" y="22"/>
                    </a:lnTo>
                    <a:lnTo>
                      <a:pt x="22" y="24"/>
                    </a:lnTo>
                    <a:lnTo>
                      <a:pt x="23" y="25"/>
                    </a:lnTo>
                    <a:lnTo>
                      <a:pt x="24" y="26"/>
                    </a:lnTo>
                    <a:lnTo>
                      <a:pt x="25" y="27"/>
                    </a:lnTo>
                    <a:lnTo>
                      <a:pt x="27" y="28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29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7"/>
                    </a:lnTo>
                    <a:lnTo>
                      <a:pt x="33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6"/>
                    </a:lnTo>
                    <a:lnTo>
                      <a:pt x="34" y="35"/>
                    </a:lnTo>
                    <a:lnTo>
                      <a:pt x="33" y="34"/>
                    </a:lnTo>
                    <a:lnTo>
                      <a:pt x="33" y="33"/>
                    </a:lnTo>
                    <a:lnTo>
                      <a:pt x="33" y="31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4" y="28"/>
                    </a:lnTo>
                    <a:lnTo>
                      <a:pt x="35" y="27"/>
                    </a:lnTo>
                    <a:lnTo>
                      <a:pt x="37" y="26"/>
                    </a:lnTo>
                    <a:lnTo>
                      <a:pt x="38" y="24"/>
                    </a:lnTo>
                    <a:lnTo>
                      <a:pt x="40" y="23"/>
                    </a:lnTo>
                    <a:lnTo>
                      <a:pt x="41" y="22"/>
                    </a:lnTo>
                    <a:lnTo>
                      <a:pt x="42" y="21"/>
                    </a:lnTo>
                    <a:lnTo>
                      <a:pt x="43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12"/>
                    </a:lnTo>
                    <a:lnTo>
                      <a:pt x="42" y="10"/>
                    </a:lnTo>
                    <a:lnTo>
                      <a:pt x="44" y="7"/>
                    </a:lnTo>
                    <a:lnTo>
                      <a:pt x="45" y="6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46" y="2"/>
                    </a:lnTo>
                    <a:lnTo>
                      <a:pt x="44" y="2"/>
                    </a:lnTo>
                    <a:lnTo>
                      <a:pt x="41" y="3"/>
                    </a:lnTo>
                    <a:lnTo>
                      <a:pt x="39" y="4"/>
                    </a:lnTo>
                    <a:lnTo>
                      <a:pt x="36" y="6"/>
                    </a:lnTo>
                    <a:lnTo>
                      <a:pt x="34" y="7"/>
                    </a:lnTo>
                    <a:lnTo>
                      <a:pt x="32" y="8"/>
                    </a:lnTo>
                    <a:lnTo>
                      <a:pt x="30" y="9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5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8" y="1"/>
                    </a:lnTo>
                    <a:lnTo>
                      <a:pt x="28" y="1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8" y="1"/>
                    </a:lnTo>
                    <a:lnTo>
                      <a:pt x="48" y="1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1" y="1"/>
                    </a:lnTo>
                    <a:lnTo>
                      <a:pt x="52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7" y="2"/>
                    </a:lnTo>
                    <a:lnTo>
                      <a:pt x="73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3" y="1"/>
                    </a:lnTo>
                    <a:lnTo>
                      <a:pt x="62" y="1"/>
                    </a:lnTo>
                    <a:lnTo>
                      <a:pt x="61" y="1"/>
                    </a:lnTo>
                    <a:lnTo>
                      <a:pt x="60" y="1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3"/>
                    </a:lnTo>
                    <a:lnTo>
                      <a:pt x="61" y="4"/>
                    </a:lnTo>
                    <a:lnTo>
                      <a:pt x="62" y="5"/>
                    </a:lnTo>
                    <a:lnTo>
                      <a:pt x="63" y="6"/>
                    </a:lnTo>
                    <a:lnTo>
                      <a:pt x="64" y="8"/>
                    </a:lnTo>
                    <a:lnTo>
                      <a:pt x="65" y="9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68" y="12"/>
                    </a:lnTo>
                    <a:lnTo>
                      <a:pt x="68" y="13"/>
                    </a:lnTo>
                    <a:lnTo>
                      <a:pt x="69" y="14"/>
                    </a:lnTo>
                    <a:lnTo>
                      <a:pt x="69" y="14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8"/>
                    </a:lnTo>
                    <a:lnTo>
                      <a:pt x="72" y="18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3" y="21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5" y="19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7" y="18"/>
                    </a:lnTo>
                    <a:lnTo>
                      <a:pt x="77" y="17"/>
                    </a:lnTo>
                    <a:lnTo>
                      <a:pt x="77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78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80" y="16"/>
                    </a:lnTo>
                    <a:lnTo>
                      <a:pt x="81" y="16"/>
                    </a:lnTo>
                    <a:lnTo>
                      <a:pt x="81" y="15"/>
                    </a:lnTo>
                    <a:lnTo>
                      <a:pt x="81" y="15"/>
                    </a:lnTo>
                    <a:lnTo>
                      <a:pt x="82" y="15"/>
                    </a:lnTo>
                    <a:lnTo>
                      <a:pt x="82" y="15"/>
                    </a:lnTo>
                    <a:lnTo>
                      <a:pt x="83" y="15"/>
                    </a:lnTo>
                    <a:lnTo>
                      <a:pt x="83" y="14"/>
                    </a:lnTo>
                    <a:lnTo>
                      <a:pt x="84" y="14"/>
                    </a:lnTo>
                    <a:lnTo>
                      <a:pt x="85" y="14"/>
                    </a:lnTo>
                    <a:lnTo>
                      <a:pt x="85" y="13"/>
                    </a:lnTo>
                    <a:lnTo>
                      <a:pt x="86" y="13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6" y="15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3" y="15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4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8"/>
                    </a:lnTo>
                    <a:lnTo>
                      <a:pt x="80" y="18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9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5" y="18"/>
                    </a:lnTo>
                    <a:lnTo>
                      <a:pt x="83" y="19"/>
                    </a:lnTo>
                    <a:lnTo>
                      <a:pt x="81" y="20"/>
                    </a:lnTo>
                    <a:lnTo>
                      <a:pt x="80" y="20"/>
                    </a:lnTo>
                    <a:lnTo>
                      <a:pt x="78" y="21"/>
                    </a:lnTo>
                    <a:lnTo>
                      <a:pt x="76" y="21"/>
                    </a:lnTo>
                    <a:lnTo>
                      <a:pt x="75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4"/>
                    </a:lnTo>
                    <a:lnTo>
                      <a:pt x="75" y="24"/>
                    </a:lnTo>
                    <a:lnTo>
                      <a:pt x="75" y="25"/>
                    </a:lnTo>
                    <a:lnTo>
                      <a:pt x="75" y="25"/>
                    </a:lnTo>
                    <a:lnTo>
                      <a:pt x="76" y="25"/>
                    </a:lnTo>
                    <a:lnTo>
                      <a:pt x="77" y="25"/>
                    </a:lnTo>
                    <a:lnTo>
                      <a:pt x="78" y="26"/>
                    </a:lnTo>
                    <a:lnTo>
                      <a:pt x="79" y="26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4" y="30"/>
                    </a:lnTo>
                    <a:lnTo>
                      <a:pt x="86" y="32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1" y="38"/>
                    </a:lnTo>
                    <a:close/>
                    <a:moveTo>
                      <a:pt x="22" y="0"/>
                    </a:moveTo>
                    <a:lnTo>
                      <a:pt x="27" y="0"/>
                    </a:lnTo>
                    <a:lnTo>
                      <a:pt x="26" y="1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5" y="4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2" y="6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8" y="6"/>
                    </a:lnTo>
                    <a:lnTo>
                      <a:pt x="17" y="6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  <a:moveTo>
                      <a:pt x="83" y="0"/>
                    </a:moveTo>
                    <a:lnTo>
                      <a:pt x="89" y="0"/>
                    </a:lnTo>
                    <a:lnTo>
                      <a:pt x="91" y="1"/>
                    </a:lnTo>
                    <a:lnTo>
                      <a:pt x="92" y="2"/>
                    </a:lnTo>
                    <a:lnTo>
                      <a:pt x="94" y="4"/>
                    </a:lnTo>
                    <a:lnTo>
                      <a:pt x="95" y="5"/>
                    </a:lnTo>
                    <a:lnTo>
                      <a:pt x="96" y="6"/>
                    </a:lnTo>
                    <a:lnTo>
                      <a:pt x="96" y="7"/>
                    </a:lnTo>
                    <a:lnTo>
                      <a:pt x="96" y="7"/>
                    </a:lnTo>
                    <a:lnTo>
                      <a:pt x="95" y="8"/>
                    </a:lnTo>
                    <a:lnTo>
                      <a:pt x="95" y="8"/>
                    </a:lnTo>
                    <a:lnTo>
                      <a:pt x="94" y="8"/>
                    </a:lnTo>
                    <a:lnTo>
                      <a:pt x="93" y="8"/>
                    </a:lnTo>
                    <a:lnTo>
                      <a:pt x="93" y="8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1" y="5"/>
                    </a:lnTo>
                    <a:lnTo>
                      <a:pt x="90" y="4"/>
                    </a:lnTo>
                    <a:lnTo>
                      <a:pt x="89" y="3"/>
                    </a:lnTo>
                    <a:lnTo>
                      <a:pt x="87" y="3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4" y="1"/>
                    </a:lnTo>
                    <a:lnTo>
                      <a:pt x="83" y="0"/>
                    </a:lnTo>
                    <a:close/>
                    <a:moveTo>
                      <a:pt x="158" y="0"/>
                    </a:moveTo>
                    <a:lnTo>
                      <a:pt x="167" y="0"/>
                    </a:lnTo>
                    <a:lnTo>
                      <a:pt x="166" y="1"/>
                    </a:lnTo>
                    <a:lnTo>
                      <a:pt x="164" y="2"/>
                    </a:lnTo>
                    <a:lnTo>
                      <a:pt x="163" y="3"/>
                    </a:lnTo>
                    <a:lnTo>
                      <a:pt x="162" y="4"/>
                    </a:lnTo>
                    <a:lnTo>
                      <a:pt x="161" y="5"/>
                    </a:lnTo>
                    <a:lnTo>
                      <a:pt x="160" y="6"/>
                    </a:lnTo>
                    <a:lnTo>
                      <a:pt x="159" y="7"/>
                    </a:lnTo>
                    <a:lnTo>
                      <a:pt x="159" y="8"/>
                    </a:lnTo>
                    <a:lnTo>
                      <a:pt x="158" y="8"/>
                    </a:lnTo>
                    <a:lnTo>
                      <a:pt x="157" y="8"/>
                    </a:lnTo>
                    <a:lnTo>
                      <a:pt x="157" y="8"/>
                    </a:lnTo>
                    <a:lnTo>
                      <a:pt x="157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5"/>
                    </a:lnTo>
                    <a:lnTo>
                      <a:pt x="155" y="6"/>
                    </a:lnTo>
                    <a:lnTo>
                      <a:pt x="154" y="6"/>
                    </a:lnTo>
                    <a:lnTo>
                      <a:pt x="154" y="6"/>
                    </a:lnTo>
                    <a:lnTo>
                      <a:pt x="153" y="6"/>
                    </a:lnTo>
                    <a:lnTo>
                      <a:pt x="153" y="7"/>
                    </a:lnTo>
                    <a:lnTo>
                      <a:pt x="153" y="7"/>
                    </a:lnTo>
                    <a:lnTo>
                      <a:pt x="152" y="7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3" y="7"/>
                    </a:lnTo>
                    <a:lnTo>
                      <a:pt x="154" y="6"/>
                    </a:lnTo>
                    <a:lnTo>
                      <a:pt x="155" y="5"/>
                    </a:lnTo>
                    <a:lnTo>
                      <a:pt x="155" y="3"/>
                    </a:lnTo>
                    <a:lnTo>
                      <a:pt x="156" y="2"/>
                    </a:lnTo>
                    <a:lnTo>
                      <a:pt x="157" y="1"/>
                    </a:lnTo>
                    <a:lnTo>
                      <a:pt x="158" y="0"/>
                    </a:lnTo>
                    <a:close/>
                    <a:moveTo>
                      <a:pt x="174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8" y="1"/>
                    </a:lnTo>
                    <a:lnTo>
                      <a:pt x="177" y="1"/>
                    </a:lnTo>
                    <a:lnTo>
                      <a:pt x="176" y="1"/>
                    </a:lnTo>
                    <a:lnTo>
                      <a:pt x="176" y="1"/>
                    </a:lnTo>
                    <a:lnTo>
                      <a:pt x="175" y="1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  <a:moveTo>
                      <a:pt x="184" y="0"/>
                    </a:moveTo>
                    <a:lnTo>
                      <a:pt x="185" y="0"/>
                    </a:lnTo>
                    <a:lnTo>
                      <a:pt x="185" y="0"/>
                    </a:lnTo>
                    <a:lnTo>
                      <a:pt x="184" y="1"/>
                    </a:lnTo>
                    <a:lnTo>
                      <a:pt x="184" y="1"/>
                    </a:lnTo>
                    <a:lnTo>
                      <a:pt x="183" y="1"/>
                    </a:lnTo>
                    <a:lnTo>
                      <a:pt x="183" y="2"/>
                    </a:lnTo>
                    <a:lnTo>
                      <a:pt x="182" y="2"/>
                    </a:lnTo>
                    <a:lnTo>
                      <a:pt x="182" y="2"/>
                    </a:lnTo>
                    <a:lnTo>
                      <a:pt x="181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4" y="0"/>
                    </a:lnTo>
                    <a:close/>
                    <a:moveTo>
                      <a:pt x="192" y="0"/>
                    </a:move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2" y="2"/>
                    </a:lnTo>
                    <a:lnTo>
                      <a:pt x="209" y="2"/>
                    </a:lnTo>
                    <a:lnTo>
                      <a:pt x="206" y="2"/>
                    </a:lnTo>
                    <a:lnTo>
                      <a:pt x="204" y="2"/>
                    </a:lnTo>
                    <a:lnTo>
                      <a:pt x="202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0"/>
                    </a:lnTo>
                    <a:lnTo>
                      <a:pt x="201" y="0"/>
                    </a:lnTo>
                    <a:lnTo>
                      <a:pt x="200" y="0"/>
                    </a:lnTo>
                    <a:lnTo>
                      <a:pt x="199" y="1"/>
                    </a:lnTo>
                    <a:lnTo>
                      <a:pt x="198" y="1"/>
                    </a:lnTo>
                    <a:lnTo>
                      <a:pt x="197" y="1"/>
                    </a:lnTo>
                    <a:lnTo>
                      <a:pt x="197" y="1"/>
                    </a:lnTo>
                    <a:lnTo>
                      <a:pt x="196" y="1"/>
                    </a:lnTo>
                    <a:lnTo>
                      <a:pt x="195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3" y="1"/>
                    </a:lnTo>
                    <a:lnTo>
                      <a:pt x="193" y="1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close/>
                    <a:moveTo>
                      <a:pt x="220" y="0"/>
                    </a:move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close/>
                    <a:moveTo>
                      <a:pt x="223" y="0"/>
                    </a:move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  <a:moveTo>
                      <a:pt x="233" y="0"/>
                    </a:moveTo>
                    <a:lnTo>
                      <a:pt x="244" y="0"/>
                    </a:lnTo>
                    <a:lnTo>
                      <a:pt x="243" y="1"/>
                    </a:lnTo>
                    <a:lnTo>
                      <a:pt x="242" y="2"/>
                    </a:lnTo>
                    <a:lnTo>
                      <a:pt x="240" y="2"/>
                    </a:lnTo>
                    <a:lnTo>
                      <a:pt x="239" y="2"/>
                    </a:lnTo>
                    <a:lnTo>
                      <a:pt x="237" y="2"/>
                    </a:lnTo>
                    <a:lnTo>
                      <a:pt x="236" y="2"/>
                    </a:lnTo>
                    <a:lnTo>
                      <a:pt x="234" y="1"/>
                    </a:lnTo>
                    <a:lnTo>
                      <a:pt x="233" y="0"/>
                    </a:lnTo>
                    <a:close/>
                    <a:moveTo>
                      <a:pt x="109" y="34"/>
                    </a:moveTo>
                    <a:lnTo>
                      <a:pt x="108" y="33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31"/>
                    </a:lnTo>
                    <a:lnTo>
                      <a:pt x="108" y="30"/>
                    </a:lnTo>
                    <a:lnTo>
                      <a:pt x="108" y="29"/>
                    </a:lnTo>
                    <a:lnTo>
                      <a:pt x="109" y="29"/>
                    </a:lnTo>
                    <a:lnTo>
                      <a:pt x="109" y="28"/>
                    </a:lnTo>
                    <a:lnTo>
                      <a:pt x="109" y="27"/>
                    </a:lnTo>
                    <a:lnTo>
                      <a:pt x="108" y="26"/>
                    </a:lnTo>
                    <a:lnTo>
                      <a:pt x="108" y="25"/>
                    </a:lnTo>
                    <a:lnTo>
                      <a:pt x="106" y="24"/>
                    </a:lnTo>
                    <a:lnTo>
                      <a:pt x="104" y="22"/>
                    </a:lnTo>
                    <a:lnTo>
                      <a:pt x="101" y="20"/>
                    </a:lnTo>
                    <a:lnTo>
                      <a:pt x="98" y="19"/>
                    </a:lnTo>
                    <a:lnTo>
                      <a:pt x="96" y="17"/>
                    </a:lnTo>
                    <a:lnTo>
                      <a:pt x="95" y="16"/>
                    </a:lnTo>
                    <a:lnTo>
                      <a:pt x="94" y="15"/>
                    </a:lnTo>
                    <a:lnTo>
                      <a:pt x="94" y="15"/>
                    </a:lnTo>
                    <a:lnTo>
                      <a:pt x="93" y="14"/>
                    </a:lnTo>
                    <a:lnTo>
                      <a:pt x="93" y="14"/>
                    </a:lnTo>
                    <a:lnTo>
                      <a:pt x="94" y="14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6" y="13"/>
                    </a:lnTo>
                    <a:lnTo>
                      <a:pt x="96" y="13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7" y="14"/>
                    </a:lnTo>
                    <a:lnTo>
                      <a:pt x="97" y="14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99" y="14"/>
                    </a:lnTo>
                    <a:lnTo>
                      <a:pt x="99" y="15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1" y="16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2" y="15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3" y="16"/>
                    </a:lnTo>
                    <a:lnTo>
                      <a:pt x="103" y="16"/>
                    </a:lnTo>
                    <a:lnTo>
                      <a:pt x="104" y="17"/>
                    </a:lnTo>
                    <a:lnTo>
                      <a:pt x="104" y="17"/>
                    </a:lnTo>
                    <a:lnTo>
                      <a:pt x="105" y="18"/>
                    </a:lnTo>
                    <a:lnTo>
                      <a:pt x="106" y="19"/>
                    </a:lnTo>
                    <a:lnTo>
                      <a:pt x="107" y="19"/>
                    </a:lnTo>
                    <a:lnTo>
                      <a:pt x="108" y="20"/>
                    </a:lnTo>
                    <a:lnTo>
                      <a:pt x="109" y="21"/>
                    </a:lnTo>
                    <a:lnTo>
                      <a:pt x="110" y="22"/>
                    </a:lnTo>
                    <a:lnTo>
                      <a:pt x="110" y="24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12" y="25"/>
                    </a:lnTo>
                    <a:lnTo>
                      <a:pt x="112" y="25"/>
                    </a:lnTo>
                    <a:lnTo>
                      <a:pt x="112" y="26"/>
                    </a:lnTo>
                    <a:lnTo>
                      <a:pt x="113" y="27"/>
                    </a:lnTo>
                    <a:lnTo>
                      <a:pt x="113" y="28"/>
                    </a:lnTo>
                    <a:lnTo>
                      <a:pt x="112" y="29"/>
                    </a:lnTo>
                    <a:lnTo>
                      <a:pt x="112" y="29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0" y="30"/>
                    </a:lnTo>
                    <a:lnTo>
                      <a:pt x="110" y="31"/>
                    </a:lnTo>
                    <a:lnTo>
                      <a:pt x="110" y="32"/>
                    </a:lnTo>
                    <a:lnTo>
                      <a:pt x="110" y="33"/>
                    </a:lnTo>
                    <a:lnTo>
                      <a:pt x="111" y="33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9" y="34"/>
                    </a:lnTo>
                    <a:lnTo>
                      <a:pt x="109" y="34"/>
                    </a:lnTo>
                    <a:lnTo>
                      <a:pt x="109" y="34"/>
                    </a:lnTo>
                    <a:close/>
                    <a:moveTo>
                      <a:pt x="87" y="16"/>
                    </a:moveTo>
                    <a:lnTo>
                      <a:pt x="87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1" y="15"/>
                    </a:lnTo>
                    <a:lnTo>
                      <a:pt x="90" y="15"/>
                    </a:lnTo>
                    <a:lnTo>
                      <a:pt x="89" y="16"/>
                    </a:lnTo>
                    <a:lnTo>
                      <a:pt x="88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close/>
                    <a:moveTo>
                      <a:pt x="88" y="13"/>
                    </a:move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close/>
                    <a:moveTo>
                      <a:pt x="174" y="2"/>
                    </a:move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reeform 25"/>
              <p:cNvSpPr>
                <a:spLocks noEditPoints="1"/>
              </p:cNvSpPr>
              <p:nvPr/>
            </p:nvSpPr>
            <p:spPr bwMode="auto">
              <a:xfrm>
                <a:off x="1017" y="308"/>
                <a:ext cx="369" cy="77"/>
              </a:xfrm>
              <a:custGeom>
                <a:avLst/>
                <a:gdLst>
                  <a:gd name="T0" fmla="*/ 359 w 369"/>
                  <a:gd name="T1" fmla="*/ 44 h 77"/>
                  <a:gd name="T2" fmla="*/ 308 w 369"/>
                  <a:gd name="T3" fmla="*/ 77 h 77"/>
                  <a:gd name="T4" fmla="*/ 286 w 369"/>
                  <a:gd name="T5" fmla="*/ 74 h 77"/>
                  <a:gd name="T6" fmla="*/ 256 w 369"/>
                  <a:gd name="T7" fmla="*/ 76 h 77"/>
                  <a:gd name="T8" fmla="*/ 254 w 369"/>
                  <a:gd name="T9" fmla="*/ 75 h 77"/>
                  <a:gd name="T10" fmla="*/ 248 w 369"/>
                  <a:gd name="T11" fmla="*/ 77 h 77"/>
                  <a:gd name="T12" fmla="*/ 244 w 369"/>
                  <a:gd name="T13" fmla="*/ 77 h 77"/>
                  <a:gd name="T14" fmla="*/ 211 w 369"/>
                  <a:gd name="T15" fmla="*/ 77 h 77"/>
                  <a:gd name="T16" fmla="*/ 193 w 369"/>
                  <a:gd name="T17" fmla="*/ 76 h 77"/>
                  <a:gd name="T18" fmla="*/ 198 w 369"/>
                  <a:gd name="T19" fmla="*/ 64 h 77"/>
                  <a:gd name="T20" fmla="*/ 211 w 369"/>
                  <a:gd name="T21" fmla="*/ 56 h 77"/>
                  <a:gd name="T22" fmla="*/ 232 w 369"/>
                  <a:gd name="T23" fmla="*/ 51 h 77"/>
                  <a:gd name="T24" fmla="*/ 238 w 369"/>
                  <a:gd name="T25" fmla="*/ 52 h 77"/>
                  <a:gd name="T26" fmla="*/ 254 w 369"/>
                  <a:gd name="T27" fmla="*/ 58 h 77"/>
                  <a:gd name="T28" fmla="*/ 247 w 369"/>
                  <a:gd name="T29" fmla="*/ 66 h 77"/>
                  <a:gd name="T30" fmla="*/ 257 w 369"/>
                  <a:gd name="T31" fmla="*/ 69 h 77"/>
                  <a:gd name="T32" fmla="*/ 272 w 369"/>
                  <a:gd name="T33" fmla="*/ 68 h 77"/>
                  <a:gd name="T34" fmla="*/ 265 w 369"/>
                  <a:gd name="T35" fmla="*/ 59 h 77"/>
                  <a:gd name="T36" fmla="*/ 257 w 369"/>
                  <a:gd name="T37" fmla="*/ 40 h 77"/>
                  <a:gd name="T38" fmla="*/ 236 w 369"/>
                  <a:gd name="T39" fmla="*/ 38 h 77"/>
                  <a:gd name="T40" fmla="*/ 277 w 369"/>
                  <a:gd name="T41" fmla="*/ 40 h 77"/>
                  <a:gd name="T42" fmla="*/ 297 w 369"/>
                  <a:gd name="T43" fmla="*/ 49 h 77"/>
                  <a:gd name="T44" fmla="*/ 285 w 369"/>
                  <a:gd name="T45" fmla="*/ 51 h 77"/>
                  <a:gd name="T46" fmla="*/ 318 w 369"/>
                  <a:gd name="T47" fmla="*/ 3 h 77"/>
                  <a:gd name="T48" fmla="*/ 368 w 369"/>
                  <a:gd name="T49" fmla="*/ 60 h 77"/>
                  <a:gd name="T50" fmla="*/ 76 w 369"/>
                  <a:gd name="T51" fmla="*/ 37 h 77"/>
                  <a:gd name="T52" fmla="*/ 107 w 369"/>
                  <a:gd name="T53" fmla="*/ 72 h 77"/>
                  <a:gd name="T54" fmla="*/ 85 w 369"/>
                  <a:gd name="T55" fmla="*/ 46 h 77"/>
                  <a:gd name="T56" fmla="*/ 46 w 369"/>
                  <a:gd name="T57" fmla="*/ 37 h 77"/>
                  <a:gd name="T58" fmla="*/ 74 w 369"/>
                  <a:gd name="T59" fmla="*/ 75 h 77"/>
                  <a:gd name="T60" fmla="*/ 47 w 369"/>
                  <a:gd name="T61" fmla="*/ 60 h 77"/>
                  <a:gd name="T62" fmla="*/ 15 w 369"/>
                  <a:gd name="T63" fmla="*/ 61 h 77"/>
                  <a:gd name="T64" fmla="*/ 10 w 369"/>
                  <a:gd name="T65" fmla="*/ 11 h 77"/>
                  <a:gd name="T66" fmla="*/ 47 w 369"/>
                  <a:gd name="T67" fmla="*/ 12 h 77"/>
                  <a:gd name="T68" fmla="*/ 64 w 369"/>
                  <a:gd name="T69" fmla="*/ 25 h 77"/>
                  <a:gd name="T70" fmla="*/ 37 w 369"/>
                  <a:gd name="T71" fmla="*/ 7 h 77"/>
                  <a:gd name="T72" fmla="*/ 71 w 369"/>
                  <a:gd name="T73" fmla="*/ 11 h 77"/>
                  <a:gd name="T74" fmla="*/ 58 w 369"/>
                  <a:gd name="T75" fmla="*/ 0 h 77"/>
                  <a:gd name="T76" fmla="*/ 80 w 369"/>
                  <a:gd name="T77" fmla="*/ 76 h 77"/>
                  <a:gd name="T78" fmla="*/ 96 w 369"/>
                  <a:gd name="T79" fmla="*/ 73 h 77"/>
                  <a:gd name="T80" fmla="*/ 100 w 369"/>
                  <a:gd name="T81" fmla="*/ 74 h 77"/>
                  <a:gd name="T82" fmla="*/ 20 w 369"/>
                  <a:gd name="T83" fmla="*/ 45 h 77"/>
                  <a:gd name="T84" fmla="*/ 23 w 369"/>
                  <a:gd name="T85" fmla="*/ 35 h 77"/>
                  <a:gd name="T86" fmla="*/ 226 w 369"/>
                  <a:gd name="T87" fmla="*/ 64 h 77"/>
                  <a:gd name="T88" fmla="*/ 206 w 369"/>
                  <a:gd name="T89" fmla="*/ 72 h 77"/>
                  <a:gd name="T90" fmla="*/ 37 w 369"/>
                  <a:gd name="T91" fmla="*/ 48 h 77"/>
                  <a:gd name="T92" fmla="*/ 60 w 369"/>
                  <a:gd name="T93" fmla="*/ 52 h 77"/>
                  <a:gd name="T94" fmla="*/ 67 w 369"/>
                  <a:gd name="T95" fmla="*/ 52 h 77"/>
                  <a:gd name="T96" fmla="*/ 70 w 369"/>
                  <a:gd name="T97" fmla="*/ 52 h 77"/>
                  <a:gd name="T98" fmla="*/ 72 w 369"/>
                  <a:gd name="T99" fmla="*/ 53 h 77"/>
                  <a:gd name="T100" fmla="*/ 73 w 369"/>
                  <a:gd name="T101" fmla="*/ 54 h 77"/>
                  <a:gd name="T102" fmla="*/ 86 w 369"/>
                  <a:gd name="T103" fmla="*/ 56 h 77"/>
                  <a:gd name="T104" fmla="*/ 84 w 369"/>
                  <a:gd name="T105" fmla="*/ 54 h 77"/>
                  <a:gd name="T106" fmla="*/ 78 w 369"/>
                  <a:gd name="T107" fmla="*/ 54 h 77"/>
                  <a:gd name="T108" fmla="*/ 236 w 369"/>
                  <a:gd name="T109" fmla="*/ 35 h 77"/>
                  <a:gd name="T110" fmla="*/ 216 w 369"/>
                  <a:gd name="T111" fmla="*/ 38 h 77"/>
                  <a:gd name="T112" fmla="*/ 34 w 369"/>
                  <a:gd name="T113" fmla="*/ 25 h 77"/>
                  <a:gd name="T114" fmla="*/ 24 w 369"/>
                  <a:gd name="T115" fmla="*/ 22 h 77"/>
                  <a:gd name="T116" fmla="*/ 32 w 369"/>
                  <a:gd name="T117" fmla="*/ 20 h 77"/>
                  <a:gd name="T118" fmla="*/ 40 w 369"/>
                  <a:gd name="T119" fmla="*/ 36 h 77"/>
                  <a:gd name="T120" fmla="*/ 28 w 369"/>
                  <a:gd name="T121" fmla="*/ 17 h 77"/>
                  <a:gd name="T122" fmla="*/ 23 w 369"/>
                  <a:gd name="T123" fmla="*/ 16 h 77"/>
                  <a:gd name="T124" fmla="*/ 32 w 369"/>
                  <a:gd name="T125" fmla="*/ 1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9" h="77">
                    <a:moveTo>
                      <a:pt x="369" y="77"/>
                    </a:moveTo>
                    <a:lnTo>
                      <a:pt x="357" y="77"/>
                    </a:lnTo>
                    <a:lnTo>
                      <a:pt x="357" y="75"/>
                    </a:lnTo>
                    <a:lnTo>
                      <a:pt x="357" y="74"/>
                    </a:lnTo>
                    <a:lnTo>
                      <a:pt x="358" y="73"/>
                    </a:lnTo>
                    <a:lnTo>
                      <a:pt x="358" y="72"/>
                    </a:lnTo>
                    <a:lnTo>
                      <a:pt x="358" y="70"/>
                    </a:lnTo>
                    <a:lnTo>
                      <a:pt x="359" y="69"/>
                    </a:lnTo>
                    <a:lnTo>
                      <a:pt x="359" y="68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5"/>
                    </a:lnTo>
                    <a:lnTo>
                      <a:pt x="361" y="64"/>
                    </a:lnTo>
                    <a:lnTo>
                      <a:pt x="361" y="63"/>
                    </a:lnTo>
                    <a:lnTo>
                      <a:pt x="361" y="61"/>
                    </a:lnTo>
                    <a:lnTo>
                      <a:pt x="360" y="60"/>
                    </a:lnTo>
                    <a:lnTo>
                      <a:pt x="360" y="59"/>
                    </a:lnTo>
                    <a:lnTo>
                      <a:pt x="360" y="58"/>
                    </a:lnTo>
                    <a:lnTo>
                      <a:pt x="360" y="56"/>
                    </a:lnTo>
                    <a:lnTo>
                      <a:pt x="361" y="54"/>
                    </a:lnTo>
                    <a:lnTo>
                      <a:pt x="361" y="52"/>
                    </a:lnTo>
                    <a:lnTo>
                      <a:pt x="361" y="51"/>
                    </a:lnTo>
                    <a:lnTo>
                      <a:pt x="361" y="49"/>
                    </a:lnTo>
                    <a:lnTo>
                      <a:pt x="361" y="48"/>
                    </a:lnTo>
                    <a:lnTo>
                      <a:pt x="360" y="46"/>
                    </a:lnTo>
                    <a:lnTo>
                      <a:pt x="360" y="45"/>
                    </a:lnTo>
                    <a:lnTo>
                      <a:pt x="359" y="44"/>
                    </a:lnTo>
                    <a:lnTo>
                      <a:pt x="357" y="41"/>
                    </a:lnTo>
                    <a:lnTo>
                      <a:pt x="355" y="38"/>
                    </a:lnTo>
                    <a:lnTo>
                      <a:pt x="352" y="36"/>
                    </a:lnTo>
                    <a:lnTo>
                      <a:pt x="351" y="33"/>
                    </a:lnTo>
                    <a:lnTo>
                      <a:pt x="349" y="29"/>
                    </a:lnTo>
                    <a:lnTo>
                      <a:pt x="347" y="25"/>
                    </a:lnTo>
                    <a:lnTo>
                      <a:pt x="346" y="21"/>
                    </a:lnTo>
                    <a:lnTo>
                      <a:pt x="345" y="17"/>
                    </a:lnTo>
                    <a:lnTo>
                      <a:pt x="344" y="15"/>
                    </a:lnTo>
                    <a:lnTo>
                      <a:pt x="343" y="13"/>
                    </a:lnTo>
                    <a:lnTo>
                      <a:pt x="341" y="12"/>
                    </a:lnTo>
                    <a:lnTo>
                      <a:pt x="340" y="11"/>
                    </a:lnTo>
                    <a:lnTo>
                      <a:pt x="339" y="10"/>
                    </a:lnTo>
                    <a:lnTo>
                      <a:pt x="337" y="9"/>
                    </a:lnTo>
                    <a:lnTo>
                      <a:pt x="335" y="9"/>
                    </a:lnTo>
                    <a:lnTo>
                      <a:pt x="332" y="9"/>
                    </a:lnTo>
                    <a:lnTo>
                      <a:pt x="329" y="9"/>
                    </a:lnTo>
                    <a:lnTo>
                      <a:pt x="327" y="9"/>
                    </a:lnTo>
                    <a:lnTo>
                      <a:pt x="326" y="9"/>
                    </a:lnTo>
                    <a:lnTo>
                      <a:pt x="325" y="9"/>
                    </a:lnTo>
                    <a:lnTo>
                      <a:pt x="323" y="10"/>
                    </a:lnTo>
                    <a:lnTo>
                      <a:pt x="322" y="10"/>
                    </a:lnTo>
                    <a:lnTo>
                      <a:pt x="320" y="11"/>
                    </a:lnTo>
                    <a:lnTo>
                      <a:pt x="318" y="11"/>
                    </a:lnTo>
                    <a:lnTo>
                      <a:pt x="318" y="12"/>
                    </a:lnTo>
                    <a:lnTo>
                      <a:pt x="318" y="13"/>
                    </a:lnTo>
                    <a:lnTo>
                      <a:pt x="317" y="14"/>
                    </a:lnTo>
                    <a:lnTo>
                      <a:pt x="317" y="16"/>
                    </a:lnTo>
                    <a:lnTo>
                      <a:pt x="317" y="17"/>
                    </a:lnTo>
                    <a:lnTo>
                      <a:pt x="317" y="19"/>
                    </a:lnTo>
                    <a:lnTo>
                      <a:pt x="316" y="20"/>
                    </a:lnTo>
                    <a:lnTo>
                      <a:pt x="316" y="21"/>
                    </a:lnTo>
                    <a:lnTo>
                      <a:pt x="315" y="24"/>
                    </a:lnTo>
                    <a:lnTo>
                      <a:pt x="314" y="27"/>
                    </a:lnTo>
                    <a:lnTo>
                      <a:pt x="313" y="30"/>
                    </a:lnTo>
                    <a:lnTo>
                      <a:pt x="312" y="32"/>
                    </a:lnTo>
                    <a:lnTo>
                      <a:pt x="311" y="39"/>
                    </a:lnTo>
                    <a:lnTo>
                      <a:pt x="311" y="45"/>
                    </a:lnTo>
                    <a:lnTo>
                      <a:pt x="310" y="52"/>
                    </a:lnTo>
                    <a:lnTo>
                      <a:pt x="310" y="58"/>
                    </a:lnTo>
                    <a:lnTo>
                      <a:pt x="310" y="65"/>
                    </a:lnTo>
                    <a:lnTo>
                      <a:pt x="310" y="71"/>
                    </a:lnTo>
                    <a:lnTo>
                      <a:pt x="310" y="72"/>
                    </a:lnTo>
                    <a:lnTo>
                      <a:pt x="309" y="72"/>
                    </a:lnTo>
                    <a:lnTo>
                      <a:pt x="309" y="73"/>
                    </a:lnTo>
                    <a:lnTo>
                      <a:pt x="309" y="74"/>
                    </a:lnTo>
                    <a:lnTo>
                      <a:pt x="308" y="75"/>
                    </a:lnTo>
                    <a:lnTo>
                      <a:pt x="308" y="75"/>
                    </a:lnTo>
                    <a:lnTo>
                      <a:pt x="308" y="76"/>
                    </a:lnTo>
                    <a:lnTo>
                      <a:pt x="308" y="77"/>
                    </a:lnTo>
                    <a:lnTo>
                      <a:pt x="295" y="77"/>
                    </a:lnTo>
                    <a:lnTo>
                      <a:pt x="295" y="77"/>
                    </a:lnTo>
                    <a:lnTo>
                      <a:pt x="295" y="76"/>
                    </a:lnTo>
                    <a:lnTo>
                      <a:pt x="294" y="76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3" y="75"/>
                    </a:lnTo>
                    <a:lnTo>
                      <a:pt x="293" y="75"/>
                    </a:lnTo>
                    <a:lnTo>
                      <a:pt x="293" y="74"/>
                    </a:lnTo>
                    <a:lnTo>
                      <a:pt x="292" y="74"/>
                    </a:lnTo>
                    <a:lnTo>
                      <a:pt x="291" y="74"/>
                    </a:lnTo>
                    <a:lnTo>
                      <a:pt x="290" y="73"/>
                    </a:lnTo>
                    <a:lnTo>
                      <a:pt x="289" y="73"/>
                    </a:lnTo>
                    <a:lnTo>
                      <a:pt x="288" y="73"/>
                    </a:lnTo>
                    <a:lnTo>
                      <a:pt x="287" y="73"/>
                    </a:lnTo>
                    <a:lnTo>
                      <a:pt x="287" y="74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5" y="74"/>
                    </a:lnTo>
                    <a:lnTo>
                      <a:pt x="285" y="74"/>
                    </a:lnTo>
                    <a:lnTo>
                      <a:pt x="284" y="74"/>
                    </a:lnTo>
                    <a:lnTo>
                      <a:pt x="283" y="74"/>
                    </a:lnTo>
                    <a:lnTo>
                      <a:pt x="283" y="75"/>
                    </a:lnTo>
                    <a:lnTo>
                      <a:pt x="283" y="75"/>
                    </a:lnTo>
                    <a:lnTo>
                      <a:pt x="282" y="75"/>
                    </a:lnTo>
                    <a:lnTo>
                      <a:pt x="281" y="75"/>
                    </a:lnTo>
                    <a:lnTo>
                      <a:pt x="279" y="75"/>
                    </a:lnTo>
                    <a:lnTo>
                      <a:pt x="278" y="75"/>
                    </a:lnTo>
                    <a:lnTo>
                      <a:pt x="276" y="75"/>
                    </a:lnTo>
                    <a:lnTo>
                      <a:pt x="275" y="75"/>
                    </a:lnTo>
                    <a:lnTo>
                      <a:pt x="273" y="75"/>
                    </a:lnTo>
                    <a:lnTo>
                      <a:pt x="272" y="75"/>
                    </a:lnTo>
                    <a:lnTo>
                      <a:pt x="271" y="75"/>
                    </a:lnTo>
                    <a:lnTo>
                      <a:pt x="271" y="75"/>
                    </a:lnTo>
                    <a:lnTo>
                      <a:pt x="271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69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17" y="77"/>
                    </a:lnTo>
                    <a:lnTo>
                      <a:pt x="216" y="77"/>
                    </a:lnTo>
                    <a:lnTo>
                      <a:pt x="216" y="77"/>
                    </a:lnTo>
                    <a:lnTo>
                      <a:pt x="216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0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8" y="77"/>
                    </a:lnTo>
                    <a:lnTo>
                      <a:pt x="208" y="77"/>
                    </a:lnTo>
                    <a:lnTo>
                      <a:pt x="207" y="77"/>
                    </a:lnTo>
                    <a:lnTo>
                      <a:pt x="207" y="77"/>
                    </a:lnTo>
                    <a:lnTo>
                      <a:pt x="206" y="77"/>
                    </a:lnTo>
                    <a:lnTo>
                      <a:pt x="206" y="77"/>
                    </a:lnTo>
                    <a:lnTo>
                      <a:pt x="205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4"/>
                    </a:lnTo>
                    <a:lnTo>
                      <a:pt x="198" y="74"/>
                    </a:lnTo>
                    <a:lnTo>
                      <a:pt x="197" y="74"/>
                    </a:lnTo>
                    <a:lnTo>
                      <a:pt x="197" y="75"/>
                    </a:lnTo>
                    <a:lnTo>
                      <a:pt x="196" y="75"/>
                    </a:lnTo>
                    <a:lnTo>
                      <a:pt x="195" y="75"/>
                    </a:lnTo>
                    <a:lnTo>
                      <a:pt x="194" y="75"/>
                    </a:lnTo>
                    <a:lnTo>
                      <a:pt x="193" y="76"/>
                    </a:lnTo>
                    <a:lnTo>
                      <a:pt x="193" y="76"/>
                    </a:lnTo>
                    <a:lnTo>
                      <a:pt x="192" y="77"/>
                    </a:lnTo>
                    <a:lnTo>
                      <a:pt x="183" y="77"/>
                    </a:lnTo>
                    <a:lnTo>
                      <a:pt x="183" y="76"/>
                    </a:lnTo>
                    <a:lnTo>
                      <a:pt x="184" y="75"/>
                    </a:lnTo>
                    <a:lnTo>
                      <a:pt x="184" y="75"/>
                    </a:lnTo>
                    <a:lnTo>
                      <a:pt x="184" y="74"/>
                    </a:lnTo>
                    <a:lnTo>
                      <a:pt x="185" y="74"/>
                    </a:lnTo>
                    <a:lnTo>
                      <a:pt x="185" y="73"/>
                    </a:lnTo>
                    <a:lnTo>
                      <a:pt x="185" y="73"/>
                    </a:lnTo>
                    <a:lnTo>
                      <a:pt x="185" y="72"/>
                    </a:lnTo>
                    <a:lnTo>
                      <a:pt x="185" y="72"/>
                    </a:lnTo>
                    <a:lnTo>
                      <a:pt x="186" y="72"/>
                    </a:lnTo>
                    <a:lnTo>
                      <a:pt x="186" y="72"/>
                    </a:lnTo>
                    <a:lnTo>
                      <a:pt x="187" y="71"/>
                    </a:lnTo>
                    <a:lnTo>
                      <a:pt x="187" y="71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90" y="69"/>
                    </a:lnTo>
                    <a:lnTo>
                      <a:pt x="191" y="69"/>
                    </a:lnTo>
                    <a:lnTo>
                      <a:pt x="192" y="68"/>
                    </a:lnTo>
                    <a:lnTo>
                      <a:pt x="193" y="67"/>
                    </a:lnTo>
                    <a:lnTo>
                      <a:pt x="195" y="66"/>
                    </a:lnTo>
                    <a:lnTo>
                      <a:pt x="196" y="66"/>
                    </a:lnTo>
                    <a:lnTo>
                      <a:pt x="197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6" y="64"/>
                    </a:lnTo>
                    <a:lnTo>
                      <a:pt x="197" y="64"/>
                    </a:lnTo>
                    <a:lnTo>
                      <a:pt x="198" y="63"/>
                    </a:lnTo>
                    <a:lnTo>
                      <a:pt x="199" y="63"/>
                    </a:lnTo>
                    <a:lnTo>
                      <a:pt x="201" y="62"/>
                    </a:lnTo>
                    <a:lnTo>
                      <a:pt x="202" y="62"/>
                    </a:lnTo>
                    <a:lnTo>
                      <a:pt x="203" y="61"/>
                    </a:lnTo>
                    <a:lnTo>
                      <a:pt x="204" y="61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8"/>
                    </a:lnTo>
                    <a:lnTo>
                      <a:pt x="209" y="58"/>
                    </a:lnTo>
                    <a:lnTo>
                      <a:pt x="209" y="58"/>
                    </a:lnTo>
                    <a:lnTo>
                      <a:pt x="210" y="57"/>
                    </a:lnTo>
                    <a:lnTo>
                      <a:pt x="210" y="57"/>
                    </a:lnTo>
                    <a:lnTo>
                      <a:pt x="211" y="57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3" y="54"/>
                    </a:lnTo>
                    <a:lnTo>
                      <a:pt x="215" y="53"/>
                    </a:lnTo>
                    <a:lnTo>
                      <a:pt x="217" y="52"/>
                    </a:lnTo>
                    <a:lnTo>
                      <a:pt x="218" y="52"/>
                    </a:lnTo>
                    <a:lnTo>
                      <a:pt x="220" y="51"/>
                    </a:lnTo>
                    <a:lnTo>
                      <a:pt x="222" y="51"/>
                    </a:lnTo>
                    <a:lnTo>
                      <a:pt x="224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2"/>
                    </a:lnTo>
                    <a:lnTo>
                      <a:pt x="226" y="52"/>
                    </a:lnTo>
                    <a:lnTo>
                      <a:pt x="227" y="52"/>
                    </a:lnTo>
                    <a:lnTo>
                      <a:pt x="227" y="52"/>
                    </a:lnTo>
                    <a:lnTo>
                      <a:pt x="228" y="52"/>
                    </a:lnTo>
                    <a:lnTo>
                      <a:pt x="229" y="52"/>
                    </a:lnTo>
                    <a:lnTo>
                      <a:pt x="229" y="52"/>
                    </a:lnTo>
                    <a:lnTo>
                      <a:pt x="230" y="52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40" y="51"/>
                    </a:lnTo>
                    <a:lnTo>
                      <a:pt x="241" y="50"/>
                    </a:lnTo>
                    <a:lnTo>
                      <a:pt x="242" y="50"/>
                    </a:lnTo>
                    <a:lnTo>
                      <a:pt x="243" y="50"/>
                    </a:lnTo>
                    <a:lnTo>
                      <a:pt x="245" y="51"/>
                    </a:lnTo>
                    <a:lnTo>
                      <a:pt x="247" y="52"/>
                    </a:lnTo>
                    <a:lnTo>
                      <a:pt x="248" y="53"/>
                    </a:lnTo>
                    <a:lnTo>
                      <a:pt x="250" y="54"/>
                    </a:lnTo>
                    <a:lnTo>
                      <a:pt x="252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7"/>
                    </a:lnTo>
                    <a:lnTo>
                      <a:pt x="254" y="58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60"/>
                    </a:lnTo>
                    <a:lnTo>
                      <a:pt x="254" y="60"/>
                    </a:lnTo>
                    <a:lnTo>
                      <a:pt x="255" y="60"/>
                    </a:lnTo>
                    <a:lnTo>
                      <a:pt x="254" y="60"/>
                    </a:lnTo>
                    <a:lnTo>
                      <a:pt x="254" y="61"/>
                    </a:lnTo>
                    <a:lnTo>
                      <a:pt x="253" y="63"/>
                    </a:lnTo>
                    <a:lnTo>
                      <a:pt x="252" y="64"/>
                    </a:lnTo>
                    <a:lnTo>
                      <a:pt x="252" y="65"/>
                    </a:lnTo>
                    <a:lnTo>
                      <a:pt x="252" y="66"/>
                    </a:lnTo>
                    <a:lnTo>
                      <a:pt x="252" y="66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7"/>
                    </a:lnTo>
                    <a:lnTo>
                      <a:pt x="246" y="67"/>
                    </a:lnTo>
                    <a:lnTo>
                      <a:pt x="246" y="67"/>
                    </a:lnTo>
                    <a:lnTo>
                      <a:pt x="246" y="68"/>
                    </a:lnTo>
                    <a:lnTo>
                      <a:pt x="246" y="68"/>
                    </a:lnTo>
                    <a:lnTo>
                      <a:pt x="245" y="68"/>
                    </a:lnTo>
                    <a:lnTo>
                      <a:pt x="245" y="68"/>
                    </a:lnTo>
                    <a:lnTo>
                      <a:pt x="244" y="69"/>
                    </a:lnTo>
                    <a:lnTo>
                      <a:pt x="243" y="70"/>
                    </a:lnTo>
                    <a:lnTo>
                      <a:pt x="241" y="70"/>
                    </a:lnTo>
                    <a:lnTo>
                      <a:pt x="239" y="71"/>
                    </a:lnTo>
                    <a:lnTo>
                      <a:pt x="237" y="71"/>
                    </a:lnTo>
                    <a:lnTo>
                      <a:pt x="236" y="72"/>
                    </a:lnTo>
                    <a:lnTo>
                      <a:pt x="235" y="72"/>
                    </a:lnTo>
                    <a:lnTo>
                      <a:pt x="235" y="73"/>
                    </a:lnTo>
                    <a:lnTo>
                      <a:pt x="235" y="73"/>
                    </a:lnTo>
                    <a:lnTo>
                      <a:pt x="235" y="74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7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9" y="72"/>
                    </a:lnTo>
                    <a:lnTo>
                      <a:pt x="239" y="72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40" y="72"/>
                    </a:lnTo>
                    <a:lnTo>
                      <a:pt x="241" y="72"/>
                    </a:lnTo>
                    <a:lnTo>
                      <a:pt x="242" y="71"/>
                    </a:lnTo>
                    <a:lnTo>
                      <a:pt x="244" y="71"/>
                    </a:lnTo>
                    <a:lnTo>
                      <a:pt x="246" y="70"/>
                    </a:lnTo>
                    <a:lnTo>
                      <a:pt x="248" y="70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51" y="69"/>
                    </a:lnTo>
                    <a:lnTo>
                      <a:pt x="252" y="68"/>
                    </a:lnTo>
                    <a:lnTo>
                      <a:pt x="253" y="68"/>
                    </a:lnTo>
                    <a:lnTo>
                      <a:pt x="254" y="68"/>
                    </a:lnTo>
                    <a:lnTo>
                      <a:pt x="255" y="68"/>
                    </a:lnTo>
                    <a:lnTo>
                      <a:pt x="256" y="68"/>
                    </a:lnTo>
                    <a:lnTo>
                      <a:pt x="256" y="68"/>
                    </a:lnTo>
                    <a:lnTo>
                      <a:pt x="257" y="69"/>
                    </a:lnTo>
                    <a:lnTo>
                      <a:pt x="258" y="70"/>
                    </a:lnTo>
                    <a:lnTo>
                      <a:pt x="259" y="71"/>
                    </a:lnTo>
                    <a:lnTo>
                      <a:pt x="260" y="71"/>
                    </a:lnTo>
                    <a:lnTo>
                      <a:pt x="261" y="72"/>
                    </a:lnTo>
                    <a:lnTo>
                      <a:pt x="261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4" y="71"/>
                    </a:lnTo>
                    <a:lnTo>
                      <a:pt x="265" y="70"/>
                    </a:lnTo>
                    <a:lnTo>
                      <a:pt x="266" y="70"/>
                    </a:lnTo>
                    <a:lnTo>
                      <a:pt x="267" y="70"/>
                    </a:lnTo>
                    <a:lnTo>
                      <a:pt x="267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9" y="70"/>
                    </a:lnTo>
                    <a:lnTo>
                      <a:pt x="269" y="70"/>
                    </a:lnTo>
                    <a:lnTo>
                      <a:pt x="271" y="70"/>
                    </a:lnTo>
                    <a:lnTo>
                      <a:pt x="271" y="70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3" y="70"/>
                    </a:lnTo>
                    <a:lnTo>
                      <a:pt x="274" y="69"/>
                    </a:lnTo>
                    <a:lnTo>
                      <a:pt x="273" y="69"/>
                    </a:lnTo>
                    <a:lnTo>
                      <a:pt x="272" y="69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0" y="67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7"/>
                    </a:lnTo>
                    <a:lnTo>
                      <a:pt x="272" y="66"/>
                    </a:lnTo>
                    <a:lnTo>
                      <a:pt x="271" y="66"/>
                    </a:lnTo>
                    <a:lnTo>
                      <a:pt x="271" y="65"/>
                    </a:lnTo>
                    <a:lnTo>
                      <a:pt x="271" y="65"/>
                    </a:lnTo>
                    <a:lnTo>
                      <a:pt x="270" y="65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4"/>
                    </a:lnTo>
                    <a:lnTo>
                      <a:pt x="269" y="63"/>
                    </a:lnTo>
                    <a:lnTo>
                      <a:pt x="268" y="62"/>
                    </a:lnTo>
                    <a:lnTo>
                      <a:pt x="268" y="61"/>
                    </a:lnTo>
                    <a:lnTo>
                      <a:pt x="268" y="61"/>
                    </a:lnTo>
                    <a:lnTo>
                      <a:pt x="267" y="60"/>
                    </a:lnTo>
                    <a:lnTo>
                      <a:pt x="267" y="60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8"/>
                    </a:lnTo>
                    <a:lnTo>
                      <a:pt x="265" y="57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5"/>
                    </a:lnTo>
                    <a:lnTo>
                      <a:pt x="264" y="55"/>
                    </a:lnTo>
                    <a:lnTo>
                      <a:pt x="264" y="54"/>
                    </a:lnTo>
                    <a:lnTo>
                      <a:pt x="264" y="54"/>
                    </a:lnTo>
                    <a:lnTo>
                      <a:pt x="265" y="53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5" y="50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1"/>
                    </a:lnTo>
                    <a:lnTo>
                      <a:pt x="266" y="51"/>
                    </a:lnTo>
                    <a:lnTo>
                      <a:pt x="265" y="51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7" y="51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49"/>
                    </a:lnTo>
                    <a:lnTo>
                      <a:pt x="267" y="48"/>
                    </a:lnTo>
                    <a:lnTo>
                      <a:pt x="265" y="47"/>
                    </a:lnTo>
                    <a:lnTo>
                      <a:pt x="263" y="47"/>
                    </a:lnTo>
                    <a:lnTo>
                      <a:pt x="261" y="45"/>
                    </a:lnTo>
                    <a:lnTo>
                      <a:pt x="260" y="44"/>
                    </a:lnTo>
                    <a:lnTo>
                      <a:pt x="258" y="43"/>
                    </a:lnTo>
                    <a:lnTo>
                      <a:pt x="257" y="41"/>
                    </a:lnTo>
                    <a:lnTo>
                      <a:pt x="257" y="41"/>
                    </a:lnTo>
                    <a:lnTo>
                      <a:pt x="257" y="40"/>
                    </a:lnTo>
                    <a:lnTo>
                      <a:pt x="257" y="39"/>
                    </a:lnTo>
                    <a:lnTo>
                      <a:pt x="258" y="38"/>
                    </a:lnTo>
                    <a:lnTo>
                      <a:pt x="257" y="38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4" y="38"/>
                    </a:lnTo>
                    <a:lnTo>
                      <a:pt x="253" y="38"/>
                    </a:lnTo>
                    <a:lnTo>
                      <a:pt x="252" y="38"/>
                    </a:lnTo>
                    <a:lnTo>
                      <a:pt x="251" y="38"/>
                    </a:lnTo>
                    <a:lnTo>
                      <a:pt x="250" y="38"/>
                    </a:lnTo>
                    <a:lnTo>
                      <a:pt x="248" y="39"/>
                    </a:lnTo>
                    <a:lnTo>
                      <a:pt x="247" y="40"/>
                    </a:lnTo>
                    <a:lnTo>
                      <a:pt x="246" y="40"/>
                    </a:lnTo>
                    <a:lnTo>
                      <a:pt x="244" y="41"/>
                    </a:lnTo>
                    <a:lnTo>
                      <a:pt x="243" y="41"/>
                    </a:lnTo>
                    <a:lnTo>
                      <a:pt x="242" y="41"/>
                    </a:lnTo>
                    <a:lnTo>
                      <a:pt x="240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7" y="40"/>
                    </a:lnTo>
                    <a:lnTo>
                      <a:pt x="237" y="40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8" y="38"/>
                    </a:lnTo>
                    <a:lnTo>
                      <a:pt x="238" y="38"/>
                    </a:lnTo>
                    <a:lnTo>
                      <a:pt x="238" y="37"/>
                    </a:lnTo>
                    <a:lnTo>
                      <a:pt x="238" y="37"/>
                    </a:lnTo>
                    <a:lnTo>
                      <a:pt x="240" y="37"/>
                    </a:lnTo>
                    <a:lnTo>
                      <a:pt x="241" y="37"/>
                    </a:lnTo>
                    <a:lnTo>
                      <a:pt x="242" y="38"/>
                    </a:lnTo>
                    <a:lnTo>
                      <a:pt x="244" y="37"/>
                    </a:lnTo>
                    <a:lnTo>
                      <a:pt x="245" y="37"/>
                    </a:lnTo>
                    <a:lnTo>
                      <a:pt x="246" y="37"/>
                    </a:lnTo>
                    <a:lnTo>
                      <a:pt x="247" y="37"/>
                    </a:lnTo>
                    <a:lnTo>
                      <a:pt x="249" y="36"/>
                    </a:lnTo>
                    <a:lnTo>
                      <a:pt x="252" y="35"/>
                    </a:lnTo>
                    <a:lnTo>
                      <a:pt x="254" y="35"/>
                    </a:lnTo>
                    <a:lnTo>
                      <a:pt x="257" y="34"/>
                    </a:lnTo>
                    <a:lnTo>
                      <a:pt x="259" y="34"/>
                    </a:lnTo>
                    <a:lnTo>
                      <a:pt x="261" y="35"/>
                    </a:lnTo>
                    <a:lnTo>
                      <a:pt x="262" y="35"/>
                    </a:lnTo>
                    <a:lnTo>
                      <a:pt x="263" y="36"/>
                    </a:lnTo>
                    <a:lnTo>
                      <a:pt x="264" y="37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4" y="38"/>
                    </a:lnTo>
                    <a:lnTo>
                      <a:pt x="264" y="38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5" y="40"/>
                    </a:lnTo>
                    <a:lnTo>
                      <a:pt x="267" y="40"/>
                    </a:lnTo>
                    <a:lnTo>
                      <a:pt x="268" y="40"/>
                    </a:lnTo>
                    <a:lnTo>
                      <a:pt x="270" y="40"/>
                    </a:lnTo>
                    <a:lnTo>
                      <a:pt x="272" y="40"/>
                    </a:lnTo>
                    <a:lnTo>
                      <a:pt x="274" y="40"/>
                    </a:lnTo>
                    <a:lnTo>
                      <a:pt x="275" y="40"/>
                    </a:lnTo>
                    <a:lnTo>
                      <a:pt x="277" y="40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9"/>
                    </a:lnTo>
                    <a:lnTo>
                      <a:pt x="282" y="38"/>
                    </a:lnTo>
                    <a:lnTo>
                      <a:pt x="284" y="36"/>
                    </a:lnTo>
                    <a:lnTo>
                      <a:pt x="285" y="34"/>
                    </a:lnTo>
                    <a:lnTo>
                      <a:pt x="285" y="32"/>
                    </a:lnTo>
                    <a:lnTo>
                      <a:pt x="286" y="31"/>
                    </a:lnTo>
                    <a:lnTo>
                      <a:pt x="286" y="29"/>
                    </a:lnTo>
                    <a:lnTo>
                      <a:pt x="285" y="26"/>
                    </a:lnTo>
                    <a:lnTo>
                      <a:pt x="285" y="23"/>
                    </a:lnTo>
                    <a:lnTo>
                      <a:pt x="284" y="19"/>
                    </a:lnTo>
                    <a:lnTo>
                      <a:pt x="283" y="17"/>
                    </a:lnTo>
                    <a:lnTo>
                      <a:pt x="282" y="13"/>
                    </a:lnTo>
                    <a:lnTo>
                      <a:pt x="282" y="11"/>
                    </a:lnTo>
                    <a:lnTo>
                      <a:pt x="281" y="8"/>
                    </a:lnTo>
                    <a:lnTo>
                      <a:pt x="280" y="5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3"/>
                    </a:lnTo>
                    <a:lnTo>
                      <a:pt x="280" y="3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289" y="0"/>
                    </a:lnTo>
                    <a:lnTo>
                      <a:pt x="290" y="2"/>
                    </a:lnTo>
                    <a:lnTo>
                      <a:pt x="291" y="3"/>
                    </a:lnTo>
                    <a:lnTo>
                      <a:pt x="291" y="5"/>
                    </a:lnTo>
                    <a:lnTo>
                      <a:pt x="292" y="6"/>
                    </a:lnTo>
                    <a:lnTo>
                      <a:pt x="292" y="8"/>
                    </a:lnTo>
                    <a:lnTo>
                      <a:pt x="293" y="9"/>
                    </a:lnTo>
                    <a:lnTo>
                      <a:pt x="293" y="11"/>
                    </a:lnTo>
                    <a:lnTo>
                      <a:pt x="294" y="12"/>
                    </a:lnTo>
                    <a:lnTo>
                      <a:pt x="295" y="14"/>
                    </a:lnTo>
                    <a:lnTo>
                      <a:pt x="296" y="17"/>
                    </a:lnTo>
                    <a:lnTo>
                      <a:pt x="297" y="21"/>
                    </a:lnTo>
                    <a:lnTo>
                      <a:pt x="298" y="26"/>
                    </a:lnTo>
                    <a:lnTo>
                      <a:pt x="299" y="30"/>
                    </a:lnTo>
                    <a:lnTo>
                      <a:pt x="299" y="34"/>
                    </a:lnTo>
                    <a:lnTo>
                      <a:pt x="300" y="38"/>
                    </a:lnTo>
                    <a:lnTo>
                      <a:pt x="299" y="40"/>
                    </a:lnTo>
                    <a:lnTo>
                      <a:pt x="300" y="42"/>
                    </a:lnTo>
                    <a:lnTo>
                      <a:pt x="300" y="44"/>
                    </a:lnTo>
                    <a:lnTo>
                      <a:pt x="300" y="45"/>
                    </a:lnTo>
                    <a:lnTo>
                      <a:pt x="299" y="46"/>
                    </a:lnTo>
                    <a:lnTo>
                      <a:pt x="299" y="47"/>
                    </a:lnTo>
                    <a:lnTo>
                      <a:pt x="298" y="48"/>
                    </a:lnTo>
                    <a:lnTo>
                      <a:pt x="297" y="49"/>
                    </a:lnTo>
                    <a:lnTo>
                      <a:pt x="296" y="49"/>
                    </a:lnTo>
                    <a:lnTo>
                      <a:pt x="294" y="50"/>
                    </a:lnTo>
                    <a:lnTo>
                      <a:pt x="290" y="50"/>
                    </a:lnTo>
                    <a:lnTo>
                      <a:pt x="287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2" y="50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2"/>
                    </a:lnTo>
                    <a:lnTo>
                      <a:pt x="283" y="52"/>
                    </a:lnTo>
                    <a:lnTo>
                      <a:pt x="283" y="52"/>
                    </a:lnTo>
                    <a:lnTo>
                      <a:pt x="284" y="52"/>
                    </a:lnTo>
                    <a:lnTo>
                      <a:pt x="284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8" y="52"/>
                    </a:lnTo>
                    <a:lnTo>
                      <a:pt x="291" y="52"/>
                    </a:lnTo>
                    <a:lnTo>
                      <a:pt x="294" y="52"/>
                    </a:lnTo>
                    <a:lnTo>
                      <a:pt x="296" y="54"/>
                    </a:lnTo>
                    <a:lnTo>
                      <a:pt x="297" y="54"/>
                    </a:lnTo>
                    <a:lnTo>
                      <a:pt x="298" y="55"/>
                    </a:lnTo>
                    <a:lnTo>
                      <a:pt x="299" y="55"/>
                    </a:lnTo>
                    <a:lnTo>
                      <a:pt x="300" y="56"/>
                    </a:lnTo>
                    <a:lnTo>
                      <a:pt x="301" y="58"/>
                    </a:lnTo>
                    <a:lnTo>
                      <a:pt x="301" y="59"/>
                    </a:lnTo>
                    <a:lnTo>
                      <a:pt x="302" y="60"/>
                    </a:lnTo>
                    <a:lnTo>
                      <a:pt x="302" y="62"/>
                    </a:lnTo>
                    <a:lnTo>
                      <a:pt x="303" y="62"/>
                    </a:lnTo>
                    <a:lnTo>
                      <a:pt x="303" y="63"/>
                    </a:lnTo>
                    <a:lnTo>
                      <a:pt x="304" y="63"/>
                    </a:lnTo>
                    <a:lnTo>
                      <a:pt x="304" y="64"/>
                    </a:lnTo>
                    <a:lnTo>
                      <a:pt x="304" y="64"/>
                    </a:lnTo>
                    <a:lnTo>
                      <a:pt x="304" y="65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6" y="64"/>
                    </a:lnTo>
                    <a:lnTo>
                      <a:pt x="307" y="61"/>
                    </a:lnTo>
                    <a:lnTo>
                      <a:pt x="307" y="59"/>
                    </a:lnTo>
                    <a:lnTo>
                      <a:pt x="308" y="56"/>
                    </a:lnTo>
                    <a:lnTo>
                      <a:pt x="308" y="54"/>
                    </a:lnTo>
                    <a:lnTo>
                      <a:pt x="308" y="51"/>
                    </a:lnTo>
                    <a:lnTo>
                      <a:pt x="308" y="49"/>
                    </a:lnTo>
                    <a:lnTo>
                      <a:pt x="308" y="46"/>
                    </a:lnTo>
                    <a:lnTo>
                      <a:pt x="309" y="40"/>
                    </a:lnTo>
                    <a:lnTo>
                      <a:pt x="310" y="35"/>
                    </a:lnTo>
                    <a:lnTo>
                      <a:pt x="310" y="29"/>
                    </a:lnTo>
                    <a:lnTo>
                      <a:pt x="311" y="23"/>
                    </a:lnTo>
                    <a:lnTo>
                      <a:pt x="312" y="18"/>
                    </a:lnTo>
                    <a:lnTo>
                      <a:pt x="312" y="12"/>
                    </a:lnTo>
                    <a:lnTo>
                      <a:pt x="312" y="6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18" y="2"/>
                    </a:lnTo>
                    <a:lnTo>
                      <a:pt x="318" y="3"/>
                    </a:lnTo>
                    <a:lnTo>
                      <a:pt x="318" y="4"/>
                    </a:lnTo>
                    <a:lnTo>
                      <a:pt x="318" y="6"/>
                    </a:lnTo>
                    <a:lnTo>
                      <a:pt x="318" y="7"/>
                    </a:lnTo>
                    <a:lnTo>
                      <a:pt x="318" y="8"/>
                    </a:lnTo>
                    <a:lnTo>
                      <a:pt x="318" y="9"/>
                    </a:lnTo>
                    <a:lnTo>
                      <a:pt x="318" y="10"/>
                    </a:lnTo>
                    <a:lnTo>
                      <a:pt x="319" y="9"/>
                    </a:lnTo>
                    <a:lnTo>
                      <a:pt x="320" y="8"/>
                    </a:lnTo>
                    <a:lnTo>
                      <a:pt x="322" y="7"/>
                    </a:lnTo>
                    <a:lnTo>
                      <a:pt x="323" y="7"/>
                    </a:lnTo>
                    <a:lnTo>
                      <a:pt x="325" y="7"/>
                    </a:lnTo>
                    <a:lnTo>
                      <a:pt x="327" y="7"/>
                    </a:lnTo>
                    <a:lnTo>
                      <a:pt x="330" y="7"/>
                    </a:lnTo>
                    <a:lnTo>
                      <a:pt x="332" y="7"/>
                    </a:lnTo>
                    <a:lnTo>
                      <a:pt x="334" y="7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8" y="6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3" y="9"/>
                    </a:lnTo>
                    <a:lnTo>
                      <a:pt x="344" y="11"/>
                    </a:lnTo>
                    <a:lnTo>
                      <a:pt x="346" y="13"/>
                    </a:lnTo>
                    <a:lnTo>
                      <a:pt x="347" y="16"/>
                    </a:lnTo>
                    <a:lnTo>
                      <a:pt x="348" y="18"/>
                    </a:lnTo>
                    <a:lnTo>
                      <a:pt x="351" y="23"/>
                    </a:lnTo>
                    <a:lnTo>
                      <a:pt x="353" y="28"/>
                    </a:lnTo>
                    <a:lnTo>
                      <a:pt x="355" y="32"/>
                    </a:lnTo>
                    <a:lnTo>
                      <a:pt x="357" y="35"/>
                    </a:lnTo>
                    <a:lnTo>
                      <a:pt x="358" y="37"/>
                    </a:lnTo>
                    <a:lnTo>
                      <a:pt x="359" y="40"/>
                    </a:lnTo>
                    <a:lnTo>
                      <a:pt x="360" y="42"/>
                    </a:lnTo>
                    <a:lnTo>
                      <a:pt x="362" y="44"/>
                    </a:lnTo>
                    <a:lnTo>
                      <a:pt x="363" y="46"/>
                    </a:lnTo>
                    <a:lnTo>
                      <a:pt x="365" y="48"/>
                    </a:lnTo>
                    <a:lnTo>
                      <a:pt x="366" y="50"/>
                    </a:lnTo>
                    <a:lnTo>
                      <a:pt x="367" y="52"/>
                    </a:lnTo>
                    <a:lnTo>
                      <a:pt x="368" y="54"/>
                    </a:lnTo>
                    <a:lnTo>
                      <a:pt x="368" y="55"/>
                    </a:lnTo>
                    <a:lnTo>
                      <a:pt x="368" y="56"/>
                    </a:lnTo>
                    <a:lnTo>
                      <a:pt x="368" y="57"/>
                    </a:lnTo>
                    <a:lnTo>
                      <a:pt x="368" y="59"/>
                    </a:lnTo>
                    <a:lnTo>
                      <a:pt x="368" y="60"/>
                    </a:lnTo>
                    <a:lnTo>
                      <a:pt x="369" y="61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4"/>
                    </a:lnTo>
                    <a:lnTo>
                      <a:pt x="368" y="66"/>
                    </a:lnTo>
                    <a:lnTo>
                      <a:pt x="369" y="68"/>
                    </a:lnTo>
                    <a:lnTo>
                      <a:pt x="369" y="70"/>
                    </a:lnTo>
                    <a:lnTo>
                      <a:pt x="369" y="71"/>
                    </a:lnTo>
                    <a:lnTo>
                      <a:pt x="369" y="73"/>
                    </a:lnTo>
                    <a:lnTo>
                      <a:pt x="369" y="75"/>
                    </a:lnTo>
                    <a:lnTo>
                      <a:pt x="369" y="77"/>
                    </a:lnTo>
                    <a:close/>
                    <a:moveTo>
                      <a:pt x="22" y="0"/>
                    </a:moveTo>
                    <a:lnTo>
                      <a:pt x="28" y="0"/>
                    </a:lnTo>
                    <a:lnTo>
                      <a:pt x="28" y="1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30" y="6"/>
                    </a:lnTo>
                    <a:lnTo>
                      <a:pt x="31" y="8"/>
                    </a:lnTo>
                    <a:lnTo>
                      <a:pt x="32" y="10"/>
                    </a:lnTo>
                    <a:lnTo>
                      <a:pt x="33" y="11"/>
                    </a:lnTo>
                    <a:lnTo>
                      <a:pt x="35" y="12"/>
                    </a:lnTo>
                    <a:lnTo>
                      <a:pt x="36" y="13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1" y="18"/>
                    </a:lnTo>
                    <a:lnTo>
                      <a:pt x="44" y="19"/>
                    </a:lnTo>
                    <a:lnTo>
                      <a:pt x="46" y="21"/>
                    </a:lnTo>
                    <a:lnTo>
                      <a:pt x="48" y="23"/>
                    </a:lnTo>
                    <a:lnTo>
                      <a:pt x="51" y="25"/>
                    </a:lnTo>
                    <a:lnTo>
                      <a:pt x="53" y="27"/>
                    </a:lnTo>
                    <a:lnTo>
                      <a:pt x="55" y="29"/>
                    </a:lnTo>
                    <a:lnTo>
                      <a:pt x="58" y="31"/>
                    </a:lnTo>
                    <a:lnTo>
                      <a:pt x="60" y="33"/>
                    </a:lnTo>
                    <a:lnTo>
                      <a:pt x="62" y="34"/>
                    </a:lnTo>
                    <a:lnTo>
                      <a:pt x="65" y="35"/>
                    </a:lnTo>
                    <a:lnTo>
                      <a:pt x="67" y="36"/>
                    </a:lnTo>
                    <a:lnTo>
                      <a:pt x="71" y="36"/>
                    </a:lnTo>
                    <a:lnTo>
                      <a:pt x="73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9" y="37"/>
                    </a:lnTo>
                    <a:lnTo>
                      <a:pt x="80" y="37"/>
                    </a:lnTo>
                    <a:lnTo>
                      <a:pt x="81" y="36"/>
                    </a:lnTo>
                    <a:lnTo>
                      <a:pt x="84" y="37"/>
                    </a:lnTo>
                    <a:lnTo>
                      <a:pt x="86" y="37"/>
                    </a:lnTo>
                    <a:lnTo>
                      <a:pt x="88" y="39"/>
                    </a:lnTo>
                    <a:lnTo>
                      <a:pt x="90" y="40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6"/>
                    </a:lnTo>
                    <a:lnTo>
                      <a:pt x="95" y="47"/>
                    </a:lnTo>
                    <a:lnTo>
                      <a:pt x="95" y="48"/>
                    </a:lnTo>
                    <a:lnTo>
                      <a:pt x="95" y="49"/>
                    </a:lnTo>
                    <a:lnTo>
                      <a:pt x="95" y="49"/>
                    </a:lnTo>
                    <a:lnTo>
                      <a:pt x="94" y="49"/>
                    </a:lnTo>
                    <a:lnTo>
                      <a:pt x="94" y="50"/>
                    </a:lnTo>
                    <a:lnTo>
                      <a:pt x="93" y="50"/>
                    </a:lnTo>
                    <a:lnTo>
                      <a:pt x="93" y="50"/>
                    </a:lnTo>
                    <a:lnTo>
                      <a:pt x="92" y="50"/>
                    </a:lnTo>
                    <a:lnTo>
                      <a:pt x="92" y="50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3" y="52"/>
                    </a:lnTo>
                    <a:lnTo>
                      <a:pt x="94" y="54"/>
                    </a:lnTo>
                    <a:lnTo>
                      <a:pt x="95" y="55"/>
                    </a:lnTo>
                    <a:lnTo>
                      <a:pt x="97" y="56"/>
                    </a:lnTo>
                    <a:lnTo>
                      <a:pt x="98" y="58"/>
                    </a:lnTo>
                    <a:lnTo>
                      <a:pt x="100" y="59"/>
                    </a:lnTo>
                    <a:lnTo>
                      <a:pt x="100" y="60"/>
                    </a:lnTo>
                    <a:lnTo>
                      <a:pt x="102" y="60"/>
                    </a:lnTo>
                    <a:lnTo>
                      <a:pt x="103" y="61"/>
                    </a:lnTo>
                    <a:lnTo>
                      <a:pt x="103" y="62"/>
                    </a:lnTo>
                    <a:lnTo>
                      <a:pt x="104" y="64"/>
                    </a:lnTo>
                    <a:lnTo>
                      <a:pt x="105" y="65"/>
                    </a:lnTo>
                    <a:lnTo>
                      <a:pt x="106" y="66"/>
                    </a:lnTo>
                    <a:lnTo>
                      <a:pt x="106" y="67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8" y="73"/>
                    </a:lnTo>
                    <a:lnTo>
                      <a:pt x="109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5"/>
                    </a:lnTo>
                    <a:lnTo>
                      <a:pt x="111" y="75"/>
                    </a:lnTo>
                    <a:lnTo>
                      <a:pt x="112" y="75"/>
                    </a:lnTo>
                    <a:lnTo>
                      <a:pt x="112" y="76"/>
                    </a:lnTo>
                    <a:lnTo>
                      <a:pt x="113" y="76"/>
                    </a:lnTo>
                    <a:lnTo>
                      <a:pt x="114" y="77"/>
                    </a:lnTo>
                    <a:lnTo>
                      <a:pt x="108" y="77"/>
                    </a:lnTo>
                    <a:lnTo>
                      <a:pt x="107" y="76"/>
                    </a:lnTo>
                    <a:lnTo>
                      <a:pt x="106" y="76"/>
                    </a:lnTo>
                    <a:lnTo>
                      <a:pt x="105" y="75"/>
                    </a:lnTo>
                    <a:lnTo>
                      <a:pt x="104" y="74"/>
                    </a:lnTo>
                    <a:lnTo>
                      <a:pt x="104" y="73"/>
                    </a:lnTo>
                    <a:lnTo>
                      <a:pt x="103" y="72"/>
                    </a:lnTo>
                    <a:lnTo>
                      <a:pt x="103" y="72"/>
                    </a:lnTo>
                    <a:lnTo>
                      <a:pt x="103" y="70"/>
                    </a:lnTo>
                    <a:lnTo>
                      <a:pt x="102" y="69"/>
                    </a:lnTo>
                    <a:lnTo>
                      <a:pt x="102" y="68"/>
                    </a:lnTo>
                    <a:lnTo>
                      <a:pt x="102" y="66"/>
                    </a:lnTo>
                    <a:lnTo>
                      <a:pt x="101" y="65"/>
                    </a:lnTo>
                    <a:lnTo>
                      <a:pt x="100" y="63"/>
                    </a:lnTo>
                    <a:lnTo>
                      <a:pt x="98" y="61"/>
                    </a:lnTo>
                    <a:lnTo>
                      <a:pt x="96" y="60"/>
                    </a:lnTo>
                    <a:lnTo>
                      <a:pt x="94" y="58"/>
                    </a:lnTo>
                    <a:lnTo>
                      <a:pt x="92" y="57"/>
                    </a:lnTo>
                    <a:lnTo>
                      <a:pt x="91" y="55"/>
                    </a:lnTo>
                    <a:lnTo>
                      <a:pt x="91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4"/>
                    </a:lnTo>
                    <a:lnTo>
                      <a:pt x="90" y="54"/>
                    </a:lnTo>
                    <a:lnTo>
                      <a:pt x="90" y="53"/>
                    </a:lnTo>
                    <a:lnTo>
                      <a:pt x="89" y="52"/>
                    </a:lnTo>
                    <a:lnTo>
                      <a:pt x="89" y="52"/>
                    </a:lnTo>
                    <a:lnTo>
                      <a:pt x="88" y="51"/>
                    </a:lnTo>
                    <a:lnTo>
                      <a:pt x="88" y="51"/>
                    </a:lnTo>
                    <a:lnTo>
                      <a:pt x="88" y="50"/>
                    </a:lnTo>
                    <a:lnTo>
                      <a:pt x="87" y="48"/>
                    </a:lnTo>
                    <a:lnTo>
                      <a:pt x="86" y="47"/>
                    </a:lnTo>
                    <a:lnTo>
                      <a:pt x="85" y="46"/>
                    </a:lnTo>
                    <a:lnTo>
                      <a:pt x="85" y="45"/>
                    </a:lnTo>
                    <a:lnTo>
                      <a:pt x="84" y="45"/>
                    </a:lnTo>
                    <a:lnTo>
                      <a:pt x="83" y="44"/>
                    </a:lnTo>
                    <a:lnTo>
                      <a:pt x="82" y="44"/>
                    </a:lnTo>
                    <a:lnTo>
                      <a:pt x="80" y="44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5" y="44"/>
                    </a:lnTo>
                    <a:lnTo>
                      <a:pt x="73" y="44"/>
                    </a:lnTo>
                    <a:lnTo>
                      <a:pt x="71" y="43"/>
                    </a:lnTo>
                    <a:lnTo>
                      <a:pt x="69" y="41"/>
                    </a:lnTo>
                    <a:lnTo>
                      <a:pt x="67" y="40"/>
                    </a:lnTo>
                    <a:lnTo>
                      <a:pt x="64" y="38"/>
                    </a:lnTo>
                    <a:lnTo>
                      <a:pt x="63" y="38"/>
                    </a:lnTo>
                    <a:lnTo>
                      <a:pt x="62" y="37"/>
                    </a:lnTo>
                    <a:lnTo>
                      <a:pt x="61" y="37"/>
                    </a:lnTo>
                    <a:lnTo>
                      <a:pt x="59" y="37"/>
                    </a:lnTo>
                    <a:lnTo>
                      <a:pt x="59" y="36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7" y="36"/>
                    </a:lnTo>
                    <a:lnTo>
                      <a:pt x="57" y="36"/>
                    </a:lnTo>
                    <a:lnTo>
                      <a:pt x="56" y="36"/>
                    </a:lnTo>
                    <a:lnTo>
                      <a:pt x="56" y="36"/>
                    </a:lnTo>
                    <a:lnTo>
                      <a:pt x="56" y="37"/>
                    </a:lnTo>
                    <a:lnTo>
                      <a:pt x="56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7" y="37"/>
                    </a:lnTo>
                    <a:lnTo>
                      <a:pt x="55" y="37"/>
                    </a:lnTo>
                    <a:lnTo>
                      <a:pt x="52" y="37"/>
                    </a:lnTo>
                    <a:lnTo>
                      <a:pt x="50" y="36"/>
                    </a:lnTo>
                    <a:lnTo>
                      <a:pt x="48" y="36"/>
                    </a:lnTo>
                    <a:lnTo>
                      <a:pt x="46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6" y="37"/>
                    </a:lnTo>
                    <a:lnTo>
                      <a:pt x="47" y="37"/>
                    </a:lnTo>
                    <a:lnTo>
                      <a:pt x="48" y="38"/>
                    </a:lnTo>
                    <a:lnTo>
                      <a:pt x="49" y="40"/>
                    </a:lnTo>
                    <a:lnTo>
                      <a:pt x="49" y="42"/>
                    </a:lnTo>
                    <a:lnTo>
                      <a:pt x="50" y="44"/>
                    </a:lnTo>
                    <a:lnTo>
                      <a:pt x="51" y="47"/>
                    </a:lnTo>
                    <a:lnTo>
                      <a:pt x="51" y="50"/>
                    </a:lnTo>
                    <a:lnTo>
                      <a:pt x="51" y="52"/>
                    </a:lnTo>
                    <a:lnTo>
                      <a:pt x="51" y="55"/>
                    </a:lnTo>
                    <a:lnTo>
                      <a:pt x="51" y="55"/>
                    </a:lnTo>
                    <a:lnTo>
                      <a:pt x="52" y="55"/>
                    </a:lnTo>
                    <a:lnTo>
                      <a:pt x="52" y="55"/>
                    </a:lnTo>
                    <a:lnTo>
                      <a:pt x="53" y="55"/>
                    </a:lnTo>
                    <a:lnTo>
                      <a:pt x="54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6" y="54"/>
                    </a:lnTo>
                    <a:lnTo>
                      <a:pt x="56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6" y="55"/>
                    </a:lnTo>
                    <a:lnTo>
                      <a:pt x="57" y="56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3" y="59"/>
                    </a:lnTo>
                    <a:lnTo>
                      <a:pt x="64" y="59"/>
                    </a:lnTo>
                    <a:lnTo>
                      <a:pt x="65" y="59"/>
                    </a:lnTo>
                    <a:lnTo>
                      <a:pt x="65" y="59"/>
                    </a:lnTo>
                    <a:lnTo>
                      <a:pt x="66" y="59"/>
                    </a:lnTo>
                    <a:lnTo>
                      <a:pt x="66" y="60"/>
                    </a:lnTo>
                    <a:lnTo>
                      <a:pt x="66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1"/>
                    </a:lnTo>
                    <a:lnTo>
                      <a:pt x="68" y="61"/>
                    </a:lnTo>
                    <a:lnTo>
                      <a:pt x="69" y="61"/>
                    </a:lnTo>
                    <a:lnTo>
                      <a:pt x="70" y="62"/>
                    </a:lnTo>
                    <a:lnTo>
                      <a:pt x="71" y="63"/>
                    </a:lnTo>
                    <a:lnTo>
                      <a:pt x="72" y="65"/>
                    </a:lnTo>
                    <a:lnTo>
                      <a:pt x="73" y="68"/>
                    </a:lnTo>
                    <a:lnTo>
                      <a:pt x="73" y="70"/>
                    </a:lnTo>
                    <a:lnTo>
                      <a:pt x="74" y="73"/>
                    </a:lnTo>
                    <a:lnTo>
                      <a:pt x="74" y="75"/>
                    </a:lnTo>
                    <a:lnTo>
                      <a:pt x="74" y="77"/>
                    </a:lnTo>
                    <a:lnTo>
                      <a:pt x="54" y="77"/>
                    </a:lnTo>
                    <a:lnTo>
                      <a:pt x="54" y="77"/>
                    </a:lnTo>
                    <a:lnTo>
                      <a:pt x="54" y="76"/>
                    </a:lnTo>
                    <a:lnTo>
                      <a:pt x="55" y="76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6" y="74"/>
                    </a:lnTo>
                    <a:lnTo>
                      <a:pt x="56" y="74"/>
                    </a:lnTo>
                    <a:lnTo>
                      <a:pt x="57" y="73"/>
                    </a:lnTo>
                    <a:lnTo>
                      <a:pt x="57" y="73"/>
                    </a:lnTo>
                    <a:lnTo>
                      <a:pt x="57" y="72"/>
                    </a:lnTo>
                    <a:lnTo>
                      <a:pt x="57" y="71"/>
                    </a:lnTo>
                    <a:lnTo>
                      <a:pt x="56" y="70"/>
                    </a:lnTo>
                    <a:lnTo>
                      <a:pt x="55" y="69"/>
                    </a:lnTo>
                    <a:lnTo>
                      <a:pt x="54" y="68"/>
                    </a:lnTo>
                    <a:lnTo>
                      <a:pt x="53" y="67"/>
                    </a:lnTo>
                    <a:lnTo>
                      <a:pt x="53" y="67"/>
                    </a:lnTo>
                    <a:lnTo>
                      <a:pt x="53" y="68"/>
                    </a:lnTo>
                    <a:lnTo>
                      <a:pt x="53" y="69"/>
                    </a:lnTo>
                    <a:lnTo>
                      <a:pt x="52" y="70"/>
                    </a:lnTo>
                    <a:lnTo>
                      <a:pt x="52" y="72"/>
                    </a:lnTo>
                    <a:lnTo>
                      <a:pt x="52" y="73"/>
                    </a:lnTo>
                    <a:lnTo>
                      <a:pt x="52" y="74"/>
                    </a:lnTo>
                    <a:lnTo>
                      <a:pt x="52" y="75"/>
                    </a:lnTo>
                    <a:lnTo>
                      <a:pt x="52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5"/>
                    </a:lnTo>
                    <a:lnTo>
                      <a:pt x="48" y="75"/>
                    </a:lnTo>
                    <a:lnTo>
                      <a:pt x="48" y="75"/>
                    </a:lnTo>
                    <a:lnTo>
                      <a:pt x="48" y="73"/>
                    </a:lnTo>
                    <a:lnTo>
                      <a:pt x="48" y="71"/>
                    </a:lnTo>
                    <a:lnTo>
                      <a:pt x="48" y="69"/>
                    </a:lnTo>
                    <a:lnTo>
                      <a:pt x="48" y="67"/>
                    </a:lnTo>
                    <a:lnTo>
                      <a:pt x="48" y="65"/>
                    </a:lnTo>
                    <a:lnTo>
                      <a:pt x="48" y="64"/>
                    </a:lnTo>
                    <a:lnTo>
                      <a:pt x="48" y="62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6" y="61"/>
                    </a:lnTo>
                    <a:lnTo>
                      <a:pt x="44" y="62"/>
                    </a:lnTo>
                    <a:lnTo>
                      <a:pt x="43" y="63"/>
                    </a:lnTo>
                    <a:lnTo>
                      <a:pt x="41" y="64"/>
                    </a:lnTo>
                    <a:lnTo>
                      <a:pt x="39" y="64"/>
                    </a:lnTo>
                    <a:lnTo>
                      <a:pt x="37" y="64"/>
                    </a:lnTo>
                    <a:lnTo>
                      <a:pt x="36" y="64"/>
                    </a:lnTo>
                    <a:lnTo>
                      <a:pt x="35" y="64"/>
                    </a:lnTo>
                    <a:lnTo>
                      <a:pt x="35" y="63"/>
                    </a:lnTo>
                    <a:lnTo>
                      <a:pt x="34" y="63"/>
                    </a:lnTo>
                    <a:lnTo>
                      <a:pt x="34" y="63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1" y="63"/>
                    </a:lnTo>
                    <a:lnTo>
                      <a:pt x="30" y="63"/>
                    </a:lnTo>
                    <a:lnTo>
                      <a:pt x="30" y="63"/>
                    </a:lnTo>
                    <a:lnTo>
                      <a:pt x="29" y="63"/>
                    </a:lnTo>
                    <a:lnTo>
                      <a:pt x="29" y="65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0"/>
                    </a:lnTo>
                    <a:lnTo>
                      <a:pt x="28" y="72"/>
                    </a:lnTo>
                    <a:lnTo>
                      <a:pt x="28" y="74"/>
                    </a:lnTo>
                    <a:lnTo>
                      <a:pt x="28" y="75"/>
                    </a:lnTo>
                    <a:lnTo>
                      <a:pt x="29" y="77"/>
                    </a:lnTo>
                    <a:lnTo>
                      <a:pt x="25" y="77"/>
                    </a:lnTo>
                    <a:lnTo>
                      <a:pt x="24" y="76"/>
                    </a:lnTo>
                    <a:lnTo>
                      <a:pt x="24" y="75"/>
                    </a:lnTo>
                    <a:lnTo>
                      <a:pt x="24" y="74"/>
                    </a:lnTo>
                    <a:lnTo>
                      <a:pt x="23" y="72"/>
                    </a:lnTo>
                    <a:lnTo>
                      <a:pt x="23" y="71"/>
                    </a:lnTo>
                    <a:lnTo>
                      <a:pt x="23" y="70"/>
                    </a:lnTo>
                    <a:lnTo>
                      <a:pt x="23" y="69"/>
                    </a:lnTo>
                    <a:lnTo>
                      <a:pt x="23" y="68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66"/>
                    </a:lnTo>
                    <a:lnTo>
                      <a:pt x="22" y="66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1" y="64"/>
                    </a:lnTo>
                    <a:lnTo>
                      <a:pt x="19" y="64"/>
                    </a:lnTo>
                    <a:lnTo>
                      <a:pt x="18" y="63"/>
                    </a:lnTo>
                    <a:lnTo>
                      <a:pt x="16" y="62"/>
                    </a:lnTo>
                    <a:lnTo>
                      <a:pt x="15" y="61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3" y="58"/>
                    </a:lnTo>
                    <a:lnTo>
                      <a:pt x="13" y="57"/>
                    </a:lnTo>
                    <a:lnTo>
                      <a:pt x="12" y="54"/>
                    </a:lnTo>
                    <a:lnTo>
                      <a:pt x="12" y="51"/>
                    </a:lnTo>
                    <a:lnTo>
                      <a:pt x="11" y="50"/>
                    </a:lnTo>
                    <a:lnTo>
                      <a:pt x="11" y="49"/>
                    </a:lnTo>
                    <a:lnTo>
                      <a:pt x="10" y="48"/>
                    </a:lnTo>
                    <a:lnTo>
                      <a:pt x="9" y="47"/>
                    </a:lnTo>
                    <a:lnTo>
                      <a:pt x="8" y="45"/>
                    </a:lnTo>
                    <a:lnTo>
                      <a:pt x="7" y="43"/>
                    </a:lnTo>
                    <a:lnTo>
                      <a:pt x="6" y="41"/>
                    </a:lnTo>
                    <a:lnTo>
                      <a:pt x="5" y="40"/>
                    </a:lnTo>
                    <a:lnTo>
                      <a:pt x="3" y="38"/>
                    </a:lnTo>
                    <a:lnTo>
                      <a:pt x="2" y="37"/>
                    </a:lnTo>
                    <a:lnTo>
                      <a:pt x="1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8"/>
                    </a:lnTo>
                    <a:lnTo>
                      <a:pt x="3" y="27"/>
                    </a:lnTo>
                    <a:lnTo>
                      <a:pt x="4" y="26"/>
                    </a:lnTo>
                    <a:lnTo>
                      <a:pt x="5" y="25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8" y="21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7"/>
                    </a:lnTo>
                    <a:lnTo>
                      <a:pt x="8" y="15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2" y="10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9" y="6"/>
                    </a:lnTo>
                    <a:lnTo>
                      <a:pt x="21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2" y="0"/>
                    </a:lnTo>
                    <a:close/>
                    <a:moveTo>
                      <a:pt x="32" y="0"/>
                    </a:moveTo>
                    <a:lnTo>
                      <a:pt x="33" y="0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3"/>
                    </a:lnTo>
                    <a:lnTo>
                      <a:pt x="34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2" y="1"/>
                    </a:lnTo>
                    <a:lnTo>
                      <a:pt x="32" y="0"/>
                    </a:lnTo>
                    <a:close/>
                    <a:moveTo>
                      <a:pt x="34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39" y="3"/>
                    </a:lnTo>
                    <a:lnTo>
                      <a:pt x="39" y="4"/>
                    </a:lnTo>
                    <a:lnTo>
                      <a:pt x="40" y="5"/>
                    </a:lnTo>
                    <a:lnTo>
                      <a:pt x="40" y="5"/>
                    </a:lnTo>
                    <a:lnTo>
                      <a:pt x="41" y="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8"/>
                    </a:lnTo>
                    <a:lnTo>
                      <a:pt x="44" y="9"/>
                    </a:lnTo>
                    <a:lnTo>
                      <a:pt x="45" y="10"/>
                    </a:lnTo>
                    <a:lnTo>
                      <a:pt x="46" y="11"/>
                    </a:lnTo>
                    <a:lnTo>
                      <a:pt x="47" y="12"/>
                    </a:lnTo>
                    <a:lnTo>
                      <a:pt x="48" y="12"/>
                    </a:lnTo>
                    <a:lnTo>
                      <a:pt x="48" y="12"/>
                    </a:lnTo>
                    <a:lnTo>
                      <a:pt x="49" y="12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50" y="13"/>
                    </a:lnTo>
                    <a:lnTo>
                      <a:pt x="50" y="13"/>
                    </a:lnTo>
                    <a:lnTo>
                      <a:pt x="51" y="14"/>
                    </a:lnTo>
                    <a:lnTo>
                      <a:pt x="52" y="15"/>
                    </a:lnTo>
                    <a:lnTo>
                      <a:pt x="54" y="17"/>
                    </a:lnTo>
                    <a:lnTo>
                      <a:pt x="57" y="19"/>
                    </a:lnTo>
                    <a:lnTo>
                      <a:pt x="59" y="21"/>
                    </a:lnTo>
                    <a:lnTo>
                      <a:pt x="61" y="22"/>
                    </a:lnTo>
                    <a:lnTo>
                      <a:pt x="63" y="23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6" y="25"/>
                    </a:lnTo>
                    <a:lnTo>
                      <a:pt x="66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3" y="27"/>
                    </a:lnTo>
                    <a:lnTo>
                      <a:pt x="63" y="27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7" y="24"/>
                    </a:lnTo>
                    <a:lnTo>
                      <a:pt x="56" y="22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51" y="18"/>
                    </a:lnTo>
                    <a:lnTo>
                      <a:pt x="49" y="16"/>
                    </a:lnTo>
                    <a:lnTo>
                      <a:pt x="47" y="16"/>
                    </a:lnTo>
                    <a:lnTo>
                      <a:pt x="44" y="15"/>
                    </a:lnTo>
                    <a:lnTo>
                      <a:pt x="41" y="14"/>
                    </a:lnTo>
                    <a:lnTo>
                      <a:pt x="38" y="12"/>
                    </a:lnTo>
                    <a:lnTo>
                      <a:pt x="36" y="10"/>
                    </a:lnTo>
                    <a:lnTo>
                      <a:pt x="34" y="8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6" y="6"/>
                    </a:lnTo>
                    <a:lnTo>
                      <a:pt x="36" y="5"/>
                    </a:lnTo>
                    <a:lnTo>
                      <a:pt x="36" y="4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4" y="0"/>
                    </a:lnTo>
                    <a:close/>
                    <a:moveTo>
                      <a:pt x="42" y="0"/>
                    </a:moveTo>
                    <a:lnTo>
                      <a:pt x="47" y="0"/>
                    </a:lnTo>
                    <a:lnTo>
                      <a:pt x="47" y="1"/>
                    </a:lnTo>
                    <a:lnTo>
                      <a:pt x="48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3" y="8"/>
                    </a:lnTo>
                    <a:lnTo>
                      <a:pt x="54" y="8"/>
                    </a:lnTo>
                    <a:lnTo>
                      <a:pt x="55" y="9"/>
                    </a:lnTo>
                    <a:lnTo>
                      <a:pt x="57" y="9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61" y="11"/>
                    </a:lnTo>
                    <a:lnTo>
                      <a:pt x="62" y="11"/>
                    </a:lnTo>
                    <a:lnTo>
                      <a:pt x="63" y="11"/>
                    </a:lnTo>
                    <a:lnTo>
                      <a:pt x="64" y="10"/>
                    </a:lnTo>
                    <a:lnTo>
                      <a:pt x="65" y="10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8" y="10"/>
                    </a:lnTo>
                    <a:lnTo>
                      <a:pt x="69" y="10"/>
                    </a:lnTo>
                    <a:lnTo>
                      <a:pt x="71" y="11"/>
                    </a:lnTo>
                    <a:lnTo>
                      <a:pt x="70" y="11"/>
                    </a:lnTo>
                    <a:lnTo>
                      <a:pt x="69" y="12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4" y="14"/>
                    </a:lnTo>
                    <a:lnTo>
                      <a:pt x="63" y="14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7" y="14"/>
                    </a:lnTo>
                    <a:lnTo>
                      <a:pt x="56" y="14"/>
                    </a:lnTo>
                    <a:lnTo>
                      <a:pt x="55" y="13"/>
                    </a:lnTo>
                    <a:lnTo>
                      <a:pt x="54" y="13"/>
                    </a:lnTo>
                    <a:lnTo>
                      <a:pt x="53" y="12"/>
                    </a:lnTo>
                    <a:lnTo>
                      <a:pt x="52" y="11"/>
                    </a:lnTo>
                    <a:lnTo>
                      <a:pt x="50" y="11"/>
                    </a:lnTo>
                    <a:lnTo>
                      <a:pt x="49" y="10"/>
                    </a:lnTo>
                    <a:lnTo>
                      <a:pt x="47" y="9"/>
                    </a:lnTo>
                    <a:lnTo>
                      <a:pt x="46" y="8"/>
                    </a:lnTo>
                    <a:lnTo>
                      <a:pt x="45" y="6"/>
                    </a:lnTo>
                    <a:lnTo>
                      <a:pt x="44" y="4"/>
                    </a:lnTo>
                    <a:lnTo>
                      <a:pt x="43" y="3"/>
                    </a:lnTo>
                    <a:lnTo>
                      <a:pt x="42" y="0"/>
                    </a:lnTo>
                    <a:close/>
                    <a:moveTo>
                      <a:pt x="58" y="0"/>
                    </a:moveTo>
                    <a:lnTo>
                      <a:pt x="65" y="0"/>
                    </a:lnTo>
                    <a:lnTo>
                      <a:pt x="65" y="1"/>
                    </a:lnTo>
                    <a:lnTo>
                      <a:pt x="65" y="2"/>
                    </a:lnTo>
                    <a:lnTo>
                      <a:pt x="66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5"/>
                    </a:lnTo>
                    <a:lnTo>
                      <a:pt x="67" y="6"/>
                    </a:lnTo>
                    <a:lnTo>
                      <a:pt x="67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4" y="7"/>
                    </a:lnTo>
                    <a:lnTo>
                      <a:pt x="64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2" y="6"/>
                    </a:lnTo>
                    <a:lnTo>
                      <a:pt x="61" y="5"/>
                    </a:lnTo>
                    <a:lnTo>
                      <a:pt x="60" y="4"/>
                    </a:lnTo>
                    <a:lnTo>
                      <a:pt x="59" y="3"/>
                    </a:lnTo>
                    <a:lnTo>
                      <a:pt x="59" y="2"/>
                    </a:lnTo>
                    <a:lnTo>
                      <a:pt x="58" y="0"/>
                    </a:lnTo>
                    <a:close/>
                    <a:moveTo>
                      <a:pt x="78" y="0"/>
                    </a:moveTo>
                    <a:lnTo>
                      <a:pt x="89" y="0"/>
                    </a:lnTo>
                    <a:lnTo>
                      <a:pt x="91" y="3"/>
                    </a:lnTo>
                    <a:lnTo>
                      <a:pt x="92" y="6"/>
                    </a:lnTo>
                    <a:lnTo>
                      <a:pt x="94" y="9"/>
                    </a:lnTo>
                    <a:lnTo>
                      <a:pt x="95" y="11"/>
                    </a:lnTo>
                    <a:lnTo>
                      <a:pt x="96" y="14"/>
                    </a:lnTo>
                    <a:lnTo>
                      <a:pt x="96" y="17"/>
                    </a:lnTo>
                    <a:lnTo>
                      <a:pt x="96" y="21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4" y="25"/>
                    </a:lnTo>
                    <a:lnTo>
                      <a:pt x="94" y="25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7"/>
                    </a:lnTo>
                    <a:lnTo>
                      <a:pt x="94" y="26"/>
                    </a:lnTo>
                    <a:lnTo>
                      <a:pt x="93" y="26"/>
                    </a:lnTo>
                    <a:lnTo>
                      <a:pt x="92" y="25"/>
                    </a:lnTo>
                    <a:lnTo>
                      <a:pt x="90" y="24"/>
                    </a:lnTo>
                    <a:lnTo>
                      <a:pt x="88" y="21"/>
                    </a:lnTo>
                    <a:lnTo>
                      <a:pt x="86" y="17"/>
                    </a:lnTo>
                    <a:lnTo>
                      <a:pt x="84" y="13"/>
                    </a:lnTo>
                    <a:lnTo>
                      <a:pt x="82" y="9"/>
                    </a:lnTo>
                    <a:lnTo>
                      <a:pt x="80" y="7"/>
                    </a:lnTo>
                    <a:lnTo>
                      <a:pt x="79" y="5"/>
                    </a:lnTo>
                    <a:lnTo>
                      <a:pt x="79" y="5"/>
                    </a:lnTo>
                    <a:lnTo>
                      <a:pt x="79" y="4"/>
                    </a:lnTo>
                    <a:lnTo>
                      <a:pt x="79" y="4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78" y="2"/>
                    </a:lnTo>
                    <a:lnTo>
                      <a:pt x="78" y="1"/>
                    </a:lnTo>
                    <a:lnTo>
                      <a:pt x="78" y="0"/>
                    </a:lnTo>
                    <a:close/>
                    <a:moveTo>
                      <a:pt x="103" y="77"/>
                    </a:move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2" y="75"/>
                    </a:lnTo>
                    <a:lnTo>
                      <a:pt x="83" y="75"/>
                    </a:lnTo>
                    <a:lnTo>
                      <a:pt x="85" y="75"/>
                    </a:lnTo>
                    <a:lnTo>
                      <a:pt x="86" y="75"/>
                    </a:lnTo>
                    <a:lnTo>
                      <a:pt x="88" y="74"/>
                    </a:lnTo>
                    <a:lnTo>
                      <a:pt x="89" y="74"/>
                    </a:lnTo>
                    <a:lnTo>
                      <a:pt x="90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2" y="74"/>
                    </a:lnTo>
                    <a:lnTo>
                      <a:pt x="92" y="74"/>
                    </a:lnTo>
                    <a:lnTo>
                      <a:pt x="93" y="74"/>
                    </a:lnTo>
                    <a:lnTo>
                      <a:pt x="93" y="74"/>
                    </a:lnTo>
                    <a:lnTo>
                      <a:pt x="94" y="74"/>
                    </a:lnTo>
                    <a:lnTo>
                      <a:pt x="94" y="74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5"/>
                    </a:lnTo>
                    <a:lnTo>
                      <a:pt x="102" y="75"/>
                    </a:lnTo>
                    <a:lnTo>
                      <a:pt x="102" y="76"/>
                    </a:lnTo>
                    <a:lnTo>
                      <a:pt x="102" y="76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close/>
                    <a:moveTo>
                      <a:pt x="21" y="47"/>
                    </a:moveTo>
                    <a:lnTo>
                      <a:pt x="20" y="47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5"/>
                    </a:lnTo>
                    <a:lnTo>
                      <a:pt x="21" y="44"/>
                    </a:lnTo>
                    <a:lnTo>
                      <a:pt x="21" y="42"/>
                    </a:lnTo>
                    <a:lnTo>
                      <a:pt x="21" y="41"/>
                    </a:lnTo>
                    <a:lnTo>
                      <a:pt x="21" y="38"/>
                    </a:lnTo>
                    <a:lnTo>
                      <a:pt x="20" y="34"/>
                    </a:lnTo>
                    <a:lnTo>
                      <a:pt x="20" y="31"/>
                    </a:lnTo>
                    <a:lnTo>
                      <a:pt x="18" y="28"/>
                    </a:lnTo>
                    <a:lnTo>
                      <a:pt x="17" y="26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7"/>
                    </a:lnTo>
                    <a:lnTo>
                      <a:pt x="14" y="28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40"/>
                    </a:lnTo>
                    <a:lnTo>
                      <a:pt x="15" y="41"/>
                    </a:lnTo>
                    <a:lnTo>
                      <a:pt x="14" y="42"/>
                    </a:lnTo>
                    <a:lnTo>
                      <a:pt x="13" y="42"/>
                    </a:lnTo>
                    <a:lnTo>
                      <a:pt x="12" y="43"/>
                    </a:lnTo>
                    <a:lnTo>
                      <a:pt x="12" y="42"/>
                    </a:lnTo>
                    <a:lnTo>
                      <a:pt x="11" y="41"/>
                    </a:lnTo>
                    <a:lnTo>
                      <a:pt x="10" y="40"/>
                    </a:lnTo>
                    <a:lnTo>
                      <a:pt x="9" y="39"/>
                    </a:lnTo>
                    <a:lnTo>
                      <a:pt x="6" y="37"/>
                    </a:lnTo>
                    <a:lnTo>
                      <a:pt x="4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3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4" y="29"/>
                    </a:lnTo>
                    <a:lnTo>
                      <a:pt x="5" y="27"/>
                    </a:lnTo>
                    <a:lnTo>
                      <a:pt x="7" y="26"/>
                    </a:lnTo>
                    <a:lnTo>
                      <a:pt x="10" y="25"/>
                    </a:lnTo>
                    <a:lnTo>
                      <a:pt x="12" y="24"/>
                    </a:lnTo>
                    <a:lnTo>
                      <a:pt x="14" y="23"/>
                    </a:lnTo>
                    <a:lnTo>
                      <a:pt x="16" y="22"/>
                    </a:lnTo>
                    <a:lnTo>
                      <a:pt x="17" y="21"/>
                    </a:lnTo>
                    <a:lnTo>
                      <a:pt x="18" y="21"/>
                    </a:lnTo>
                    <a:lnTo>
                      <a:pt x="18" y="22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19" y="24"/>
                    </a:lnTo>
                    <a:lnTo>
                      <a:pt x="20" y="26"/>
                    </a:lnTo>
                    <a:lnTo>
                      <a:pt x="20" y="27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3" y="35"/>
                    </a:lnTo>
                    <a:lnTo>
                      <a:pt x="24" y="38"/>
                    </a:lnTo>
                    <a:lnTo>
                      <a:pt x="25" y="40"/>
                    </a:lnTo>
                    <a:lnTo>
                      <a:pt x="25" y="41"/>
                    </a:lnTo>
                    <a:lnTo>
                      <a:pt x="25" y="42"/>
                    </a:lnTo>
                    <a:lnTo>
                      <a:pt x="25" y="44"/>
                    </a:lnTo>
                    <a:lnTo>
                      <a:pt x="24" y="45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1" y="47"/>
                    </a:lnTo>
                    <a:close/>
                    <a:moveTo>
                      <a:pt x="204" y="72"/>
                    </a:moveTo>
                    <a:lnTo>
                      <a:pt x="204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4" y="70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6" y="69"/>
                    </a:lnTo>
                    <a:lnTo>
                      <a:pt x="207" y="68"/>
                    </a:lnTo>
                    <a:lnTo>
                      <a:pt x="208" y="68"/>
                    </a:lnTo>
                    <a:lnTo>
                      <a:pt x="209" y="67"/>
                    </a:lnTo>
                    <a:lnTo>
                      <a:pt x="211" y="66"/>
                    </a:lnTo>
                    <a:lnTo>
                      <a:pt x="213" y="65"/>
                    </a:lnTo>
                    <a:lnTo>
                      <a:pt x="214" y="64"/>
                    </a:lnTo>
                    <a:lnTo>
                      <a:pt x="216" y="64"/>
                    </a:lnTo>
                    <a:lnTo>
                      <a:pt x="217" y="64"/>
                    </a:lnTo>
                    <a:lnTo>
                      <a:pt x="218" y="64"/>
                    </a:lnTo>
                    <a:lnTo>
                      <a:pt x="220" y="63"/>
                    </a:lnTo>
                    <a:lnTo>
                      <a:pt x="221" y="63"/>
                    </a:lnTo>
                    <a:lnTo>
                      <a:pt x="223" y="63"/>
                    </a:lnTo>
                    <a:lnTo>
                      <a:pt x="224" y="62"/>
                    </a:lnTo>
                    <a:lnTo>
                      <a:pt x="225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2" y="65"/>
                    </a:lnTo>
                    <a:lnTo>
                      <a:pt x="220" y="66"/>
                    </a:lnTo>
                    <a:lnTo>
                      <a:pt x="218" y="67"/>
                    </a:lnTo>
                    <a:lnTo>
                      <a:pt x="216" y="68"/>
                    </a:lnTo>
                    <a:lnTo>
                      <a:pt x="213" y="69"/>
                    </a:lnTo>
                    <a:lnTo>
                      <a:pt x="211" y="70"/>
                    </a:lnTo>
                    <a:lnTo>
                      <a:pt x="209" y="70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1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close/>
                    <a:moveTo>
                      <a:pt x="30" y="59"/>
                    </a:move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1" y="58"/>
                    </a:lnTo>
                    <a:lnTo>
                      <a:pt x="31" y="56"/>
                    </a:lnTo>
                    <a:lnTo>
                      <a:pt x="32" y="54"/>
                    </a:lnTo>
                    <a:lnTo>
                      <a:pt x="33" y="52"/>
                    </a:lnTo>
                    <a:lnTo>
                      <a:pt x="34" y="50"/>
                    </a:lnTo>
                    <a:lnTo>
                      <a:pt x="34" y="48"/>
                    </a:lnTo>
                    <a:lnTo>
                      <a:pt x="35" y="48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7" y="47"/>
                    </a:lnTo>
                    <a:lnTo>
                      <a:pt x="37" y="48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51"/>
                    </a:lnTo>
                    <a:lnTo>
                      <a:pt x="38" y="51"/>
                    </a:lnTo>
                    <a:lnTo>
                      <a:pt x="39" y="52"/>
                    </a:lnTo>
                    <a:lnTo>
                      <a:pt x="39" y="52"/>
                    </a:lnTo>
                    <a:lnTo>
                      <a:pt x="38" y="53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6" y="55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2" y="58"/>
                    </a:lnTo>
                    <a:lnTo>
                      <a:pt x="32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0" y="59"/>
                    </a:lnTo>
                    <a:close/>
                    <a:moveTo>
                      <a:pt x="90" y="59"/>
                    </a:moveTo>
                    <a:lnTo>
                      <a:pt x="88" y="59"/>
                    </a:lnTo>
                    <a:lnTo>
                      <a:pt x="86" y="58"/>
                    </a:lnTo>
                    <a:lnTo>
                      <a:pt x="83" y="58"/>
                    </a:lnTo>
                    <a:lnTo>
                      <a:pt x="80" y="57"/>
                    </a:lnTo>
                    <a:lnTo>
                      <a:pt x="77" y="56"/>
                    </a:lnTo>
                    <a:lnTo>
                      <a:pt x="74" y="56"/>
                    </a:lnTo>
                    <a:lnTo>
                      <a:pt x="72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8" y="54"/>
                    </a:lnTo>
                    <a:lnTo>
                      <a:pt x="66" y="53"/>
                    </a:lnTo>
                    <a:lnTo>
                      <a:pt x="65" y="53"/>
                    </a:lnTo>
                    <a:lnTo>
                      <a:pt x="63" y="53"/>
                    </a:lnTo>
                    <a:lnTo>
                      <a:pt x="62" y="53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60" y="52"/>
                    </a:lnTo>
                    <a:lnTo>
                      <a:pt x="60" y="52"/>
                    </a:lnTo>
                    <a:lnTo>
                      <a:pt x="61" y="52"/>
                    </a:lnTo>
                    <a:lnTo>
                      <a:pt x="61" y="52"/>
                    </a:lnTo>
                    <a:lnTo>
                      <a:pt x="62" y="51"/>
                    </a:lnTo>
                    <a:lnTo>
                      <a:pt x="62" y="51"/>
                    </a:lnTo>
                    <a:lnTo>
                      <a:pt x="63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2"/>
                    </a:lnTo>
                    <a:lnTo>
                      <a:pt x="65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3"/>
                    </a:lnTo>
                    <a:lnTo>
                      <a:pt x="69" y="53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5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6" y="54"/>
                    </a:lnTo>
                    <a:lnTo>
                      <a:pt x="76" y="55"/>
                    </a:lnTo>
                    <a:lnTo>
                      <a:pt x="76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8" y="55"/>
                    </a:lnTo>
                    <a:lnTo>
                      <a:pt x="79" y="55"/>
                    </a:lnTo>
                    <a:lnTo>
                      <a:pt x="81" y="55"/>
                    </a:lnTo>
                    <a:lnTo>
                      <a:pt x="82" y="55"/>
                    </a:lnTo>
                    <a:lnTo>
                      <a:pt x="84" y="56"/>
                    </a:lnTo>
                    <a:lnTo>
                      <a:pt x="85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8"/>
                    </a:lnTo>
                    <a:lnTo>
                      <a:pt x="87" y="58"/>
                    </a:lnTo>
                    <a:lnTo>
                      <a:pt x="87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9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0" y="59"/>
                    </a:lnTo>
                    <a:lnTo>
                      <a:pt x="90" y="59"/>
                    </a:lnTo>
                    <a:close/>
                    <a:moveTo>
                      <a:pt x="84" y="54"/>
                    </a:move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close/>
                    <a:moveTo>
                      <a:pt x="78" y="54"/>
                    </a:move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3"/>
                    </a:lnTo>
                    <a:lnTo>
                      <a:pt x="77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close/>
                    <a:moveTo>
                      <a:pt x="211" y="40"/>
                    </a:moveTo>
                    <a:lnTo>
                      <a:pt x="213" y="38"/>
                    </a:lnTo>
                    <a:lnTo>
                      <a:pt x="216" y="35"/>
                    </a:lnTo>
                    <a:lnTo>
                      <a:pt x="220" y="32"/>
                    </a:lnTo>
                    <a:lnTo>
                      <a:pt x="224" y="28"/>
                    </a:lnTo>
                    <a:lnTo>
                      <a:pt x="228" y="24"/>
                    </a:lnTo>
                    <a:lnTo>
                      <a:pt x="231" y="21"/>
                    </a:lnTo>
                    <a:lnTo>
                      <a:pt x="234" y="18"/>
                    </a:lnTo>
                    <a:lnTo>
                      <a:pt x="235" y="17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6" y="18"/>
                    </a:lnTo>
                    <a:lnTo>
                      <a:pt x="237" y="18"/>
                    </a:lnTo>
                    <a:lnTo>
                      <a:pt x="237" y="18"/>
                    </a:lnTo>
                    <a:lnTo>
                      <a:pt x="238" y="18"/>
                    </a:lnTo>
                    <a:lnTo>
                      <a:pt x="238" y="19"/>
                    </a:lnTo>
                    <a:lnTo>
                      <a:pt x="238" y="19"/>
                    </a:lnTo>
                    <a:lnTo>
                      <a:pt x="237" y="21"/>
                    </a:lnTo>
                    <a:lnTo>
                      <a:pt x="234" y="22"/>
                    </a:lnTo>
                    <a:lnTo>
                      <a:pt x="232" y="24"/>
                    </a:lnTo>
                    <a:lnTo>
                      <a:pt x="230" y="26"/>
                    </a:lnTo>
                    <a:lnTo>
                      <a:pt x="229" y="27"/>
                    </a:lnTo>
                    <a:lnTo>
                      <a:pt x="228" y="28"/>
                    </a:lnTo>
                    <a:lnTo>
                      <a:pt x="227" y="29"/>
                    </a:lnTo>
                    <a:lnTo>
                      <a:pt x="227" y="30"/>
                    </a:lnTo>
                    <a:lnTo>
                      <a:pt x="227" y="31"/>
                    </a:lnTo>
                    <a:lnTo>
                      <a:pt x="228" y="32"/>
                    </a:lnTo>
                    <a:lnTo>
                      <a:pt x="228" y="33"/>
                    </a:lnTo>
                    <a:lnTo>
                      <a:pt x="230" y="35"/>
                    </a:lnTo>
                    <a:lnTo>
                      <a:pt x="230" y="35"/>
                    </a:lnTo>
                    <a:lnTo>
                      <a:pt x="231" y="35"/>
                    </a:lnTo>
                    <a:lnTo>
                      <a:pt x="232" y="35"/>
                    </a:lnTo>
                    <a:lnTo>
                      <a:pt x="232" y="35"/>
                    </a:lnTo>
                    <a:lnTo>
                      <a:pt x="233" y="35"/>
                    </a:lnTo>
                    <a:lnTo>
                      <a:pt x="234" y="35"/>
                    </a:lnTo>
                    <a:lnTo>
                      <a:pt x="235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5" y="36"/>
                    </a:lnTo>
                    <a:lnTo>
                      <a:pt x="235" y="36"/>
                    </a:lnTo>
                    <a:lnTo>
                      <a:pt x="235" y="37"/>
                    </a:lnTo>
                    <a:lnTo>
                      <a:pt x="234" y="37"/>
                    </a:lnTo>
                    <a:lnTo>
                      <a:pt x="234" y="38"/>
                    </a:lnTo>
                    <a:lnTo>
                      <a:pt x="234" y="38"/>
                    </a:lnTo>
                    <a:lnTo>
                      <a:pt x="233" y="39"/>
                    </a:lnTo>
                    <a:lnTo>
                      <a:pt x="231" y="38"/>
                    </a:lnTo>
                    <a:lnTo>
                      <a:pt x="229" y="38"/>
                    </a:lnTo>
                    <a:lnTo>
                      <a:pt x="228" y="38"/>
                    </a:lnTo>
                    <a:lnTo>
                      <a:pt x="226" y="37"/>
                    </a:lnTo>
                    <a:lnTo>
                      <a:pt x="226" y="37"/>
                    </a:lnTo>
                    <a:lnTo>
                      <a:pt x="225" y="36"/>
                    </a:lnTo>
                    <a:lnTo>
                      <a:pt x="224" y="34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4"/>
                    </a:lnTo>
                    <a:lnTo>
                      <a:pt x="222" y="34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4"/>
                    </a:lnTo>
                    <a:lnTo>
                      <a:pt x="222" y="34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2" y="33"/>
                    </a:lnTo>
                    <a:lnTo>
                      <a:pt x="220" y="34"/>
                    </a:lnTo>
                    <a:lnTo>
                      <a:pt x="219" y="35"/>
                    </a:lnTo>
                    <a:lnTo>
                      <a:pt x="217" y="36"/>
                    </a:lnTo>
                    <a:lnTo>
                      <a:pt x="216" y="38"/>
                    </a:lnTo>
                    <a:lnTo>
                      <a:pt x="214" y="39"/>
                    </a:lnTo>
                    <a:lnTo>
                      <a:pt x="213" y="40"/>
                    </a:lnTo>
                    <a:lnTo>
                      <a:pt x="211" y="40"/>
                    </a:lnTo>
                    <a:close/>
                    <a:moveTo>
                      <a:pt x="38" y="37"/>
                    </a:move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5"/>
                    </a:lnTo>
                    <a:lnTo>
                      <a:pt x="38" y="34"/>
                    </a:lnTo>
                    <a:lnTo>
                      <a:pt x="38" y="33"/>
                    </a:lnTo>
                    <a:lnTo>
                      <a:pt x="38" y="32"/>
                    </a:lnTo>
                    <a:lnTo>
                      <a:pt x="38" y="30"/>
                    </a:lnTo>
                    <a:lnTo>
                      <a:pt x="37" y="29"/>
                    </a:lnTo>
                    <a:lnTo>
                      <a:pt x="37" y="28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2" y="24"/>
                    </a:lnTo>
                    <a:lnTo>
                      <a:pt x="32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29" y="22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1"/>
                    </a:lnTo>
                    <a:lnTo>
                      <a:pt x="26" y="21"/>
                    </a:lnTo>
                    <a:lnTo>
                      <a:pt x="26" y="21"/>
                    </a:lnTo>
                    <a:lnTo>
                      <a:pt x="26" y="22"/>
                    </a:lnTo>
                    <a:lnTo>
                      <a:pt x="26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3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22" y="20"/>
                    </a:lnTo>
                    <a:lnTo>
                      <a:pt x="22" y="19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6" y="19"/>
                    </a:lnTo>
                    <a:lnTo>
                      <a:pt x="27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5" y="21"/>
                    </a:lnTo>
                    <a:lnTo>
                      <a:pt x="35" y="21"/>
                    </a:lnTo>
                    <a:lnTo>
                      <a:pt x="36" y="21"/>
                    </a:lnTo>
                    <a:lnTo>
                      <a:pt x="36" y="21"/>
                    </a:lnTo>
                    <a:lnTo>
                      <a:pt x="36" y="22"/>
                    </a:lnTo>
                    <a:lnTo>
                      <a:pt x="37" y="22"/>
                    </a:lnTo>
                    <a:lnTo>
                      <a:pt x="39" y="23"/>
                    </a:lnTo>
                    <a:lnTo>
                      <a:pt x="41" y="23"/>
                    </a:lnTo>
                    <a:lnTo>
                      <a:pt x="43" y="24"/>
                    </a:lnTo>
                    <a:lnTo>
                      <a:pt x="45" y="26"/>
                    </a:lnTo>
                    <a:lnTo>
                      <a:pt x="47" y="28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1" y="34"/>
                    </a:lnTo>
                    <a:lnTo>
                      <a:pt x="49" y="34"/>
                    </a:lnTo>
                    <a:lnTo>
                      <a:pt x="47" y="34"/>
                    </a:lnTo>
                    <a:lnTo>
                      <a:pt x="44" y="33"/>
                    </a:lnTo>
                    <a:lnTo>
                      <a:pt x="43" y="34"/>
                    </a:lnTo>
                    <a:lnTo>
                      <a:pt x="42" y="34"/>
                    </a:lnTo>
                    <a:lnTo>
                      <a:pt x="42" y="35"/>
                    </a:lnTo>
                    <a:lnTo>
                      <a:pt x="41" y="35"/>
                    </a:lnTo>
                    <a:lnTo>
                      <a:pt x="41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39" y="36"/>
                    </a:lnTo>
                    <a:lnTo>
                      <a:pt x="39" y="37"/>
                    </a:lnTo>
                    <a:lnTo>
                      <a:pt x="39" y="37"/>
                    </a:lnTo>
                    <a:lnTo>
                      <a:pt x="38" y="37"/>
                    </a:lnTo>
                    <a:close/>
                    <a:moveTo>
                      <a:pt x="96" y="28"/>
                    </a:moveTo>
                    <a:lnTo>
                      <a:pt x="96" y="28"/>
                    </a:lnTo>
                    <a:lnTo>
                      <a:pt x="96" y="28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close/>
                    <a:moveTo>
                      <a:pt x="31" y="18"/>
                    </a:move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2" y="14"/>
                    </a:lnTo>
                    <a:lnTo>
                      <a:pt x="22" y="13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1"/>
                    </a:lnTo>
                    <a:lnTo>
                      <a:pt x="16" y="11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5" y="10"/>
                    </a:lnTo>
                    <a:lnTo>
                      <a:pt x="26" y="11"/>
                    </a:lnTo>
                    <a:lnTo>
                      <a:pt x="27" y="12"/>
                    </a:lnTo>
                    <a:lnTo>
                      <a:pt x="28" y="13"/>
                    </a:lnTo>
                    <a:lnTo>
                      <a:pt x="29" y="14"/>
                    </a:lnTo>
                    <a:lnTo>
                      <a:pt x="30" y="15"/>
                    </a:lnTo>
                    <a:lnTo>
                      <a:pt x="31" y="16"/>
                    </a:lnTo>
                    <a:lnTo>
                      <a:pt x="32" y="17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reeform 26"/>
              <p:cNvSpPr>
                <a:spLocks noEditPoints="1"/>
              </p:cNvSpPr>
              <p:nvPr/>
            </p:nvSpPr>
            <p:spPr bwMode="auto">
              <a:xfrm>
                <a:off x="1031" y="232"/>
                <a:ext cx="304" cy="76"/>
              </a:xfrm>
              <a:custGeom>
                <a:avLst/>
                <a:gdLst>
                  <a:gd name="T0" fmla="*/ 270 w 304"/>
                  <a:gd name="T1" fmla="*/ 4 h 76"/>
                  <a:gd name="T2" fmla="*/ 280 w 304"/>
                  <a:gd name="T3" fmla="*/ 5 h 76"/>
                  <a:gd name="T4" fmla="*/ 295 w 304"/>
                  <a:gd name="T5" fmla="*/ 8 h 76"/>
                  <a:gd name="T6" fmla="*/ 304 w 304"/>
                  <a:gd name="T7" fmla="*/ 74 h 76"/>
                  <a:gd name="T8" fmla="*/ 259 w 304"/>
                  <a:gd name="T9" fmla="*/ 25 h 76"/>
                  <a:gd name="T10" fmla="*/ 281 w 304"/>
                  <a:gd name="T11" fmla="*/ 29 h 76"/>
                  <a:gd name="T12" fmla="*/ 278 w 304"/>
                  <a:gd name="T13" fmla="*/ 46 h 76"/>
                  <a:gd name="T14" fmla="*/ 274 w 304"/>
                  <a:gd name="T15" fmla="*/ 31 h 76"/>
                  <a:gd name="T16" fmla="*/ 269 w 304"/>
                  <a:gd name="T17" fmla="*/ 41 h 76"/>
                  <a:gd name="T18" fmla="*/ 266 w 304"/>
                  <a:gd name="T19" fmla="*/ 43 h 76"/>
                  <a:gd name="T20" fmla="*/ 265 w 304"/>
                  <a:gd name="T21" fmla="*/ 42 h 76"/>
                  <a:gd name="T22" fmla="*/ 262 w 304"/>
                  <a:gd name="T23" fmla="*/ 42 h 76"/>
                  <a:gd name="T24" fmla="*/ 257 w 304"/>
                  <a:gd name="T25" fmla="*/ 40 h 76"/>
                  <a:gd name="T26" fmla="*/ 262 w 304"/>
                  <a:gd name="T27" fmla="*/ 47 h 76"/>
                  <a:gd name="T28" fmla="*/ 265 w 304"/>
                  <a:gd name="T29" fmla="*/ 55 h 76"/>
                  <a:gd name="T30" fmla="*/ 59 w 304"/>
                  <a:gd name="T31" fmla="*/ 64 h 76"/>
                  <a:gd name="T32" fmla="*/ 6 w 304"/>
                  <a:gd name="T33" fmla="*/ 56 h 76"/>
                  <a:gd name="T34" fmla="*/ 17 w 304"/>
                  <a:gd name="T35" fmla="*/ 29 h 76"/>
                  <a:gd name="T36" fmla="*/ 20 w 304"/>
                  <a:gd name="T37" fmla="*/ 28 h 76"/>
                  <a:gd name="T38" fmla="*/ 27 w 304"/>
                  <a:gd name="T39" fmla="*/ 8 h 76"/>
                  <a:gd name="T40" fmla="*/ 33 w 304"/>
                  <a:gd name="T41" fmla="*/ 27 h 76"/>
                  <a:gd name="T42" fmla="*/ 39 w 304"/>
                  <a:gd name="T43" fmla="*/ 32 h 76"/>
                  <a:gd name="T44" fmla="*/ 59 w 304"/>
                  <a:gd name="T45" fmla="*/ 52 h 76"/>
                  <a:gd name="T46" fmla="*/ 77 w 304"/>
                  <a:gd name="T47" fmla="*/ 3 h 76"/>
                  <a:gd name="T48" fmla="*/ 70 w 304"/>
                  <a:gd name="T49" fmla="*/ 8 h 76"/>
                  <a:gd name="T50" fmla="*/ 34 w 304"/>
                  <a:gd name="T51" fmla="*/ 53 h 76"/>
                  <a:gd name="T52" fmla="*/ 26 w 304"/>
                  <a:gd name="T53" fmla="*/ 41 h 76"/>
                  <a:gd name="T54" fmla="*/ 32 w 304"/>
                  <a:gd name="T55" fmla="*/ 67 h 76"/>
                  <a:gd name="T56" fmla="*/ 17 w 304"/>
                  <a:gd name="T57" fmla="*/ 60 h 76"/>
                  <a:gd name="T58" fmla="*/ 214 w 304"/>
                  <a:gd name="T59" fmla="*/ 13 h 76"/>
                  <a:gd name="T60" fmla="*/ 217 w 304"/>
                  <a:gd name="T61" fmla="*/ 32 h 76"/>
                  <a:gd name="T62" fmla="*/ 202 w 304"/>
                  <a:gd name="T63" fmla="*/ 33 h 76"/>
                  <a:gd name="T64" fmla="*/ 199 w 304"/>
                  <a:gd name="T65" fmla="*/ 48 h 76"/>
                  <a:gd name="T66" fmla="*/ 183 w 304"/>
                  <a:gd name="T67" fmla="*/ 27 h 76"/>
                  <a:gd name="T68" fmla="*/ 146 w 304"/>
                  <a:gd name="T69" fmla="*/ 28 h 76"/>
                  <a:gd name="T70" fmla="*/ 168 w 304"/>
                  <a:gd name="T71" fmla="*/ 25 h 76"/>
                  <a:gd name="T72" fmla="*/ 145 w 304"/>
                  <a:gd name="T73" fmla="*/ 36 h 76"/>
                  <a:gd name="T74" fmla="*/ 123 w 304"/>
                  <a:gd name="T75" fmla="*/ 34 h 76"/>
                  <a:gd name="T76" fmla="*/ 127 w 304"/>
                  <a:gd name="T77" fmla="*/ 27 h 76"/>
                  <a:gd name="T78" fmla="*/ 141 w 304"/>
                  <a:gd name="T79" fmla="*/ 26 h 76"/>
                  <a:gd name="T80" fmla="*/ 149 w 304"/>
                  <a:gd name="T81" fmla="*/ 21 h 76"/>
                  <a:gd name="T82" fmla="*/ 185 w 304"/>
                  <a:gd name="T83" fmla="*/ 14 h 76"/>
                  <a:gd name="T84" fmla="*/ 160 w 304"/>
                  <a:gd name="T85" fmla="*/ 9 h 76"/>
                  <a:gd name="T86" fmla="*/ 157 w 304"/>
                  <a:gd name="T87" fmla="*/ 10 h 76"/>
                  <a:gd name="T88" fmla="*/ 176 w 304"/>
                  <a:gd name="T89" fmla="*/ 50 h 76"/>
                  <a:gd name="T90" fmla="*/ 183 w 304"/>
                  <a:gd name="T91" fmla="*/ 41 h 76"/>
                  <a:gd name="T92" fmla="*/ 181 w 304"/>
                  <a:gd name="T93" fmla="*/ 46 h 76"/>
                  <a:gd name="T94" fmla="*/ 177 w 304"/>
                  <a:gd name="T95" fmla="*/ 49 h 76"/>
                  <a:gd name="T96" fmla="*/ 175 w 304"/>
                  <a:gd name="T97" fmla="*/ 48 h 76"/>
                  <a:gd name="T98" fmla="*/ 168 w 304"/>
                  <a:gd name="T99" fmla="*/ 48 h 76"/>
                  <a:gd name="T100" fmla="*/ 185 w 304"/>
                  <a:gd name="T101" fmla="*/ 47 h 76"/>
                  <a:gd name="T102" fmla="*/ 222 w 304"/>
                  <a:gd name="T103" fmla="*/ 47 h 76"/>
                  <a:gd name="T104" fmla="*/ 144 w 304"/>
                  <a:gd name="T105" fmla="*/ 41 h 76"/>
                  <a:gd name="T106" fmla="*/ 171 w 304"/>
                  <a:gd name="T107" fmla="*/ 41 h 76"/>
                  <a:gd name="T108" fmla="*/ 173 w 304"/>
                  <a:gd name="T109" fmla="*/ 28 h 76"/>
                  <a:gd name="T110" fmla="*/ 177 w 304"/>
                  <a:gd name="T111" fmla="*/ 29 h 76"/>
                  <a:gd name="T112" fmla="*/ 178 w 304"/>
                  <a:gd name="T113" fmla="*/ 38 h 76"/>
                  <a:gd name="T114" fmla="*/ 277 w 304"/>
                  <a:gd name="T115" fmla="*/ 20 h 76"/>
                  <a:gd name="T116" fmla="*/ 283 w 304"/>
                  <a:gd name="T117" fmla="*/ 14 h 76"/>
                  <a:gd name="T118" fmla="*/ 290 w 304"/>
                  <a:gd name="T119" fmla="*/ 20 h 76"/>
                  <a:gd name="T120" fmla="*/ 170 w 304"/>
                  <a:gd name="T121" fmla="*/ 27 h 76"/>
                  <a:gd name="T122" fmla="*/ 173 w 304"/>
                  <a:gd name="T123" fmla="*/ 27 h 76"/>
                  <a:gd name="T124" fmla="*/ 174 w 304"/>
                  <a:gd name="T125" fmla="*/ 1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76">
                    <a:moveTo>
                      <a:pt x="265" y="76"/>
                    </a:moveTo>
                    <a:lnTo>
                      <a:pt x="264" y="72"/>
                    </a:lnTo>
                    <a:lnTo>
                      <a:pt x="262" y="67"/>
                    </a:lnTo>
                    <a:lnTo>
                      <a:pt x="259" y="62"/>
                    </a:lnTo>
                    <a:lnTo>
                      <a:pt x="257" y="57"/>
                    </a:lnTo>
                    <a:lnTo>
                      <a:pt x="254" y="53"/>
                    </a:lnTo>
                    <a:lnTo>
                      <a:pt x="251" y="48"/>
                    </a:lnTo>
                    <a:lnTo>
                      <a:pt x="248" y="44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3" y="38"/>
                    </a:lnTo>
                    <a:lnTo>
                      <a:pt x="242" y="36"/>
                    </a:lnTo>
                    <a:lnTo>
                      <a:pt x="241" y="34"/>
                    </a:lnTo>
                    <a:lnTo>
                      <a:pt x="240" y="31"/>
                    </a:lnTo>
                    <a:lnTo>
                      <a:pt x="240" y="28"/>
                    </a:lnTo>
                    <a:lnTo>
                      <a:pt x="239" y="26"/>
                    </a:lnTo>
                    <a:lnTo>
                      <a:pt x="240" y="24"/>
                    </a:lnTo>
                    <a:lnTo>
                      <a:pt x="240" y="22"/>
                    </a:lnTo>
                    <a:lnTo>
                      <a:pt x="241" y="18"/>
                    </a:lnTo>
                    <a:lnTo>
                      <a:pt x="242" y="16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6" y="13"/>
                    </a:lnTo>
                    <a:lnTo>
                      <a:pt x="248" y="12"/>
                    </a:lnTo>
                    <a:lnTo>
                      <a:pt x="251" y="11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7" y="9"/>
                    </a:lnTo>
                    <a:lnTo>
                      <a:pt x="259" y="8"/>
                    </a:lnTo>
                    <a:lnTo>
                      <a:pt x="262" y="7"/>
                    </a:lnTo>
                    <a:lnTo>
                      <a:pt x="264" y="6"/>
                    </a:lnTo>
                    <a:lnTo>
                      <a:pt x="266" y="5"/>
                    </a:lnTo>
                    <a:lnTo>
                      <a:pt x="268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70" y="4"/>
                    </a:lnTo>
                    <a:lnTo>
                      <a:pt x="270" y="4"/>
                    </a:lnTo>
                    <a:lnTo>
                      <a:pt x="271" y="4"/>
                    </a:lnTo>
                    <a:lnTo>
                      <a:pt x="271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4" y="4"/>
                    </a:lnTo>
                    <a:lnTo>
                      <a:pt x="274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6" y="4"/>
                    </a:lnTo>
                    <a:lnTo>
                      <a:pt x="277" y="4"/>
                    </a:lnTo>
                    <a:lnTo>
                      <a:pt x="278" y="4"/>
                    </a:lnTo>
                    <a:lnTo>
                      <a:pt x="278" y="4"/>
                    </a:lnTo>
                    <a:lnTo>
                      <a:pt x="279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1" y="5"/>
                    </a:lnTo>
                    <a:lnTo>
                      <a:pt x="281" y="5"/>
                    </a:lnTo>
                    <a:lnTo>
                      <a:pt x="282" y="5"/>
                    </a:lnTo>
                    <a:lnTo>
                      <a:pt x="282" y="5"/>
                    </a:lnTo>
                    <a:lnTo>
                      <a:pt x="283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6" y="6"/>
                    </a:lnTo>
                    <a:lnTo>
                      <a:pt x="286" y="6"/>
                    </a:lnTo>
                    <a:lnTo>
                      <a:pt x="287" y="7"/>
                    </a:lnTo>
                    <a:lnTo>
                      <a:pt x="288" y="7"/>
                    </a:lnTo>
                    <a:lnTo>
                      <a:pt x="288" y="8"/>
                    </a:lnTo>
                    <a:lnTo>
                      <a:pt x="289" y="9"/>
                    </a:lnTo>
                    <a:lnTo>
                      <a:pt x="290" y="9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2" y="10"/>
                    </a:lnTo>
                    <a:lnTo>
                      <a:pt x="292" y="10"/>
                    </a:lnTo>
                    <a:lnTo>
                      <a:pt x="292" y="9"/>
                    </a:lnTo>
                    <a:lnTo>
                      <a:pt x="291" y="8"/>
                    </a:lnTo>
                    <a:lnTo>
                      <a:pt x="291" y="6"/>
                    </a:lnTo>
                    <a:lnTo>
                      <a:pt x="291" y="5"/>
                    </a:lnTo>
                    <a:lnTo>
                      <a:pt x="291" y="4"/>
                    </a:lnTo>
                    <a:lnTo>
                      <a:pt x="290" y="3"/>
                    </a:lnTo>
                    <a:lnTo>
                      <a:pt x="290" y="1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5" y="2"/>
                    </a:lnTo>
                    <a:lnTo>
                      <a:pt x="295" y="3"/>
                    </a:lnTo>
                    <a:lnTo>
                      <a:pt x="295" y="5"/>
                    </a:lnTo>
                    <a:lnTo>
                      <a:pt x="295" y="6"/>
                    </a:lnTo>
                    <a:lnTo>
                      <a:pt x="295" y="8"/>
                    </a:lnTo>
                    <a:lnTo>
                      <a:pt x="295" y="8"/>
                    </a:lnTo>
                    <a:lnTo>
                      <a:pt x="295" y="9"/>
                    </a:lnTo>
                    <a:lnTo>
                      <a:pt x="295" y="9"/>
                    </a:lnTo>
                    <a:lnTo>
                      <a:pt x="295" y="10"/>
                    </a:lnTo>
                    <a:lnTo>
                      <a:pt x="295" y="10"/>
                    </a:lnTo>
                    <a:lnTo>
                      <a:pt x="296" y="10"/>
                    </a:lnTo>
                    <a:lnTo>
                      <a:pt x="296" y="11"/>
                    </a:lnTo>
                    <a:lnTo>
                      <a:pt x="296" y="12"/>
                    </a:lnTo>
                    <a:lnTo>
                      <a:pt x="296" y="12"/>
                    </a:lnTo>
                    <a:lnTo>
                      <a:pt x="296" y="13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7" y="14"/>
                    </a:lnTo>
                    <a:lnTo>
                      <a:pt x="297" y="16"/>
                    </a:lnTo>
                    <a:lnTo>
                      <a:pt x="298" y="18"/>
                    </a:lnTo>
                    <a:lnTo>
                      <a:pt x="298" y="19"/>
                    </a:lnTo>
                    <a:lnTo>
                      <a:pt x="297" y="20"/>
                    </a:lnTo>
                    <a:lnTo>
                      <a:pt x="297" y="22"/>
                    </a:lnTo>
                    <a:lnTo>
                      <a:pt x="297" y="24"/>
                    </a:lnTo>
                    <a:lnTo>
                      <a:pt x="296" y="26"/>
                    </a:lnTo>
                    <a:lnTo>
                      <a:pt x="296" y="29"/>
                    </a:lnTo>
                    <a:lnTo>
                      <a:pt x="295" y="30"/>
                    </a:lnTo>
                    <a:lnTo>
                      <a:pt x="295" y="32"/>
                    </a:lnTo>
                    <a:lnTo>
                      <a:pt x="295" y="34"/>
                    </a:lnTo>
                    <a:lnTo>
                      <a:pt x="296" y="36"/>
                    </a:lnTo>
                    <a:lnTo>
                      <a:pt x="297" y="41"/>
                    </a:lnTo>
                    <a:lnTo>
                      <a:pt x="298" y="46"/>
                    </a:lnTo>
                    <a:lnTo>
                      <a:pt x="300" y="51"/>
                    </a:lnTo>
                    <a:lnTo>
                      <a:pt x="302" y="57"/>
                    </a:lnTo>
                    <a:lnTo>
                      <a:pt x="303" y="59"/>
                    </a:lnTo>
                    <a:lnTo>
                      <a:pt x="303" y="62"/>
                    </a:lnTo>
                    <a:lnTo>
                      <a:pt x="304" y="64"/>
                    </a:lnTo>
                    <a:lnTo>
                      <a:pt x="304" y="66"/>
                    </a:lnTo>
                    <a:lnTo>
                      <a:pt x="304" y="67"/>
                    </a:lnTo>
                    <a:lnTo>
                      <a:pt x="304" y="68"/>
                    </a:lnTo>
                    <a:lnTo>
                      <a:pt x="304" y="69"/>
                    </a:lnTo>
                    <a:lnTo>
                      <a:pt x="304" y="70"/>
                    </a:lnTo>
                    <a:lnTo>
                      <a:pt x="304" y="72"/>
                    </a:lnTo>
                    <a:lnTo>
                      <a:pt x="304" y="74"/>
                    </a:lnTo>
                    <a:lnTo>
                      <a:pt x="304" y="75"/>
                    </a:lnTo>
                    <a:lnTo>
                      <a:pt x="304" y="76"/>
                    </a:lnTo>
                    <a:lnTo>
                      <a:pt x="299" y="76"/>
                    </a:lnTo>
                    <a:lnTo>
                      <a:pt x="299" y="75"/>
                    </a:lnTo>
                    <a:lnTo>
                      <a:pt x="299" y="73"/>
                    </a:lnTo>
                    <a:lnTo>
                      <a:pt x="299" y="71"/>
                    </a:lnTo>
                    <a:lnTo>
                      <a:pt x="299" y="70"/>
                    </a:lnTo>
                    <a:lnTo>
                      <a:pt x="299" y="68"/>
                    </a:lnTo>
                    <a:lnTo>
                      <a:pt x="299" y="66"/>
                    </a:lnTo>
                    <a:lnTo>
                      <a:pt x="299" y="65"/>
                    </a:lnTo>
                    <a:lnTo>
                      <a:pt x="299" y="63"/>
                    </a:lnTo>
                    <a:lnTo>
                      <a:pt x="298" y="60"/>
                    </a:lnTo>
                    <a:lnTo>
                      <a:pt x="296" y="56"/>
                    </a:lnTo>
                    <a:lnTo>
                      <a:pt x="294" y="53"/>
                    </a:lnTo>
                    <a:lnTo>
                      <a:pt x="292" y="49"/>
                    </a:lnTo>
                    <a:lnTo>
                      <a:pt x="291" y="45"/>
                    </a:lnTo>
                    <a:lnTo>
                      <a:pt x="290" y="41"/>
                    </a:lnTo>
                    <a:lnTo>
                      <a:pt x="289" y="38"/>
                    </a:lnTo>
                    <a:lnTo>
                      <a:pt x="288" y="34"/>
                    </a:lnTo>
                    <a:lnTo>
                      <a:pt x="286" y="31"/>
                    </a:lnTo>
                    <a:lnTo>
                      <a:pt x="284" y="29"/>
                    </a:lnTo>
                    <a:lnTo>
                      <a:pt x="281" y="27"/>
                    </a:lnTo>
                    <a:lnTo>
                      <a:pt x="279" y="25"/>
                    </a:lnTo>
                    <a:lnTo>
                      <a:pt x="276" y="23"/>
                    </a:lnTo>
                    <a:lnTo>
                      <a:pt x="273" y="22"/>
                    </a:lnTo>
                    <a:lnTo>
                      <a:pt x="269" y="21"/>
                    </a:lnTo>
                    <a:lnTo>
                      <a:pt x="265" y="21"/>
                    </a:lnTo>
                    <a:lnTo>
                      <a:pt x="265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3" y="22"/>
                    </a:lnTo>
                    <a:lnTo>
                      <a:pt x="263" y="23"/>
                    </a:lnTo>
                    <a:lnTo>
                      <a:pt x="262" y="23"/>
                    </a:lnTo>
                    <a:lnTo>
                      <a:pt x="261" y="23"/>
                    </a:lnTo>
                    <a:lnTo>
                      <a:pt x="261" y="24"/>
                    </a:lnTo>
                    <a:lnTo>
                      <a:pt x="261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59" y="24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8" y="25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7" y="26"/>
                    </a:lnTo>
                    <a:lnTo>
                      <a:pt x="257" y="26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60" y="27"/>
                    </a:lnTo>
                    <a:lnTo>
                      <a:pt x="262" y="26"/>
                    </a:lnTo>
                    <a:lnTo>
                      <a:pt x="263" y="26"/>
                    </a:lnTo>
                    <a:lnTo>
                      <a:pt x="265" y="26"/>
                    </a:lnTo>
                    <a:lnTo>
                      <a:pt x="267" y="26"/>
                    </a:lnTo>
                    <a:lnTo>
                      <a:pt x="269" y="26"/>
                    </a:lnTo>
                    <a:lnTo>
                      <a:pt x="271" y="26"/>
                    </a:lnTo>
                    <a:lnTo>
                      <a:pt x="274" y="26"/>
                    </a:lnTo>
                    <a:lnTo>
                      <a:pt x="275" y="26"/>
                    </a:lnTo>
                    <a:lnTo>
                      <a:pt x="275" y="27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79" y="28"/>
                    </a:lnTo>
                    <a:lnTo>
                      <a:pt x="280" y="28"/>
                    </a:lnTo>
                    <a:lnTo>
                      <a:pt x="281" y="29"/>
                    </a:lnTo>
                    <a:lnTo>
                      <a:pt x="282" y="29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5" y="34"/>
                    </a:lnTo>
                    <a:lnTo>
                      <a:pt x="286" y="35"/>
                    </a:lnTo>
                    <a:lnTo>
                      <a:pt x="287" y="37"/>
                    </a:lnTo>
                    <a:lnTo>
                      <a:pt x="287" y="38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9"/>
                    </a:lnTo>
                    <a:lnTo>
                      <a:pt x="286" y="39"/>
                    </a:lnTo>
                    <a:lnTo>
                      <a:pt x="285" y="40"/>
                    </a:lnTo>
                    <a:lnTo>
                      <a:pt x="285" y="40"/>
                    </a:lnTo>
                    <a:lnTo>
                      <a:pt x="284" y="40"/>
                    </a:lnTo>
                    <a:lnTo>
                      <a:pt x="284" y="40"/>
                    </a:lnTo>
                    <a:lnTo>
                      <a:pt x="283" y="41"/>
                    </a:lnTo>
                    <a:lnTo>
                      <a:pt x="283" y="41"/>
                    </a:lnTo>
                    <a:lnTo>
                      <a:pt x="282" y="42"/>
                    </a:lnTo>
                    <a:lnTo>
                      <a:pt x="282" y="43"/>
                    </a:lnTo>
                    <a:lnTo>
                      <a:pt x="281" y="43"/>
                    </a:lnTo>
                    <a:lnTo>
                      <a:pt x="280" y="44"/>
                    </a:lnTo>
                    <a:lnTo>
                      <a:pt x="279" y="44"/>
                    </a:lnTo>
                    <a:lnTo>
                      <a:pt x="279" y="44"/>
                    </a:lnTo>
                    <a:lnTo>
                      <a:pt x="278" y="45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4"/>
                    </a:lnTo>
                    <a:lnTo>
                      <a:pt x="275" y="43"/>
                    </a:lnTo>
                    <a:lnTo>
                      <a:pt x="276" y="42"/>
                    </a:lnTo>
                    <a:lnTo>
                      <a:pt x="277" y="41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8"/>
                    </a:lnTo>
                    <a:lnTo>
                      <a:pt x="281" y="37"/>
                    </a:lnTo>
                    <a:lnTo>
                      <a:pt x="281" y="35"/>
                    </a:lnTo>
                    <a:lnTo>
                      <a:pt x="280" y="34"/>
                    </a:lnTo>
                    <a:lnTo>
                      <a:pt x="280" y="33"/>
                    </a:lnTo>
                    <a:lnTo>
                      <a:pt x="278" y="32"/>
                    </a:lnTo>
                    <a:lnTo>
                      <a:pt x="277" y="31"/>
                    </a:lnTo>
                    <a:lnTo>
                      <a:pt x="276" y="30"/>
                    </a:lnTo>
                    <a:lnTo>
                      <a:pt x="274" y="30"/>
                    </a:lnTo>
                    <a:lnTo>
                      <a:pt x="274" y="31"/>
                    </a:lnTo>
                    <a:lnTo>
                      <a:pt x="274" y="32"/>
                    </a:lnTo>
                    <a:lnTo>
                      <a:pt x="274" y="33"/>
                    </a:lnTo>
                    <a:lnTo>
                      <a:pt x="274" y="34"/>
                    </a:lnTo>
                    <a:lnTo>
                      <a:pt x="274" y="35"/>
                    </a:lnTo>
                    <a:lnTo>
                      <a:pt x="273" y="36"/>
                    </a:lnTo>
                    <a:lnTo>
                      <a:pt x="273" y="37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2" y="36"/>
                    </a:lnTo>
                    <a:lnTo>
                      <a:pt x="272" y="36"/>
                    </a:lnTo>
                    <a:lnTo>
                      <a:pt x="272" y="37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2" y="39"/>
                    </a:lnTo>
                    <a:lnTo>
                      <a:pt x="271" y="39"/>
                    </a:lnTo>
                    <a:lnTo>
                      <a:pt x="271" y="40"/>
                    </a:lnTo>
                    <a:lnTo>
                      <a:pt x="271" y="40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6" y="41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8" y="41"/>
                    </a:lnTo>
                    <a:lnTo>
                      <a:pt x="257" y="40"/>
                    </a:lnTo>
                    <a:lnTo>
                      <a:pt x="256" y="40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5" y="37"/>
                    </a:lnTo>
                    <a:lnTo>
                      <a:pt x="255" y="36"/>
                    </a:lnTo>
                    <a:lnTo>
                      <a:pt x="255" y="35"/>
                    </a:lnTo>
                    <a:lnTo>
                      <a:pt x="255" y="35"/>
                    </a:lnTo>
                    <a:lnTo>
                      <a:pt x="254" y="36"/>
                    </a:lnTo>
                    <a:lnTo>
                      <a:pt x="254" y="36"/>
                    </a:lnTo>
                    <a:lnTo>
                      <a:pt x="253" y="37"/>
                    </a:lnTo>
                    <a:lnTo>
                      <a:pt x="253" y="38"/>
                    </a:lnTo>
                    <a:lnTo>
                      <a:pt x="253" y="38"/>
                    </a:lnTo>
                    <a:lnTo>
                      <a:pt x="252" y="39"/>
                    </a:lnTo>
                    <a:lnTo>
                      <a:pt x="252" y="39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1"/>
                    </a:lnTo>
                    <a:lnTo>
                      <a:pt x="252" y="42"/>
                    </a:lnTo>
                    <a:lnTo>
                      <a:pt x="253" y="43"/>
                    </a:lnTo>
                    <a:lnTo>
                      <a:pt x="254" y="44"/>
                    </a:lnTo>
                    <a:lnTo>
                      <a:pt x="256" y="45"/>
                    </a:lnTo>
                    <a:lnTo>
                      <a:pt x="257" y="45"/>
                    </a:lnTo>
                    <a:lnTo>
                      <a:pt x="259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8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0" y="49"/>
                    </a:lnTo>
                    <a:lnTo>
                      <a:pt x="261" y="50"/>
                    </a:lnTo>
                    <a:lnTo>
                      <a:pt x="262" y="51"/>
                    </a:lnTo>
                    <a:lnTo>
                      <a:pt x="263" y="52"/>
                    </a:lnTo>
                    <a:lnTo>
                      <a:pt x="265" y="55"/>
                    </a:lnTo>
                    <a:lnTo>
                      <a:pt x="267" y="57"/>
                    </a:lnTo>
                    <a:lnTo>
                      <a:pt x="269" y="59"/>
                    </a:lnTo>
                    <a:lnTo>
                      <a:pt x="271" y="61"/>
                    </a:lnTo>
                    <a:lnTo>
                      <a:pt x="271" y="62"/>
                    </a:lnTo>
                    <a:lnTo>
                      <a:pt x="272" y="64"/>
                    </a:lnTo>
                    <a:lnTo>
                      <a:pt x="272" y="66"/>
                    </a:lnTo>
                    <a:lnTo>
                      <a:pt x="272" y="67"/>
                    </a:lnTo>
                    <a:lnTo>
                      <a:pt x="273" y="69"/>
                    </a:lnTo>
                    <a:lnTo>
                      <a:pt x="273" y="71"/>
                    </a:lnTo>
                    <a:lnTo>
                      <a:pt x="274" y="73"/>
                    </a:lnTo>
                    <a:lnTo>
                      <a:pt x="275" y="75"/>
                    </a:lnTo>
                    <a:lnTo>
                      <a:pt x="275" y="76"/>
                    </a:lnTo>
                    <a:lnTo>
                      <a:pt x="265" y="76"/>
                    </a:lnTo>
                    <a:close/>
                    <a:moveTo>
                      <a:pt x="75" y="76"/>
                    </a:moveTo>
                    <a:lnTo>
                      <a:pt x="64" y="76"/>
                    </a:lnTo>
                    <a:lnTo>
                      <a:pt x="63" y="75"/>
                    </a:lnTo>
                    <a:lnTo>
                      <a:pt x="63" y="73"/>
                    </a:lnTo>
                    <a:lnTo>
                      <a:pt x="62" y="71"/>
                    </a:lnTo>
                    <a:lnTo>
                      <a:pt x="61" y="69"/>
                    </a:lnTo>
                    <a:lnTo>
                      <a:pt x="61" y="68"/>
                    </a:lnTo>
                    <a:lnTo>
                      <a:pt x="60" y="66"/>
                    </a:lnTo>
                    <a:lnTo>
                      <a:pt x="60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7" y="61"/>
                    </a:lnTo>
                    <a:lnTo>
                      <a:pt x="57" y="59"/>
                    </a:lnTo>
                    <a:lnTo>
                      <a:pt x="56" y="57"/>
                    </a:lnTo>
                    <a:lnTo>
                      <a:pt x="55" y="55"/>
                    </a:lnTo>
                    <a:lnTo>
                      <a:pt x="52" y="51"/>
                    </a:lnTo>
                    <a:lnTo>
                      <a:pt x="49" y="48"/>
                    </a:lnTo>
                    <a:lnTo>
                      <a:pt x="45" y="45"/>
                    </a:lnTo>
                    <a:lnTo>
                      <a:pt x="42" y="42"/>
                    </a:lnTo>
                    <a:lnTo>
                      <a:pt x="38" y="39"/>
                    </a:lnTo>
                    <a:lnTo>
                      <a:pt x="34" y="36"/>
                    </a:lnTo>
                    <a:lnTo>
                      <a:pt x="33" y="35"/>
                    </a:lnTo>
                    <a:lnTo>
                      <a:pt x="31" y="33"/>
                    </a:lnTo>
                    <a:lnTo>
                      <a:pt x="30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7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4" y="29"/>
                    </a:lnTo>
                    <a:lnTo>
                      <a:pt x="23" y="29"/>
                    </a:lnTo>
                    <a:lnTo>
                      <a:pt x="22" y="29"/>
                    </a:lnTo>
                    <a:lnTo>
                      <a:pt x="21" y="30"/>
                    </a:lnTo>
                    <a:lnTo>
                      <a:pt x="18" y="31"/>
                    </a:lnTo>
                    <a:lnTo>
                      <a:pt x="16" y="32"/>
                    </a:lnTo>
                    <a:lnTo>
                      <a:pt x="13" y="34"/>
                    </a:lnTo>
                    <a:lnTo>
                      <a:pt x="11" y="36"/>
                    </a:lnTo>
                    <a:lnTo>
                      <a:pt x="10" y="38"/>
                    </a:lnTo>
                    <a:lnTo>
                      <a:pt x="8" y="41"/>
                    </a:lnTo>
                    <a:lnTo>
                      <a:pt x="7" y="43"/>
                    </a:lnTo>
                    <a:lnTo>
                      <a:pt x="6" y="46"/>
                    </a:lnTo>
                    <a:lnTo>
                      <a:pt x="6" y="47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5" y="52"/>
                    </a:lnTo>
                    <a:lnTo>
                      <a:pt x="6" y="56"/>
                    </a:lnTo>
                    <a:lnTo>
                      <a:pt x="7" y="60"/>
                    </a:lnTo>
                    <a:lnTo>
                      <a:pt x="8" y="64"/>
                    </a:lnTo>
                    <a:lnTo>
                      <a:pt x="10" y="68"/>
                    </a:lnTo>
                    <a:lnTo>
                      <a:pt x="12" y="73"/>
                    </a:lnTo>
                    <a:lnTo>
                      <a:pt x="14" y="76"/>
                    </a:lnTo>
                    <a:lnTo>
                      <a:pt x="8" y="76"/>
                    </a:lnTo>
                    <a:lnTo>
                      <a:pt x="7" y="73"/>
                    </a:lnTo>
                    <a:lnTo>
                      <a:pt x="5" y="70"/>
                    </a:lnTo>
                    <a:lnTo>
                      <a:pt x="4" y="66"/>
                    </a:lnTo>
                    <a:lnTo>
                      <a:pt x="2" y="63"/>
                    </a:lnTo>
                    <a:lnTo>
                      <a:pt x="1" y="60"/>
                    </a:lnTo>
                    <a:lnTo>
                      <a:pt x="0" y="57"/>
                    </a:lnTo>
                    <a:lnTo>
                      <a:pt x="0" y="56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3"/>
                    </a:lnTo>
                    <a:lnTo>
                      <a:pt x="1" y="50"/>
                    </a:lnTo>
                    <a:lnTo>
                      <a:pt x="1" y="47"/>
                    </a:lnTo>
                    <a:lnTo>
                      <a:pt x="2" y="44"/>
                    </a:lnTo>
                    <a:lnTo>
                      <a:pt x="3" y="41"/>
                    </a:lnTo>
                    <a:lnTo>
                      <a:pt x="5" y="38"/>
                    </a:lnTo>
                    <a:lnTo>
                      <a:pt x="7" y="36"/>
                    </a:lnTo>
                    <a:lnTo>
                      <a:pt x="9" y="34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8"/>
                    </a:lnTo>
                    <a:lnTo>
                      <a:pt x="17" y="28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1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4" y="26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6"/>
                    </a:lnTo>
                    <a:lnTo>
                      <a:pt x="26" y="25"/>
                    </a:lnTo>
                    <a:lnTo>
                      <a:pt x="25" y="23"/>
                    </a:lnTo>
                    <a:lnTo>
                      <a:pt x="24" y="20"/>
                    </a:lnTo>
                    <a:lnTo>
                      <a:pt x="23" y="17"/>
                    </a:lnTo>
                    <a:lnTo>
                      <a:pt x="22" y="13"/>
                    </a:lnTo>
                    <a:lnTo>
                      <a:pt x="21" y="9"/>
                    </a:lnTo>
                    <a:lnTo>
                      <a:pt x="20" y="6"/>
                    </a:lnTo>
                    <a:lnTo>
                      <a:pt x="19" y="4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8"/>
                    </a:lnTo>
                    <a:lnTo>
                      <a:pt x="28" y="9"/>
                    </a:lnTo>
                    <a:lnTo>
                      <a:pt x="28" y="10"/>
                    </a:lnTo>
                    <a:lnTo>
                      <a:pt x="28" y="11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9" y="13"/>
                    </a:lnTo>
                    <a:lnTo>
                      <a:pt x="30" y="14"/>
                    </a:lnTo>
                    <a:lnTo>
                      <a:pt x="30" y="15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1"/>
                    </a:lnTo>
                    <a:lnTo>
                      <a:pt x="30" y="21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2" y="23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5"/>
                    </a:lnTo>
                    <a:lnTo>
                      <a:pt x="33" y="26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6" y="29"/>
                    </a:lnTo>
                    <a:lnTo>
                      <a:pt x="37" y="30"/>
                    </a:lnTo>
                    <a:lnTo>
                      <a:pt x="37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3"/>
                    </a:lnTo>
                    <a:lnTo>
                      <a:pt x="42" y="33"/>
                    </a:lnTo>
                    <a:lnTo>
                      <a:pt x="42" y="33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37"/>
                    </a:lnTo>
                    <a:lnTo>
                      <a:pt x="46" y="38"/>
                    </a:lnTo>
                    <a:lnTo>
                      <a:pt x="47" y="38"/>
                    </a:lnTo>
                    <a:lnTo>
                      <a:pt x="47" y="39"/>
                    </a:lnTo>
                    <a:lnTo>
                      <a:pt x="47" y="40"/>
                    </a:lnTo>
                    <a:lnTo>
                      <a:pt x="48" y="41"/>
                    </a:lnTo>
                    <a:lnTo>
                      <a:pt x="49" y="41"/>
                    </a:lnTo>
                    <a:lnTo>
                      <a:pt x="50" y="42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5" y="46"/>
                    </a:lnTo>
                    <a:lnTo>
                      <a:pt x="57" y="48"/>
                    </a:lnTo>
                    <a:lnTo>
                      <a:pt x="58" y="49"/>
                    </a:lnTo>
                    <a:lnTo>
                      <a:pt x="59" y="50"/>
                    </a:lnTo>
                    <a:lnTo>
                      <a:pt x="59" y="51"/>
                    </a:lnTo>
                    <a:lnTo>
                      <a:pt x="59" y="51"/>
                    </a:lnTo>
                    <a:lnTo>
                      <a:pt x="59" y="52"/>
                    </a:lnTo>
                    <a:lnTo>
                      <a:pt x="60" y="53"/>
                    </a:lnTo>
                    <a:lnTo>
                      <a:pt x="60" y="54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3"/>
                    </a:lnTo>
                    <a:lnTo>
                      <a:pt x="61" y="51"/>
                    </a:lnTo>
                    <a:lnTo>
                      <a:pt x="61" y="49"/>
                    </a:lnTo>
                    <a:lnTo>
                      <a:pt x="61" y="47"/>
                    </a:lnTo>
                    <a:lnTo>
                      <a:pt x="60" y="45"/>
                    </a:lnTo>
                    <a:lnTo>
                      <a:pt x="60" y="43"/>
                    </a:lnTo>
                    <a:lnTo>
                      <a:pt x="60" y="41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6" y="34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5" y="32"/>
                    </a:lnTo>
                    <a:lnTo>
                      <a:pt x="55" y="31"/>
                    </a:lnTo>
                    <a:lnTo>
                      <a:pt x="56" y="28"/>
                    </a:lnTo>
                    <a:lnTo>
                      <a:pt x="56" y="25"/>
                    </a:lnTo>
                    <a:lnTo>
                      <a:pt x="57" y="21"/>
                    </a:lnTo>
                    <a:lnTo>
                      <a:pt x="57" y="18"/>
                    </a:lnTo>
                    <a:lnTo>
                      <a:pt x="59" y="14"/>
                    </a:lnTo>
                    <a:lnTo>
                      <a:pt x="60" y="11"/>
                    </a:lnTo>
                    <a:lnTo>
                      <a:pt x="61" y="8"/>
                    </a:lnTo>
                    <a:lnTo>
                      <a:pt x="62" y="5"/>
                    </a:lnTo>
                    <a:lnTo>
                      <a:pt x="63" y="3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2"/>
                    </a:lnTo>
                    <a:lnTo>
                      <a:pt x="78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8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3" y="7"/>
                    </a:lnTo>
                    <a:lnTo>
                      <a:pt x="72" y="8"/>
                    </a:lnTo>
                    <a:lnTo>
                      <a:pt x="71" y="9"/>
                    </a:lnTo>
                    <a:lnTo>
                      <a:pt x="70" y="10"/>
                    </a:lnTo>
                    <a:lnTo>
                      <a:pt x="69" y="13"/>
                    </a:lnTo>
                    <a:lnTo>
                      <a:pt x="69" y="15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6"/>
                    </a:lnTo>
                    <a:lnTo>
                      <a:pt x="70" y="14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10"/>
                    </a:lnTo>
                    <a:lnTo>
                      <a:pt x="68" y="13"/>
                    </a:lnTo>
                    <a:lnTo>
                      <a:pt x="67" y="17"/>
                    </a:lnTo>
                    <a:lnTo>
                      <a:pt x="66" y="20"/>
                    </a:lnTo>
                    <a:lnTo>
                      <a:pt x="65" y="24"/>
                    </a:lnTo>
                    <a:lnTo>
                      <a:pt x="64" y="27"/>
                    </a:lnTo>
                    <a:lnTo>
                      <a:pt x="64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5" y="33"/>
                    </a:lnTo>
                    <a:lnTo>
                      <a:pt x="65" y="33"/>
                    </a:lnTo>
                    <a:lnTo>
                      <a:pt x="66" y="33"/>
                    </a:lnTo>
                    <a:lnTo>
                      <a:pt x="66" y="32"/>
                    </a:lnTo>
                    <a:lnTo>
                      <a:pt x="66" y="32"/>
                    </a:lnTo>
                    <a:lnTo>
                      <a:pt x="66" y="33"/>
                    </a:lnTo>
                    <a:lnTo>
                      <a:pt x="66" y="37"/>
                    </a:lnTo>
                    <a:lnTo>
                      <a:pt x="65" y="44"/>
                    </a:lnTo>
                    <a:lnTo>
                      <a:pt x="65" y="55"/>
                    </a:lnTo>
                    <a:lnTo>
                      <a:pt x="66" y="58"/>
                    </a:lnTo>
                    <a:lnTo>
                      <a:pt x="67" y="61"/>
                    </a:lnTo>
                    <a:lnTo>
                      <a:pt x="68" y="64"/>
                    </a:lnTo>
                    <a:lnTo>
                      <a:pt x="69" y="66"/>
                    </a:lnTo>
                    <a:lnTo>
                      <a:pt x="70" y="69"/>
                    </a:lnTo>
                    <a:lnTo>
                      <a:pt x="72" y="71"/>
                    </a:lnTo>
                    <a:lnTo>
                      <a:pt x="74" y="74"/>
                    </a:lnTo>
                    <a:lnTo>
                      <a:pt x="75" y="76"/>
                    </a:lnTo>
                    <a:close/>
                    <a:moveTo>
                      <a:pt x="51" y="76"/>
                    </a:moveTo>
                    <a:lnTo>
                      <a:pt x="44" y="76"/>
                    </a:lnTo>
                    <a:lnTo>
                      <a:pt x="43" y="75"/>
                    </a:lnTo>
                    <a:lnTo>
                      <a:pt x="42" y="74"/>
                    </a:lnTo>
                    <a:lnTo>
                      <a:pt x="41" y="72"/>
                    </a:lnTo>
                    <a:lnTo>
                      <a:pt x="40" y="71"/>
                    </a:lnTo>
                    <a:lnTo>
                      <a:pt x="39" y="69"/>
                    </a:lnTo>
                    <a:lnTo>
                      <a:pt x="39" y="68"/>
                    </a:lnTo>
                    <a:lnTo>
                      <a:pt x="38" y="67"/>
                    </a:lnTo>
                    <a:lnTo>
                      <a:pt x="38" y="67"/>
                    </a:lnTo>
                    <a:lnTo>
                      <a:pt x="37" y="65"/>
                    </a:lnTo>
                    <a:lnTo>
                      <a:pt x="37" y="63"/>
                    </a:lnTo>
                    <a:lnTo>
                      <a:pt x="36" y="60"/>
                    </a:lnTo>
                    <a:lnTo>
                      <a:pt x="36" y="58"/>
                    </a:lnTo>
                    <a:lnTo>
                      <a:pt x="35" y="56"/>
                    </a:lnTo>
                    <a:lnTo>
                      <a:pt x="35" y="54"/>
                    </a:lnTo>
                    <a:lnTo>
                      <a:pt x="34" y="53"/>
                    </a:lnTo>
                    <a:lnTo>
                      <a:pt x="33" y="52"/>
                    </a:lnTo>
                    <a:lnTo>
                      <a:pt x="32" y="51"/>
                    </a:lnTo>
                    <a:lnTo>
                      <a:pt x="31" y="51"/>
                    </a:lnTo>
                    <a:lnTo>
                      <a:pt x="29" y="49"/>
                    </a:lnTo>
                    <a:lnTo>
                      <a:pt x="27" y="46"/>
                    </a:lnTo>
                    <a:lnTo>
                      <a:pt x="25" y="43"/>
                    </a:lnTo>
                    <a:lnTo>
                      <a:pt x="22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19" y="40"/>
                    </a:lnTo>
                    <a:lnTo>
                      <a:pt x="18" y="40"/>
                    </a:lnTo>
                    <a:lnTo>
                      <a:pt x="18" y="41"/>
                    </a:lnTo>
                    <a:lnTo>
                      <a:pt x="17" y="42"/>
                    </a:lnTo>
                    <a:lnTo>
                      <a:pt x="17" y="43"/>
                    </a:lnTo>
                    <a:lnTo>
                      <a:pt x="17" y="46"/>
                    </a:lnTo>
                    <a:lnTo>
                      <a:pt x="17" y="47"/>
                    </a:lnTo>
                    <a:lnTo>
                      <a:pt x="17" y="49"/>
                    </a:lnTo>
                    <a:lnTo>
                      <a:pt x="17" y="50"/>
                    </a:lnTo>
                    <a:lnTo>
                      <a:pt x="17" y="51"/>
                    </a:lnTo>
                    <a:lnTo>
                      <a:pt x="17" y="53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4" y="54"/>
                    </a:lnTo>
                    <a:lnTo>
                      <a:pt x="13" y="53"/>
                    </a:lnTo>
                    <a:lnTo>
                      <a:pt x="13" y="52"/>
                    </a:lnTo>
                    <a:lnTo>
                      <a:pt x="12" y="51"/>
                    </a:lnTo>
                    <a:lnTo>
                      <a:pt x="12" y="49"/>
                    </a:lnTo>
                    <a:lnTo>
                      <a:pt x="12" y="48"/>
                    </a:lnTo>
                    <a:lnTo>
                      <a:pt x="12" y="46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4" y="43"/>
                    </a:lnTo>
                    <a:lnTo>
                      <a:pt x="15" y="42"/>
                    </a:lnTo>
                    <a:lnTo>
                      <a:pt x="16" y="41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39"/>
                    </a:lnTo>
                    <a:lnTo>
                      <a:pt x="22" y="40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6" y="41"/>
                    </a:lnTo>
                    <a:lnTo>
                      <a:pt x="29" y="43"/>
                    </a:lnTo>
                    <a:lnTo>
                      <a:pt x="33" y="45"/>
                    </a:lnTo>
                    <a:lnTo>
                      <a:pt x="36" y="48"/>
                    </a:lnTo>
                    <a:lnTo>
                      <a:pt x="39" y="51"/>
                    </a:lnTo>
                    <a:lnTo>
                      <a:pt x="41" y="53"/>
                    </a:lnTo>
                    <a:lnTo>
                      <a:pt x="41" y="54"/>
                    </a:lnTo>
                    <a:lnTo>
                      <a:pt x="42" y="55"/>
                    </a:lnTo>
                    <a:lnTo>
                      <a:pt x="43" y="56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3" y="61"/>
                    </a:lnTo>
                    <a:lnTo>
                      <a:pt x="43" y="63"/>
                    </a:lnTo>
                    <a:lnTo>
                      <a:pt x="43" y="64"/>
                    </a:lnTo>
                    <a:lnTo>
                      <a:pt x="43" y="66"/>
                    </a:lnTo>
                    <a:lnTo>
                      <a:pt x="44" y="67"/>
                    </a:lnTo>
                    <a:lnTo>
                      <a:pt x="44" y="67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6" y="70"/>
                    </a:lnTo>
                    <a:lnTo>
                      <a:pt x="47" y="70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50" y="74"/>
                    </a:lnTo>
                    <a:lnTo>
                      <a:pt x="50" y="75"/>
                    </a:lnTo>
                    <a:lnTo>
                      <a:pt x="51" y="76"/>
                    </a:lnTo>
                    <a:close/>
                    <a:moveTo>
                      <a:pt x="33" y="76"/>
                    </a:moveTo>
                    <a:lnTo>
                      <a:pt x="28" y="76"/>
                    </a:lnTo>
                    <a:lnTo>
                      <a:pt x="28" y="74"/>
                    </a:lnTo>
                    <a:lnTo>
                      <a:pt x="27" y="72"/>
                    </a:lnTo>
                    <a:lnTo>
                      <a:pt x="27" y="69"/>
                    </a:lnTo>
                    <a:lnTo>
                      <a:pt x="26" y="67"/>
                    </a:lnTo>
                    <a:lnTo>
                      <a:pt x="26" y="65"/>
                    </a:lnTo>
                    <a:lnTo>
                      <a:pt x="26" y="63"/>
                    </a:lnTo>
                    <a:lnTo>
                      <a:pt x="27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1"/>
                    </a:lnTo>
                    <a:lnTo>
                      <a:pt x="29" y="61"/>
                    </a:lnTo>
                    <a:lnTo>
                      <a:pt x="29" y="62"/>
                    </a:lnTo>
                    <a:lnTo>
                      <a:pt x="30" y="62"/>
                    </a:lnTo>
                    <a:lnTo>
                      <a:pt x="31" y="63"/>
                    </a:lnTo>
                    <a:lnTo>
                      <a:pt x="31" y="64"/>
                    </a:lnTo>
                    <a:lnTo>
                      <a:pt x="32" y="66"/>
                    </a:lnTo>
                    <a:lnTo>
                      <a:pt x="32" y="67"/>
                    </a:lnTo>
                    <a:lnTo>
                      <a:pt x="32" y="69"/>
                    </a:lnTo>
                    <a:lnTo>
                      <a:pt x="32" y="70"/>
                    </a:lnTo>
                    <a:lnTo>
                      <a:pt x="32" y="71"/>
                    </a:lnTo>
                    <a:lnTo>
                      <a:pt x="32" y="73"/>
                    </a:lnTo>
                    <a:lnTo>
                      <a:pt x="33" y="74"/>
                    </a:lnTo>
                    <a:lnTo>
                      <a:pt x="33" y="75"/>
                    </a:lnTo>
                    <a:lnTo>
                      <a:pt x="33" y="76"/>
                    </a:lnTo>
                    <a:close/>
                    <a:moveTo>
                      <a:pt x="24" y="76"/>
                    </a:moveTo>
                    <a:lnTo>
                      <a:pt x="20" y="76"/>
                    </a:lnTo>
                    <a:lnTo>
                      <a:pt x="20" y="76"/>
                    </a:lnTo>
                    <a:lnTo>
                      <a:pt x="20" y="76"/>
                    </a:lnTo>
                    <a:lnTo>
                      <a:pt x="20" y="75"/>
                    </a:lnTo>
                    <a:lnTo>
                      <a:pt x="20" y="75"/>
                    </a:lnTo>
                    <a:lnTo>
                      <a:pt x="20" y="74"/>
                    </a:lnTo>
                    <a:lnTo>
                      <a:pt x="20" y="74"/>
                    </a:lnTo>
                    <a:lnTo>
                      <a:pt x="20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4"/>
                    </a:lnTo>
                    <a:lnTo>
                      <a:pt x="19" y="74"/>
                    </a:lnTo>
                    <a:lnTo>
                      <a:pt x="19" y="75"/>
                    </a:lnTo>
                    <a:lnTo>
                      <a:pt x="19" y="75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8" y="76"/>
                    </a:lnTo>
                    <a:lnTo>
                      <a:pt x="18" y="74"/>
                    </a:lnTo>
                    <a:lnTo>
                      <a:pt x="18" y="72"/>
                    </a:lnTo>
                    <a:lnTo>
                      <a:pt x="17" y="70"/>
                    </a:lnTo>
                    <a:lnTo>
                      <a:pt x="17" y="67"/>
                    </a:lnTo>
                    <a:lnTo>
                      <a:pt x="16" y="65"/>
                    </a:lnTo>
                    <a:lnTo>
                      <a:pt x="16" y="63"/>
                    </a:lnTo>
                    <a:lnTo>
                      <a:pt x="15" y="61"/>
                    </a:lnTo>
                    <a:lnTo>
                      <a:pt x="14" y="59"/>
                    </a:lnTo>
                    <a:lnTo>
                      <a:pt x="15" y="59"/>
                    </a:lnTo>
                    <a:lnTo>
                      <a:pt x="16" y="59"/>
                    </a:lnTo>
                    <a:lnTo>
                      <a:pt x="17" y="60"/>
                    </a:lnTo>
                    <a:lnTo>
                      <a:pt x="18" y="60"/>
                    </a:lnTo>
                    <a:lnTo>
                      <a:pt x="20" y="62"/>
                    </a:lnTo>
                    <a:lnTo>
                      <a:pt x="21" y="65"/>
                    </a:lnTo>
                    <a:lnTo>
                      <a:pt x="22" y="68"/>
                    </a:lnTo>
                    <a:lnTo>
                      <a:pt x="22" y="71"/>
                    </a:lnTo>
                    <a:lnTo>
                      <a:pt x="23" y="74"/>
                    </a:lnTo>
                    <a:lnTo>
                      <a:pt x="24" y="76"/>
                    </a:lnTo>
                    <a:close/>
                    <a:moveTo>
                      <a:pt x="153" y="0"/>
                    </a:moveTo>
                    <a:lnTo>
                      <a:pt x="171" y="0"/>
                    </a:lnTo>
                    <a:lnTo>
                      <a:pt x="172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5" y="1"/>
                    </a:lnTo>
                    <a:lnTo>
                      <a:pt x="176" y="1"/>
                    </a:lnTo>
                    <a:lnTo>
                      <a:pt x="177" y="1"/>
                    </a:lnTo>
                    <a:lnTo>
                      <a:pt x="177" y="1"/>
                    </a:lnTo>
                    <a:lnTo>
                      <a:pt x="180" y="2"/>
                    </a:lnTo>
                    <a:lnTo>
                      <a:pt x="182" y="3"/>
                    </a:lnTo>
                    <a:lnTo>
                      <a:pt x="185" y="4"/>
                    </a:lnTo>
                    <a:lnTo>
                      <a:pt x="187" y="5"/>
                    </a:lnTo>
                    <a:lnTo>
                      <a:pt x="189" y="6"/>
                    </a:lnTo>
                    <a:lnTo>
                      <a:pt x="192" y="7"/>
                    </a:lnTo>
                    <a:lnTo>
                      <a:pt x="194" y="8"/>
                    </a:lnTo>
                    <a:lnTo>
                      <a:pt x="197" y="8"/>
                    </a:lnTo>
                    <a:lnTo>
                      <a:pt x="198" y="9"/>
                    </a:lnTo>
                    <a:lnTo>
                      <a:pt x="199" y="9"/>
                    </a:lnTo>
                    <a:lnTo>
                      <a:pt x="200" y="9"/>
                    </a:lnTo>
                    <a:lnTo>
                      <a:pt x="202" y="10"/>
                    </a:lnTo>
                    <a:lnTo>
                      <a:pt x="203" y="10"/>
                    </a:lnTo>
                    <a:lnTo>
                      <a:pt x="204" y="11"/>
                    </a:lnTo>
                    <a:lnTo>
                      <a:pt x="206" y="12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09" y="13"/>
                    </a:lnTo>
                    <a:lnTo>
                      <a:pt x="210" y="13"/>
                    </a:lnTo>
                    <a:lnTo>
                      <a:pt x="210" y="13"/>
                    </a:lnTo>
                    <a:lnTo>
                      <a:pt x="211" y="13"/>
                    </a:lnTo>
                    <a:lnTo>
                      <a:pt x="212" y="12"/>
                    </a:lnTo>
                    <a:lnTo>
                      <a:pt x="213" y="12"/>
                    </a:lnTo>
                    <a:lnTo>
                      <a:pt x="214" y="12"/>
                    </a:lnTo>
                    <a:lnTo>
                      <a:pt x="214" y="12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3" y="15"/>
                    </a:lnTo>
                    <a:lnTo>
                      <a:pt x="213" y="17"/>
                    </a:lnTo>
                    <a:lnTo>
                      <a:pt x="213" y="18"/>
                    </a:lnTo>
                    <a:lnTo>
                      <a:pt x="212" y="19"/>
                    </a:lnTo>
                    <a:lnTo>
                      <a:pt x="212" y="20"/>
                    </a:lnTo>
                    <a:lnTo>
                      <a:pt x="212" y="21"/>
                    </a:lnTo>
                    <a:lnTo>
                      <a:pt x="211" y="22"/>
                    </a:lnTo>
                    <a:lnTo>
                      <a:pt x="210" y="22"/>
                    </a:lnTo>
                    <a:lnTo>
                      <a:pt x="210" y="23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5"/>
                    </a:lnTo>
                    <a:lnTo>
                      <a:pt x="21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5"/>
                    </a:lnTo>
                    <a:lnTo>
                      <a:pt x="213" y="26"/>
                    </a:lnTo>
                    <a:lnTo>
                      <a:pt x="214" y="27"/>
                    </a:lnTo>
                    <a:lnTo>
                      <a:pt x="215" y="28"/>
                    </a:lnTo>
                    <a:lnTo>
                      <a:pt x="216" y="29"/>
                    </a:lnTo>
                    <a:lnTo>
                      <a:pt x="216" y="31"/>
                    </a:lnTo>
                    <a:lnTo>
                      <a:pt x="217" y="31"/>
                    </a:lnTo>
                    <a:lnTo>
                      <a:pt x="217" y="32"/>
                    </a:lnTo>
                    <a:lnTo>
                      <a:pt x="217" y="34"/>
                    </a:lnTo>
                    <a:lnTo>
                      <a:pt x="218" y="37"/>
                    </a:lnTo>
                    <a:lnTo>
                      <a:pt x="219" y="40"/>
                    </a:lnTo>
                    <a:lnTo>
                      <a:pt x="220" y="42"/>
                    </a:lnTo>
                    <a:lnTo>
                      <a:pt x="221" y="44"/>
                    </a:lnTo>
                    <a:lnTo>
                      <a:pt x="221" y="46"/>
                    </a:lnTo>
                    <a:lnTo>
                      <a:pt x="222" y="46"/>
                    </a:lnTo>
                    <a:lnTo>
                      <a:pt x="220" y="45"/>
                    </a:lnTo>
                    <a:lnTo>
                      <a:pt x="217" y="43"/>
                    </a:lnTo>
                    <a:lnTo>
                      <a:pt x="215" y="41"/>
                    </a:lnTo>
                    <a:lnTo>
                      <a:pt x="212" y="38"/>
                    </a:lnTo>
                    <a:lnTo>
                      <a:pt x="210" y="36"/>
                    </a:lnTo>
                    <a:lnTo>
                      <a:pt x="208" y="34"/>
                    </a:lnTo>
                    <a:lnTo>
                      <a:pt x="207" y="33"/>
                    </a:lnTo>
                    <a:lnTo>
                      <a:pt x="207" y="32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2"/>
                    </a:lnTo>
                    <a:lnTo>
                      <a:pt x="204" y="31"/>
                    </a:lnTo>
                    <a:lnTo>
                      <a:pt x="204" y="31"/>
                    </a:lnTo>
                    <a:lnTo>
                      <a:pt x="203" y="31"/>
                    </a:lnTo>
                    <a:lnTo>
                      <a:pt x="203" y="31"/>
                    </a:lnTo>
                    <a:lnTo>
                      <a:pt x="202" y="31"/>
                    </a:lnTo>
                    <a:lnTo>
                      <a:pt x="202" y="30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1" y="31"/>
                    </a:lnTo>
                    <a:lnTo>
                      <a:pt x="201" y="32"/>
                    </a:lnTo>
                    <a:lnTo>
                      <a:pt x="201" y="32"/>
                    </a:lnTo>
                    <a:lnTo>
                      <a:pt x="202" y="33"/>
                    </a:lnTo>
                    <a:lnTo>
                      <a:pt x="203" y="34"/>
                    </a:lnTo>
                    <a:lnTo>
                      <a:pt x="204" y="35"/>
                    </a:lnTo>
                    <a:lnTo>
                      <a:pt x="205" y="36"/>
                    </a:lnTo>
                    <a:lnTo>
                      <a:pt x="205" y="36"/>
                    </a:lnTo>
                    <a:lnTo>
                      <a:pt x="205" y="37"/>
                    </a:lnTo>
                    <a:lnTo>
                      <a:pt x="205" y="38"/>
                    </a:lnTo>
                    <a:lnTo>
                      <a:pt x="205" y="38"/>
                    </a:lnTo>
                    <a:lnTo>
                      <a:pt x="205" y="39"/>
                    </a:lnTo>
                    <a:lnTo>
                      <a:pt x="204" y="41"/>
                    </a:lnTo>
                    <a:lnTo>
                      <a:pt x="203" y="42"/>
                    </a:lnTo>
                    <a:lnTo>
                      <a:pt x="203" y="43"/>
                    </a:lnTo>
                    <a:lnTo>
                      <a:pt x="202" y="44"/>
                    </a:lnTo>
                    <a:lnTo>
                      <a:pt x="201" y="45"/>
                    </a:lnTo>
                    <a:lnTo>
                      <a:pt x="201" y="46"/>
                    </a:lnTo>
                    <a:lnTo>
                      <a:pt x="199" y="47"/>
                    </a:lnTo>
                    <a:lnTo>
                      <a:pt x="199" y="48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49"/>
                    </a:lnTo>
                    <a:lnTo>
                      <a:pt x="198" y="48"/>
                    </a:lnTo>
                    <a:lnTo>
                      <a:pt x="199" y="48"/>
                    </a:lnTo>
                    <a:lnTo>
                      <a:pt x="199" y="47"/>
                    </a:lnTo>
                    <a:lnTo>
                      <a:pt x="200" y="46"/>
                    </a:lnTo>
                    <a:lnTo>
                      <a:pt x="201" y="46"/>
                    </a:lnTo>
                    <a:lnTo>
                      <a:pt x="202" y="45"/>
                    </a:lnTo>
                    <a:lnTo>
                      <a:pt x="202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0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7" y="42"/>
                    </a:lnTo>
                    <a:lnTo>
                      <a:pt x="196" y="42"/>
                    </a:lnTo>
                    <a:lnTo>
                      <a:pt x="195" y="41"/>
                    </a:lnTo>
                    <a:lnTo>
                      <a:pt x="194" y="41"/>
                    </a:lnTo>
                    <a:lnTo>
                      <a:pt x="193" y="40"/>
                    </a:lnTo>
                    <a:lnTo>
                      <a:pt x="192" y="38"/>
                    </a:lnTo>
                    <a:lnTo>
                      <a:pt x="191" y="36"/>
                    </a:lnTo>
                    <a:lnTo>
                      <a:pt x="190" y="34"/>
                    </a:lnTo>
                    <a:lnTo>
                      <a:pt x="190" y="32"/>
                    </a:lnTo>
                    <a:lnTo>
                      <a:pt x="189" y="31"/>
                    </a:lnTo>
                    <a:lnTo>
                      <a:pt x="189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6" y="31"/>
                    </a:lnTo>
                    <a:lnTo>
                      <a:pt x="185" y="30"/>
                    </a:lnTo>
                    <a:lnTo>
                      <a:pt x="184" y="29"/>
                    </a:lnTo>
                    <a:lnTo>
                      <a:pt x="183" y="27"/>
                    </a:lnTo>
                    <a:lnTo>
                      <a:pt x="182" y="26"/>
                    </a:lnTo>
                    <a:lnTo>
                      <a:pt x="181" y="25"/>
                    </a:lnTo>
                    <a:lnTo>
                      <a:pt x="180" y="24"/>
                    </a:lnTo>
                    <a:lnTo>
                      <a:pt x="179" y="23"/>
                    </a:lnTo>
                    <a:lnTo>
                      <a:pt x="177" y="22"/>
                    </a:lnTo>
                    <a:lnTo>
                      <a:pt x="175" y="22"/>
                    </a:lnTo>
                    <a:lnTo>
                      <a:pt x="173" y="22"/>
                    </a:lnTo>
                    <a:lnTo>
                      <a:pt x="171" y="22"/>
                    </a:lnTo>
                    <a:lnTo>
                      <a:pt x="169" y="22"/>
                    </a:lnTo>
                    <a:lnTo>
                      <a:pt x="167" y="21"/>
                    </a:lnTo>
                    <a:lnTo>
                      <a:pt x="165" y="20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1"/>
                    </a:lnTo>
                    <a:lnTo>
                      <a:pt x="161" y="21"/>
                    </a:lnTo>
                    <a:lnTo>
                      <a:pt x="160" y="21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1"/>
                    </a:lnTo>
                    <a:lnTo>
                      <a:pt x="157" y="21"/>
                    </a:lnTo>
                    <a:lnTo>
                      <a:pt x="156" y="21"/>
                    </a:lnTo>
                    <a:lnTo>
                      <a:pt x="155" y="22"/>
                    </a:lnTo>
                    <a:lnTo>
                      <a:pt x="154" y="22"/>
                    </a:lnTo>
                    <a:lnTo>
                      <a:pt x="152" y="23"/>
                    </a:lnTo>
                    <a:lnTo>
                      <a:pt x="150" y="24"/>
                    </a:lnTo>
                    <a:lnTo>
                      <a:pt x="149" y="25"/>
                    </a:lnTo>
                    <a:lnTo>
                      <a:pt x="147" y="26"/>
                    </a:lnTo>
                    <a:lnTo>
                      <a:pt x="146" y="27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8" y="27"/>
                    </a:lnTo>
                    <a:lnTo>
                      <a:pt x="148" y="27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2" y="26"/>
                    </a:lnTo>
                    <a:lnTo>
                      <a:pt x="154" y="26"/>
                    </a:lnTo>
                    <a:lnTo>
                      <a:pt x="156" y="25"/>
                    </a:lnTo>
                    <a:lnTo>
                      <a:pt x="158" y="24"/>
                    </a:lnTo>
                    <a:lnTo>
                      <a:pt x="161" y="24"/>
                    </a:lnTo>
                    <a:lnTo>
                      <a:pt x="163" y="24"/>
                    </a:lnTo>
                    <a:lnTo>
                      <a:pt x="164" y="24"/>
                    </a:lnTo>
                    <a:lnTo>
                      <a:pt x="165" y="24"/>
                    </a:lnTo>
                    <a:lnTo>
                      <a:pt x="166" y="24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8" y="25"/>
                    </a:lnTo>
                    <a:lnTo>
                      <a:pt x="168" y="26"/>
                    </a:lnTo>
                    <a:lnTo>
                      <a:pt x="168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6" y="27"/>
                    </a:lnTo>
                    <a:lnTo>
                      <a:pt x="167" y="28"/>
                    </a:lnTo>
                    <a:lnTo>
                      <a:pt x="168" y="29"/>
                    </a:lnTo>
                    <a:lnTo>
                      <a:pt x="168" y="30"/>
                    </a:lnTo>
                    <a:lnTo>
                      <a:pt x="169" y="32"/>
                    </a:lnTo>
                    <a:lnTo>
                      <a:pt x="169" y="33"/>
                    </a:lnTo>
                    <a:lnTo>
                      <a:pt x="169" y="35"/>
                    </a:lnTo>
                    <a:lnTo>
                      <a:pt x="168" y="37"/>
                    </a:lnTo>
                    <a:lnTo>
                      <a:pt x="168" y="37"/>
                    </a:lnTo>
                    <a:lnTo>
                      <a:pt x="168" y="38"/>
                    </a:lnTo>
                    <a:lnTo>
                      <a:pt x="167" y="39"/>
                    </a:lnTo>
                    <a:lnTo>
                      <a:pt x="167" y="40"/>
                    </a:lnTo>
                    <a:lnTo>
                      <a:pt x="165" y="41"/>
                    </a:lnTo>
                    <a:lnTo>
                      <a:pt x="163" y="42"/>
                    </a:lnTo>
                    <a:lnTo>
                      <a:pt x="160" y="43"/>
                    </a:lnTo>
                    <a:lnTo>
                      <a:pt x="158" y="43"/>
                    </a:lnTo>
                    <a:lnTo>
                      <a:pt x="156" y="43"/>
                    </a:lnTo>
                    <a:lnTo>
                      <a:pt x="154" y="42"/>
                    </a:lnTo>
                    <a:lnTo>
                      <a:pt x="154" y="43"/>
                    </a:lnTo>
                    <a:lnTo>
                      <a:pt x="154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0" y="43"/>
                    </a:lnTo>
                    <a:lnTo>
                      <a:pt x="150" y="42"/>
                    </a:lnTo>
                    <a:lnTo>
                      <a:pt x="149" y="41"/>
                    </a:lnTo>
                    <a:lnTo>
                      <a:pt x="148" y="40"/>
                    </a:lnTo>
                    <a:lnTo>
                      <a:pt x="147" y="39"/>
                    </a:lnTo>
                    <a:lnTo>
                      <a:pt x="147" y="38"/>
                    </a:lnTo>
                    <a:lnTo>
                      <a:pt x="146" y="37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4" y="36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3" y="34"/>
                    </a:lnTo>
                    <a:lnTo>
                      <a:pt x="142" y="34"/>
                    </a:lnTo>
                    <a:lnTo>
                      <a:pt x="141" y="35"/>
                    </a:lnTo>
                    <a:lnTo>
                      <a:pt x="140" y="35"/>
                    </a:lnTo>
                    <a:lnTo>
                      <a:pt x="140" y="35"/>
                    </a:lnTo>
                    <a:lnTo>
                      <a:pt x="139" y="34"/>
                    </a:lnTo>
                    <a:lnTo>
                      <a:pt x="138" y="34"/>
                    </a:lnTo>
                    <a:lnTo>
                      <a:pt x="139" y="34"/>
                    </a:lnTo>
                    <a:lnTo>
                      <a:pt x="139" y="33"/>
                    </a:lnTo>
                    <a:lnTo>
                      <a:pt x="139" y="33"/>
                    </a:lnTo>
                    <a:lnTo>
                      <a:pt x="140" y="33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39" y="32"/>
                    </a:lnTo>
                    <a:lnTo>
                      <a:pt x="139" y="32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37" y="33"/>
                    </a:lnTo>
                    <a:lnTo>
                      <a:pt x="135" y="34"/>
                    </a:lnTo>
                    <a:lnTo>
                      <a:pt x="133" y="35"/>
                    </a:lnTo>
                    <a:lnTo>
                      <a:pt x="131" y="35"/>
                    </a:lnTo>
                    <a:lnTo>
                      <a:pt x="129" y="36"/>
                    </a:lnTo>
                    <a:lnTo>
                      <a:pt x="126" y="36"/>
                    </a:lnTo>
                    <a:lnTo>
                      <a:pt x="124" y="35"/>
                    </a:lnTo>
                    <a:lnTo>
                      <a:pt x="123" y="35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4" y="34"/>
                    </a:lnTo>
                    <a:lnTo>
                      <a:pt x="124" y="33"/>
                    </a:lnTo>
                    <a:lnTo>
                      <a:pt x="125" y="34"/>
                    </a:lnTo>
                    <a:lnTo>
                      <a:pt x="125" y="33"/>
                    </a:lnTo>
                    <a:lnTo>
                      <a:pt x="127" y="33"/>
                    </a:lnTo>
                    <a:lnTo>
                      <a:pt x="129" y="33"/>
                    </a:lnTo>
                    <a:lnTo>
                      <a:pt x="130" y="32"/>
                    </a:lnTo>
                    <a:lnTo>
                      <a:pt x="132" y="32"/>
                    </a:lnTo>
                    <a:lnTo>
                      <a:pt x="133" y="32"/>
                    </a:lnTo>
                    <a:lnTo>
                      <a:pt x="135" y="32"/>
                    </a:lnTo>
                    <a:lnTo>
                      <a:pt x="135" y="31"/>
                    </a:lnTo>
                    <a:lnTo>
                      <a:pt x="136" y="31"/>
                    </a:lnTo>
                    <a:lnTo>
                      <a:pt x="137" y="30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8"/>
                    </a:lnTo>
                    <a:lnTo>
                      <a:pt x="139" y="27"/>
                    </a:lnTo>
                    <a:lnTo>
                      <a:pt x="140" y="27"/>
                    </a:lnTo>
                    <a:lnTo>
                      <a:pt x="138" y="27"/>
                    </a:lnTo>
                    <a:lnTo>
                      <a:pt x="136" y="27"/>
                    </a:lnTo>
                    <a:lnTo>
                      <a:pt x="135" y="27"/>
                    </a:lnTo>
                    <a:lnTo>
                      <a:pt x="133" y="28"/>
                    </a:lnTo>
                    <a:lnTo>
                      <a:pt x="132" y="28"/>
                    </a:lnTo>
                    <a:lnTo>
                      <a:pt x="130" y="28"/>
                    </a:lnTo>
                    <a:lnTo>
                      <a:pt x="129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6" y="29"/>
                    </a:lnTo>
                    <a:lnTo>
                      <a:pt x="126" y="29"/>
                    </a:lnTo>
                    <a:lnTo>
                      <a:pt x="127" y="29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31" y="26"/>
                    </a:lnTo>
                    <a:lnTo>
                      <a:pt x="134" y="26"/>
                    </a:lnTo>
                    <a:lnTo>
                      <a:pt x="136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40" y="25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39" y="27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1" y="26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42" y="25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45" y="23"/>
                    </a:lnTo>
                    <a:lnTo>
                      <a:pt x="145" y="23"/>
                    </a:lnTo>
                    <a:lnTo>
                      <a:pt x="146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1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1" y="20"/>
                    </a:lnTo>
                    <a:lnTo>
                      <a:pt x="152" y="20"/>
                    </a:lnTo>
                    <a:lnTo>
                      <a:pt x="154" y="19"/>
                    </a:lnTo>
                    <a:lnTo>
                      <a:pt x="155" y="19"/>
                    </a:lnTo>
                    <a:lnTo>
                      <a:pt x="157" y="19"/>
                    </a:lnTo>
                    <a:lnTo>
                      <a:pt x="158" y="18"/>
                    </a:lnTo>
                    <a:lnTo>
                      <a:pt x="159" y="18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3" y="18"/>
                    </a:lnTo>
                    <a:lnTo>
                      <a:pt x="165" y="18"/>
                    </a:lnTo>
                    <a:lnTo>
                      <a:pt x="167" y="19"/>
                    </a:lnTo>
                    <a:lnTo>
                      <a:pt x="169" y="19"/>
                    </a:lnTo>
                    <a:lnTo>
                      <a:pt x="171" y="19"/>
                    </a:lnTo>
                    <a:lnTo>
                      <a:pt x="173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6" y="18"/>
                    </a:lnTo>
                    <a:lnTo>
                      <a:pt x="177" y="18"/>
                    </a:lnTo>
                    <a:lnTo>
                      <a:pt x="178" y="18"/>
                    </a:lnTo>
                    <a:lnTo>
                      <a:pt x="179" y="17"/>
                    </a:lnTo>
                    <a:lnTo>
                      <a:pt x="180" y="17"/>
                    </a:lnTo>
                    <a:lnTo>
                      <a:pt x="181" y="17"/>
                    </a:lnTo>
                    <a:lnTo>
                      <a:pt x="182" y="16"/>
                    </a:lnTo>
                    <a:lnTo>
                      <a:pt x="183" y="16"/>
                    </a:lnTo>
                    <a:lnTo>
                      <a:pt x="184" y="16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5" y="15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2" y="14"/>
                    </a:lnTo>
                    <a:lnTo>
                      <a:pt x="179" y="13"/>
                    </a:lnTo>
                    <a:lnTo>
                      <a:pt x="176" y="13"/>
                    </a:lnTo>
                    <a:lnTo>
                      <a:pt x="173" y="12"/>
                    </a:lnTo>
                    <a:lnTo>
                      <a:pt x="170" y="12"/>
                    </a:lnTo>
                    <a:lnTo>
                      <a:pt x="167" y="11"/>
                    </a:lnTo>
                    <a:lnTo>
                      <a:pt x="164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0" y="10"/>
                    </a:lnTo>
                    <a:lnTo>
                      <a:pt x="160" y="9"/>
                    </a:lnTo>
                    <a:lnTo>
                      <a:pt x="160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5" y="10"/>
                    </a:lnTo>
                    <a:lnTo>
                      <a:pt x="154" y="9"/>
                    </a:lnTo>
                    <a:lnTo>
                      <a:pt x="153" y="9"/>
                    </a:lnTo>
                    <a:lnTo>
                      <a:pt x="153" y="9"/>
                    </a:lnTo>
                    <a:lnTo>
                      <a:pt x="152" y="9"/>
                    </a:lnTo>
                    <a:lnTo>
                      <a:pt x="152" y="9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0" y="6"/>
                    </a:lnTo>
                    <a:lnTo>
                      <a:pt x="150" y="6"/>
                    </a:lnTo>
                    <a:lnTo>
                      <a:pt x="148" y="6"/>
                    </a:lnTo>
                    <a:lnTo>
                      <a:pt x="147" y="6"/>
                    </a:lnTo>
                    <a:lnTo>
                      <a:pt x="145" y="7"/>
                    </a:lnTo>
                    <a:lnTo>
                      <a:pt x="143" y="8"/>
                    </a:lnTo>
                    <a:lnTo>
                      <a:pt x="141" y="9"/>
                    </a:lnTo>
                    <a:lnTo>
                      <a:pt x="139" y="10"/>
                    </a:lnTo>
                    <a:lnTo>
                      <a:pt x="138" y="10"/>
                    </a:lnTo>
                    <a:lnTo>
                      <a:pt x="137" y="9"/>
                    </a:lnTo>
                    <a:lnTo>
                      <a:pt x="135" y="9"/>
                    </a:lnTo>
                    <a:lnTo>
                      <a:pt x="135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2" y="9"/>
                    </a:lnTo>
                    <a:lnTo>
                      <a:pt x="134" y="8"/>
                    </a:lnTo>
                    <a:lnTo>
                      <a:pt x="135" y="7"/>
                    </a:lnTo>
                    <a:lnTo>
                      <a:pt x="137" y="6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3" y="4"/>
                    </a:lnTo>
                    <a:lnTo>
                      <a:pt x="144" y="4"/>
                    </a:lnTo>
                    <a:lnTo>
                      <a:pt x="144" y="3"/>
                    </a:lnTo>
                    <a:lnTo>
                      <a:pt x="145" y="3"/>
                    </a:lnTo>
                    <a:lnTo>
                      <a:pt x="146" y="3"/>
                    </a:lnTo>
                    <a:lnTo>
                      <a:pt x="147" y="3"/>
                    </a:lnTo>
                    <a:lnTo>
                      <a:pt x="148" y="2"/>
                    </a:lnTo>
                    <a:lnTo>
                      <a:pt x="149" y="2"/>
                    </a:lnTo>
                    <a:lnTo>
                      <a:pt x="150" y="1"/>
                    </a:lnTo>
                    <a:lnTo>
                      <a:pt x="152" y="1"/>
                    </a:lnTo>
                    <a:lnTo>
                      <a:pt x="153" y="0"/>
                    </a:lnTo>
                    <a:close/>
                    <a:moveTo>
                      <a:pt x="176" y="50"/>
                    </a:move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8" y="48"/>
                    </a:lnTo>
                    <a:lnTo>
                      <a:pt x="179" y="48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6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5"/>
                    </a:lnTo>
                    <a:lnTo>
                      <a:pt x="178" y="44"/>
                    </a:lnTo>
                    <a:lnTo>
                      <a:pt x="179" y="43"/>
                    </a:lnTo>
                    <a:lnTo>
                      <a:pt x="179" y="41"/>
                    </a:lnTo>
                    <a:lnTo>
                      <a:pt x="180" y="41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4" y="42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40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4" y="42"/>
                    </a:lnTo>
                    <a:lnTo>
                      <a:pt x="184" y="42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4"/>
                    </a:lnTo>
                    <a:lnTo>
                      <a:pt x="183" y="44"/>
                    </a:lnTo>
                    <a:lnTo>
                      <a:pt x="182" y="44"/>
                    </a:lnTo>
                    <a:lnTo>
                      <a:pt x="182" y="45"/>
                    </a:lnTo>
                    <a:lnTo>
                      <a:pt x="182" y="45"/>
                    </a:lnTo>
                    <a:lnTo>
                      <a:pt x="181" y="45"/>
                    </a:lnTo>
                    <a:lnTo>
                      <a:pt x="181" y="45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79" y="47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50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0"/>
                    </a:lnTo>
                    <a:close/>
                    <a:moveTo>
                      <a:pt x="171" y="49"/>
                    </a:moveTo>
                    <a:lnTo>
                      <a:pt x="171" y="49"/>
                    </a:lnTo>
                    <a:lnTo>
                      <a:pt x="171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70" y="48"/>
                    </a:lnTo>
                    <a:lnTo>
                      <a:pt x="171" y="48"/>
                    </a:lnTo>
                    <a:lnTo>
                      <a:pt x="172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4" y="48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1" y="49"/>
                    </a:lnTo>
                    <a:close/>
                    <a:moveTo>
                      <a:pt x="168" y="49"/>
                    </a:move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close/>
                    <a:moveTo>
                      <a:pt x="185" y="48"/>
                    </a:move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6" y="47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close/>
                    <a:moveTo>
                      <a:pt x="222" y="47"/>
                    </a:move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3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close/>
                    <a:moveTo>
                      <a:pt x="146" y="46"/>
                    </a:moveTo>
                    <a:lnTo>
                      <a:pt x="144" y="45"/>
                    </a:lnTo>
                    <a:lnTo>
                      <a:pt x="143" y="45"/>
                    </a:lnTo>
                    <a:lnTo>
                      <a:pt x="142" y="44"/>
                    </a:lnTo>
                    <a:lnTo>
                      <a:pt x="141" y="43"/>
                    </a:lnTo>
                    <a:lnTo>
                      <a:pt x="140" y="43"/>
                    </a:lnTo>
                    <a:lnTo>
                      <a:pt x="139" y="42"/>
                    </a:lnTo>
                    <a:lnTo>
                      <a:pt x="138" y="41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40" y="38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4" y="41"/>
                    </a:lnTo>
                    <a:lnTo>
                      <a:pt x="145" y="42"/>
                    </a:lnTo>
                    <a:lnTo>
                      <a:pt x="146" y="42"/>
                    </a:lnTo>
                    <a:lnTo>
                      <a:pt x="147" y="43"/>
                    </a:lnTo>
                    <a:lnTo>
                      <a:pt x="148" y="44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6"/>
                    </a:lnTo>
                    <a:lnTo>
                      <a:pt x="149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6" y="46"/>
                    </a:lnTo>
                    <a:lnTo>
                      <a:pt x="146" y="46"/>
                    </a:lnTo>
                    <a:close/>
                    <a:moveTo>
                      <a:pt x="173" y="42"/>
                    </a:move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3" y="40"/>
                    </a:lnTo>
                    <a:lnTo>
                      <a:pt x="174" y="38"/>
                    </a:lnTo>
                    <a:lnTo>
                      <a:pt x="174" y="37"/>
                    </a:lnTo>
                    <a:lnTo>
                      <a:pt x="174" y="37"/>
                    </a:lnTo>
                    <a:lnTo>
                      <a:pt x="173" y="36"/>
                    </a:lnTo>
                    <a:lnTo>
                      <a:pt x="173" y="34"/>
                    </a:lnTo>
                    <a:lnTo>
                      <a:pt x="172" y="33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3" y="31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4" y="30"/>
                    </a:lnTo>
                    <a:lnTo>
                      <a:pt x="174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4" y="27"/>
                    </a:lnTo>
                    <a:lnTo>
                      <a:pt x="174" y="28"/>
                    </a:lnTo>
                    <a:lnTo>
                      <a:pt x="174" y="28"/>
                    </a:lnTo>
                    <a:lnTo>
                      <a:pt x="175" y="29"/>
                    </a:lnTo>
                    <a:lnTo>
                      <a:pt x="175" y="29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7" y="30"/>
                    </a:lnTo>
                    <a:lnTo>
                      <a:pt x="178" y="31"/>
                    </a:lnTo>
                    <a:lnTo>
                      <a:pt x="178" y="31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9" y="29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5" y="36"/>
                    </a:lnTo>
                    <a:lnTo>
                      <a:pt x="186" y="36"/>
                    </a:lnTo>
                    <a:lnTo>
                      <a:pt x="187" y="37"/>
                    </a:lnTo>
                    <a:lnTo>
                      <a:pt x="188" y="38"/>
                    </a:lnTo>
                    <a:lnTo>
                      <a:pt x="189" y="39"/>
                    </a:lnTo>
                    <a:lnTo>
                      <a:pt x="188" y="39"/>
                    </a:lnTo>
                    <a:lnTo>
                      <a:pt x="187" y="39"/>
                    </a:lnTo>
                    <a:lnTo>
                      <a:pt x="186" y="39"/>
                    </a:lnTo>
                    <a:lnTo>
                      <a:pt x="185" y="39"/>
                    </a:lnTo>
                    <a:lnTo>
                      <a:pt x="184" y="38"/>
                    </a:lnTo>
                    <a:lnTo>
                      <a:pt x="182" y="37"/>
                    </a:lnTo>
                    <a:lnTo>
                      <a:pt x="181" y="36"/>
                    </a:lnTo>
                    <a:lnTo>
                      <a:pt x="179" y="35"/>
                    </a:lnTo>
                    <a:lnTo>
                      <a:pt x="178" y="34"/>
                    </a:lnTo>
                    <a:lnTo>
                      <a:pt x="177" y="33"/>
                    </a:lnTo>
                    <a:lnTo>
                      <a:pt x="177" y="34"/>
                    </a:lnTo>
                    <a:lnTo>
                      <a:pt x="177" y="35"/>
                    </a:lnTo>
                    <a:lnTo>
                      <a:pt x="178" y="36"/>
                    </a:lnTo>
                    <a:lnTo>
                      <a:pt x="178" y="38"/>
                    </a:lnTo>
                    <a:lnTo>
                      <a:pt x="178" y="39"/>
                    </a:lnTo>
                    <a:lnTo>
                      <a:pt x="178" y="40"/>
                    </a:lnTo>
                    <a:lnTo>
                      <a:pt x="177" y="41"/>
                    </a:lnTo>
                    <a:lnTo>
                      <a:pt x="175" y="41"/>
                    </a:lnTo>
                    <a:lnTo>
                      <a:pt x="175" y="42"/>
                    </a:lnTo>
                    <a:lnTo>
                      <a:pt x="175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3" y="42"/>
                    </a:lnTo>
                    <a:lnTo>
                      <a:pt x="173" y="42"/>
                    </a:lnTo>
                    <a:close/>
                    <a:moveTo>
                      <a:pt x="184" y="40"/>
                    </a:move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4" y="40"/>
                    </a:lnTo>
                    <a:close/>
                    <a:moveTo>
                      <a:pt x="288" y="29"/>
                    </a:moveTo>
                    <a:lnTo>
                      <a:pt x="287" y="28"/>
                    </a:lnTo>
                    <a:lnTo>
                      <a:pt x="286" y="26"/>
                    </a:lnTo>
                    <a:lnTo>
                      <a:pt x="284" y="24"/>
                    </a:lnTo>
                    <a:lnTo>
                      <a:pt x="282" y="23"/>
                    </a:lnTo>
                    <a:lnTo>
                      <a:pt x="280" y="22"/>
                    </a:lnTo>
                    <a:lnTo>
                      <a:pt x="279" y="21"/>
                    </a:lnTo>
                    <a:lnTo>
                      <a:pt x="277" y="20"/>
                    </a:lnTo>
                    <a:lnTo>
                      <a:pt x="274" y="19"/>
                    </a:lnTo>
                    <a:lnTo>
                      <a:pt x="272" y="19"/>
                    </a:lnTo>
                    <a:lnTo>
                      <a:pt x="270" y="19"/>
                    </a:lnTo>
                    <a:lnTo>
                      <a:pt x="268" y="18"/>
                    </a:lnTo>
                    <a:lnTo>
                      <a:pt x="266" y="18"/>
                    </a:lnTo>
                    <a:lnTo>
                      <a:pt x="264" y="19"/>
                    </a:lnTo>
                    <a:lnTo>
                      <a:pt x="261" y="19"/>
                    </a:lnTo>
                    <a:lnTo>
                      <a:pt x="259" y="19"/>
                    </a:lnTo>
                    <a:lnTo>
                      <a:pt x="257" y="20"/>
                    </a:lnTo>
                    <a:lnTo>
                      <a:pt x="257" y="21"/>
                    </a:lnTo>
                    <a:lnTo>
                      <a:pt x="257" y="21"/>
                    </a:lnTo>
                    <a:lnTo>
                      <a:pt x="256" y="22"/>
                    </a:lnTo>
                    <a:lnTo>
                      <a:pt x="255" y="22"/>
                    </a:lnTo>
                    <a:lnTo>
                      <a:pt x="255" y="22"/>
                    </a:lnTo>
                    <a:lnTo>
                      <a:pt x="254" y="23"/>
                    </a:lnTo>
                    <a:lnTo>
                      <a:pt x="254" y="24"/>
                    </a:lnTo>
                    <a:lnTo>
                      <a:pt x="254" y="24"/>
                    </a:lnTo>
                    <a:lnTo>
                      <a:pt x="253" y="24"/>
                    </a:lnTo>
                    <a:lnTo>
                      <a:pt x="253" y="25"/>
                    </a:lnTo>
                    <a:lnTo>
                      <a:pt x="252" y="24"/>
                    </a:lnTo>
                    <a:lnTo>
                      <a:pt x="252" y="24"/>
                    </a:lnTo>
                    <a:lnTo>
                      <a:pt x="252" y="23"/>
                    </a:lnTo>
                    <a:lnTo>
                      <a:pt x="252" y="22"/>
                    </a:lnTo>
                    <a:lnTo>
                      <a:pt x="253" y="20"/>
                    </a:lnTo>
                    <a:lnTo>
                      <a:pt x="254" y="19"/>
                    </a:lnTo>
                    <a:lnTo>
                      <a:pt x="255" y="17"/>
                    </a:lnTo>
                    <a:lnTo>
                      <a:pt x="256" y="17"/>
                    </a:lnTo>
                    <a:lnTo>
                      <a:pt x="258" y="16"/>
                    </a:lnTo>
                    <a:lnTo>
                      <a:pt x="260" y="15"/>
                    </a:lnTo>
                    <a:lnTo>
                      <a:pt x="262" y="14"/>
                    </a:lnTo>
                    <a:lnTo>
                      <a:pt x="264" y="13"/>
                    </a:lnTo>
                    <a:lnTo>
                      <a:pt x="266" y="12"/>
                    </a:lnTo>
                    <a:lnTo>
                      <a:pt x="269" y="12"/>
                    </a:lnTo>
                    <a:lnTo>
                      <a:pt x="271" y="11"/>
                    </a:lnTo>
                    <a:lnTo>
                      <a:pt x="274" y="10"/>
                    </a:lnTo>
                    <a:lnTo>
                      <a:pt x="275" y="11"/>
                    </a:lnTo>
                    <a:lnTo>
                      <a:pt x="275" y="11"/>
                    </a:lnTo>
                    <a:lnTo>
                      <a:pt x="277" y="12"/>
                    </a:lnTo>
                    <a:lnTo>
                      <a:pt x="278" y="12"/>
                    </a:lnTo>
                    <a:lnTo>
                      <a:pt x="279" y="12"/>
                    </a:lnTo>
                    <a:lnTo>
                      <a:pt x="280" y="13"/>
                    </a:lnTo>
                    <a:lnTo>
                      <a:pt x="282" y="13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7" y="18"/>
                    </a:lnTo>
                    <a:lnTo>
                      <a:pt x="287" y="18"/>
                    </a:lnTo>
                    <a:lnTo>
                      <a:pt x="287" y="19"/>
                    </a:lnTo>
                    <a:lnTo>
                      <a:pt x="288" y="19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89" y="21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1"/>
                    </a:lnTo>
                    <a:lnTo>
                      <a:pt x="289" y="22"/>
                    </a:lnTo>
                    <a:lnTo>
                      <a:pt x="290" y="23"/>
                    </a:lnTo>
                    <a:lnTo>
                      <a:pt x="290" y="25"/>
                    </a:lnTo>
                    <a:lnTo>
                      <a:pt x="290" y="27"/>
                    </a:lnTo>
                    <a:lnTo>
                      <a:pt x="290" y="28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29"/>
                    </a:lnTo>
                    <a:lnTo>
                      <a:pt x="288" y="29"/>
                    </a:lnTo>
                    <a:close/>
                    <a:moveTo>
                      <a:pt x="171" y="28"/>
                    </a:move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0" y="28"/>
                    </a:lnTo>
                    <a:lnTo>
                      <a:pt x="170" y="28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close/>
                    <a:moveTo>
                      <a:pt x="173" y="27"/>
                    </a:move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close/>
                    <a:moveTo>
                      <a:pt x="171" y="26"/>
                    </a:moveTo>
                    <a:lnTo>
                      <a:pt x="171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close/>
                    <a:moveTo>
                      <a:pt x="174" y="19"/>
                    </a:move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reeform 27"/>
              <p:cNvSpPr>
                <a:spLocks noEditPoints="1"/>
              </p:cNvSpPr>
              <p:nvPr/>
            </p:nvSpPr>
            <p:spPr bwMode="auto">
              <a:xfrm>
                <a:off x="1049" y="80"/>
                <a:ext cx="278" cy="152"/>
              </a:xfrm>
              <a:custGeom>
                <a:avLst/>
                <a:gdLst>
                  <a:gd name="T0" fmla="*/ 251 w 278"/>
                  <a:gd name="T1" fmla="*/ 87 h 152"/>
                  <a:gd name="T2" fmla="*/ 209 w 278"/>
                  <a:gd name="T3" fmla="*/ 62 h 152"/>
                  <a:gd name="T4" fmla="*/ 209 w 278"/>
                  <a:gd name="T5" fmla="*/ 60 h 152"/>
                  <a:gd name="T6" fmla="*/ 210 w 278"/>
                  <a:gd name="T7" fmla="*/ 59 h 152"/>
                  <a:gd name="T8" fmla="*/ 205 w 278"/>
                  <a:gd name="T9" fmla="*/ 59 h 152"/>
                  <a:gd name="T10" fmla="*/ 206 w 278"/>
                  <a:gd name="T11" fmla="*/ 58 h 152"/>
                  <a:gd name="T12" fmla="*/ 204 w 278"/>
                  <a:gd name="T13" fmla="*/ 58 h 152"/>
                  <a:gd name="T14" fmla="*/ 201 w 278"/>
                  <a:gd name="T15" fmla="*/ 60 h 152"/>
                  <a:gd name="T16" fmla="*/ 201 w 278"/>
                  <a:gd name="T17" fmla="*/ 61 h 152"/>
                  <a:gd name="T18" fmla="*/ 197 w 278"/>
                  <a:gd name="T19" fmla="*/ 61 h 152"/>
                  <a:gd name="T20" fmla="*/ 164 w 278"/>
                  <a:gd name="T21" fmla="*/ 61 h 152"/>
                  <a:gd name="T22" fmla="*/ 169 w 278"/>
                  <a:gd name="T23" fmla="*/ 60 h 152"/>
                  <a:gd name="T24" fmla="*/ 228 w 278"/>
                  <a:gd name="T25" fmla="*/ 57 h 152"/>
                  <a:gd name="T26" fmla="*/ 228 w 278"/>
                  <a:gd name="T27" fmla="*/ 47 h 152"/>
                  <a:gd name="T28" fmla="*/ 189 w 278"/>
                  <a:gd name="T29" fmla="*/ 22 h 152"/>
                  <a:gd name="T30" fmla="*/ 165 w 278"/>
                  <a:gd name="T31" fmla="*/ 12 h 152"/>
                  <a:gd name="T32" fmla="*/ 157 w 278"/>
                  <a:gd name="T33" fmla="*/ 4 h 152"/>
                  <a:gd name="T34" fmla="*/ 141 w 278"/>
                  <a:gd name="T35" fmla="*/ 8 h 152"/>
                  <a:gd name="T36" fmla="*/ 58 w 278"/>
                  <a:gd name="T37" fmla="*/ 53 h 152"/>
                  <a:gd name="T38" fmla="*/ 6 w 278"/>
                  <a:gd name="T39" fmla="*/ 141 h 152"/>
                  <a:gd name="T40" fmla="*/ 21 w 278"/>
                  <a:gd name="T41" fmla="*/ 77 h 152"/>
                  <a:gd name="T42" fmla="*/ 119 w 278"/>
                  <a:gd name="T43" fmla="*/ 25 h 152"/>
                  <a:gd name="T44" fmla="*/ 137 w 278"/>
                  <a:gd name="T45" fmla="*/ 6 h 152"/>
                  <a:gd name="T46" fmla="*/ 149 w 278"/>
                  <a:gd name="T47" fmla="*/ 2 h 152"/>
                  <a:gd name="T48" fmla="*/ 160 w 278"/>
                  <a:gd name="T49" fmla="*/ 0 h 152"/>
                  <a:gd name="T50" fmla="*/ 177 w 278"/>
                  <a:gd name="T51" fmla="*/ 7 h 152"/>
                  <a:gd name="T52" fmla="*/ 201 w 278"/>
                  <a:gd name="T53" fmla="*/ 25 h 152"/>
                  <a:gd name="T54" fmla="*/ 222 w 278"/>
                  <a:gd name="T55" fmla="*/ 37 h 152"/>
                  <a:gd name="T56" fmla="*/ 238 w 278"/>
                  <a:gd name="T57" fmla="*/ 52 h 152"/>
                  <a:gd name="T58" fmla="*/ 243 w 278"/>
                  <a:gd name="T59" fmla="*/ 69 h 152"/>
                  <a:gd name="T60" fmla="*/ 249 w 278"/>
                  <a:gd name="T61" fmla="*/ 74 h 152"/>
                  <a:gd name="T62" fmla="*/ 250 w 278"/>
                  <a:gd name="T63" fmla="*/ 76 h 152"/>
                  <a:gd name="T64" fmla="*/ 252 w 278"/>
                  <a:gd name="T65" fmla="*/ 77 h 152"/>
                  <a:gd name="T66" fmla="*/ 260 w 278"/>
                  <a:gd name="T67" fmla="*/ 91 h 152"/>
                  <a:gd name="T68" fmla="*/ 264 w 278"/>
                  <a:gd name="T69" fmla="*/ 96 h 152"/>
                  <a:gd name="T70" fmla="*/ 266 w 278"/>
                  <a:gd name="T71" fmla="*/ 99 h 152"/>
                  <a:gd name="T72" fmla="*/ 277 w 278"/>
                  <a:gd name="T73" fmla="*/ 145 h 152"/>
                  <a:gd name="T74" fmla="*/ 68 w 278"/>
                  <a:gd name="T75" fmla="*/ 125 h 152"/>
                  <a:gd name="T76" fmla="*/ 74 w 278"/>
                  <a:gd name="T77" fmla="*/ 77 h 152"/>
                  <a:gd name="T78" fmla="*/ 74 w 278"/>
                  <a:gd name="T79" fmla="*/ 115 h 152"/>
                  <a:gd name="T80" fmla="*/ 74 w 278"/>
                  <a:gd name="T81" fmla="*/ 113 h 152"/>
                  <a:gd name="T82" fmla="*/ 87 w 278"/>
                  <a:gd name="T83" fmla="*/ 130 h 152"/>
                  <a:gd name="T84" fmla="*/ 76 w 278"/>
                  <a:gd name="T85" fmla="*/ 136 h 152"/>
                  <a:gd name="T86" fmla="*/ 70 w 278"/>
                  <a:gd name="T87" fmla="*/ 140 h 152"/>
                  <a:gd name="T88" fmla="*/ 137 w 278"/>
                  <a:gd name="T89" fmla="*/ 152 h 152"/>
                  <a:gd name="T90" fmla="*/ 75 w 278"/>
                  <a:gd name="T91" fmla="*/ 117 h 152"/>
                  <a:gd name="T92" fmla="*/ 252 w 278"/>
                  <a:gd name="T93" fmla="*/ 78 h 152"/>
                  <a:gd name="T94" fmla="*/ 82 w 278"/>
                  <a:gd name="T95" fmla="*/ 66 h 152"/>
                  <a:gd name="T96" fmla="*/ 144 w 278"/>
                  <a:gd name="T97" fmla="*/ 54 h 152"/>
                  <a:gd name="T98" fmla="*/ 151 w 278"/>
                  <a:gd name="T99" fmla="*/ 61 h 152"/>
                  <a:gd name="T100" fmla="*/ 152 w 278"/>
                  <a:gd name="T101" fmla="*/ 62 h 152"/>
                  <a:gd name="T102" fmla="*/ 141 w 278"/>
                  <a:gd name="T103" fmla="*/ 61 h 152"/>
                  <a:gd name="T104" fmla="*/ 137 w 278"/>
                  <a:gd name="T105" fmla="*/ 61 h 152"/>
                  <a:gd name="T106" fmla="*/ 134 w 278"/>
                  <a:gd name="T107" fmla="*/ 61 h 152"/>
                  <a:gd name="T108" fmla="*/ 154 w 278"/>
                  <a:gd name="T109" fmla="*/ 62 h 152"/>
                  <a:gd name="T110" fmla="*/ 154 w 278"/>
                  <a:gd name="T111" fmla="*/ 61 h 152"/>
                  <a:gd name="T112" fmla="*/ 159 w 278"/>
                  <a:gd name="T113" fmla="*/ 61 h 152"/>
                  <a:gd name="T114" fmla="*/ 160 w 278"/>
                  <a:gd name="T115" fmla="*/ 60 h 152"/>
                  <a:gd name="T116" fmla="*/ 203 w 278"/>
                  <a:gd name="T117" fmla="*/ 60 h 152"/>
                  <a:gd name="T118" fmla="*/ 204 w 278"/>
                  <a:gd name="T119" fmla="*/ 59 h 152"/>
                  <a:gd name="T120" fmla="*/ 203 w 278"/>
                  <a:gd name="T121" fmla="*/ 6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78" h="152">
                    <a:moveTo>
                      <a:pt x="272" y="152"/>
                    </a:moveTo>
                    <a:lnTo>
                      <a:pt x="272" y="149"/>
                    </a:lnTo>
                    <a:lnTo>
                      <a:pt x="272" y="146"/>
                    </a:lnTo>
                    <a:lnTo>
                      <a:pt x="271" y="143"/>
                    </a:lnTo>
                    <a:lnTo>
                      <a:pt x="271" y="139"/>
                    </a:lnTo>
                    <a:lnTo>
                      <a:pt x="271" y="137"/>
                    </a:lnTo>
                    <a:lnTo>
                      <a:pt x="271" y="133"/>
                    </a:lnTo>
                    <a:lnTo>
                      <a:pt x="270" y="130"/>
                    </a:lnTo>
                    <a:lnTo>
                      <a:pt x="270" y="127"/>
                    </a:lnTo>
                    <a:lnTo>
                      <a:pt x="269" y="124"/>
                    </a:lnTo>
                    <a:lnTo>
                      <a:pt x="268" y="119"/>
                    </a:lnTo>
                    <a:lnTo>
                      <a:pt x="267" y="115"/>
                    </a:lnTo>
                    <a:lnTo>
                      <a:pt x="265" y="110"/>
                    </a:lnTo>
                    <a:lnTo>
                      <a:pt x="263" y="106"/>
                    </a:lnTo>
                    <a:lnTo>
                      <a:pt x="261" y="101"/>
                    </a:lnTo>
                    <a:lnTo>
                      <a:pt x="260" y="100"/>
                    </a:lnTo>
                    <a:lnTo>
                      <a:pt x="259" y="98"/>
                    </a:lnTo>
                    <a:lnTo>
                      <a:pt x="258" y="97"/>
                    </a:lnTo>
                    <a:lnTo>
                      <a:pt x="257" y="96"/>
                    </a:lnTo>
                    <a:lnTo>
                      <a:pt x="254" y="91"/>
                    </a:lnTo>
                    <a:lnTo>
                      <a:pt x="251" y="87"/>
                    </a:lnTo>
                    <a:lnTo>
                      <a:pt x="248" y="82"/>
                    </a:lnTo>
                    <a:lnTo>
                      <a:pt x="245" y="78"/>
                    </a:lnTo>
                    <a:lnTo>
                      <a:pt x="241" y="74"/>
                    </a:lnTo>
                    <a:lnTo>
                      <a:pt x="237" y="70"/>
                    </a:lnTo>
                    <a:lnTo>
                      <a:pt x="233" y="67"/>
                    </a:lnTo>
                    <a:lnTo>
                      <a:pt x="229" y="64"/>
                    </a:lnTo>
                    <a:lnTo>
                      <a:pt x="228" y="63"/>
                    </a:lnTo>
                    <a:lnTo>
                      <a:pt x="227" y="62"/>
                    </a:lnTo>
                    <a:lnTo>
                      <a:pt x="226" y="62"/>
                    </a:lnTo>
                    <a:lnTo>
                      <a:pt x="225" y="62"/>
                    </a:lnTo>
                    <a:lnTo>
                      <a:pt x="222" y="62"/>
                    </a:lnTo>
                    <a:lnTo>
                      <a:pt x="218" y="62"/>
                    </a:lnTo>
                    <a:lnTo>
                      <a:pt x="216" y="62"/>
                    </a:lnTo>
                    <a:lnTo>
                      <a:pt x="213" y="63"/>
                    </a:lnTo>
                    <a:lnTo>
                      <a:pt x="212" y="63"/>
                    </a:lnTo>
                    <a:lnTo>
                      <a:pt x="211" y="63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09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6" y="59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3" y="58"/>
                    </a:lnTo>
                    <a:lnTo>
                      <a:pt x="203" y="58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199" y="60"/>
                    </a:lnTo>
                    <a:lnTo>
                      <a:pt x="198" y="60"/>
                    </a:lnTo>
                    <a:lnTo>
                      <a:pt x="197" y="61"/>
                    </a:lnTo>
                    <a:lnTo>
                      <a:pt x="196" y="61"/>
                    </a:lnTo>
                    <a:lnTo>
                      <a:pt x="195" y="62"/>
                    </a:lnTo>
                    <a:lnTo>
                      <a:pt x="194" y="63"/>
                    </a:lnTo>
                    <a:lnTo>
                      <a:pt x="193" y="63"/>
                    </a:lnTo>
                    <a:lnTo>
                      <a:pt x="192" y="63"/>
                    </a:lnTo>
                    <a:lnTo>
                      <a:pt x="191" y="64"/>
                    </a:lnTo>
                    <a:lnTo>
                      <a:pt x="189" y="64"/>
                    </a:lnTo>
                    <a:lnTo>
                      <a:pt x="185" y="64"/>
                    </a:lnTo>
                    <a:lnTo>
                      <a:pt x="182" y="65"/>
                    </a:lnTo>
                    <a:lnTo>
                      <a:pt x="178" y="65"/>
                    </a:lnTo>
                    <a:lnTo>
                      <a:pt x="175" y="66"/>
                    </a:lnTo>
                    <a:lnTo>
                      <a:pt x="174" y="66"/>
                    </a:lnTo>
                    <a:lnTo>
                      <a:pt x="173" y="65"/>
                    </a:lnTo>
                    <a:lnTo>
                      <a:pt x="172" y="65"/>
                    </a:lnTo>
                    <a:lnTo>
                      <a:pt x="172" y="65"/>
                    </a:lnTo>
                    <a:lnTo>
                      <a:pt x="171" y="64"/>
                    </a:lnTo>
                    <a:lnTo>
                      <a:pt x="169" y="64"/>
                    </a:lnTo>
                    <a:lnTo>
                      <a:pt x="168" y="63"/>
                    </a:lnTo>
                    <a:lnTo>
                      <a:pt x="167" y="63"/>
                    </a:lnTo>
                    <a:lnTo>
                      <a:pt x="165" y="62"/>
                    </a:lnTo>
                    <a:lnTo>
                      <a:pt x="164" y="61"/>
                    </a:lnTo>
                    <a:lnTo>
                      <a:pt x="163" y="61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59"/>
                    </a:lnTo>
                    <a:lnTo>
                      <a:pt x="163" y="59"/>
                    </a:lnTo>
                    <a:lnTo>
                      <a:pt x="163" y="59"/>
                    </a:lnTo>
                    <a:lnTo>
                      <a:pt x="163" y="60"/>
                    </a:lnTo>
                    <a:lnTo>
                      <a:pt x="163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5" y="61"/>
                    </a:lnTo>
                    <a:lnTo>
                      <a:pt x="166" y="60"/>
                    </a:lnTo>
                    <a:lnTo>
                      <a:pt x="167" y="60"/>
                    </a:lnTo>
                    <a:lnTo>
                      <a:pt x="169" y="60"/>
                    </a:lnTo>
                    <a:lnTo>
                      <a:pt x="171" y="60"/>
                    </a:lnTo>
                    <a:lnTo>
                      <a:pt x="172" y="60"/>
                    </a:lnTo>
                    <a:lnTo>
                      <a:pt x="173" y="60"/>
                    </a:lnTo>
                    <a:lnTo>
                      <a:pt x="175" y="60"/>
                    </a:lnTo>
                    <a:lnTo>
                      <a:pt x="177" y="60"/>
                    </a:lnTo>
                    <a:lnTo>
                      <a:pt x="181" y="59"/>
                    </a:lnTo>
                    <a:lnTo>
                      <a:pt x="187" y="58"/>
                    </a:lnTo>
                    <a:lnTo>
                      <a:pt x="193" y="57"/>
                    </a:lnTo>
                    <a:lnTo>
                      <a:pt x="199" y="55"/>
                    </a:lnTo>
                    <a:lnTo>
                      <a:pt x="202" y="54"/>
                    </a:lnTo>
                    <a:lnTo>
                      <a:pt x="205" y="54"/>
                    </a:lnTo>
                    <a:lnTo>
                      <a:pt x="208" y="54"/>
                    </a:lnTo>
                    <a:lnTo>
                      <a:pt x="211" y="54"/>
                    </a:lnTo>
                    <a:lnTo>
                      <a:pt x="213" y="54"/>
                    </a:lnTo>
                    <a:lnTo>
                      <a:pt x="216" y="54"/>
                    </a:lnTo>
                    <a:lnTo>
                      <a:pt x="218" y="55"/>
                    </a:lnTo>
                    <a:lnTo>
                      <a:pt x="220" y="57"/>
                    </a:lnTo>
                    <a:lnTo>
                      <a:pt x="223" y="57"/>
                    </a:lnTo>
                    <a:lnTo>
                      <a:pt x="225" y="57"/>
                    </a:lnTo>
                    <a:lnTo>
                      <a:pt x="227" y="57"/>
                    </a:lnTo>
                    <a:lnTo>
                      <a:pt x="228" y="57"/>
                    </a:lnTo>
                    <a:lnTo>
                      <a:pt x="230" y="58"/>
                    </a:lnTo>
                    <a:lnTo>
                      <a:pt x="231" y="59"/>
                    </a:lnTo>
                    <a:lnTo>
                      <a:pt x="233" y="61"/>
                    </a:lnTo>
                    <a:lnTo>
                      <a:pt x="235" y="63"/>
                    </a:lnTo>
                    <a:lnTo>
                      <a:pt x="235" y="61"/>
                    </a:lnTo>
                    <a:lnTo>
                      <a:pt x="235" y="59"/>
                    </a:lnTo>
                    <a:lnTo>
                      <a:pt x="234" y="58"/>
                    </a:lnTo>
                    <a:lnTo>
                      <a:pt x="234" y="56"/>
                    </a:lnTo>
                    <a:lnTo>
                      <a:pt x="233" y="54"/>
                    </a:lnTo>
                    <a:lnTo>
                      <a:pt x="233" y="53"/>
                    </a:lnTo>
                    <a:lnTo>
                      <a:pt x="232" y="51"/>
                    </a:lnTo>
                    <a:lnTo>
                      <a:pt x="232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28" y="47"/>
                    </a:lnTo>
                    <a:lnTo>
                      <a:pt x="225" y="45"/>
                    </a:lnTo>
                    <a:lnTo>
                      <a:pt x="223" y="43"/>
                    </a:lnTo>
                    <a:lnTo>
                      <a:pt x="220" y="42"/>
                    </a:lnTo>
                    <a:lnTo>
                      <a:pt x="217" y="41"/>
                    </a:lnTo>
                    <a:lnTo>
                      <a:pt x="215" y="40"/>
                    </a:lnTo>
                    <a:lnTo>
                      <a:pt x="212" y="39"/>
                    </a:lnTo>
                    <a:lnTo>
                      <a:pt x="209" y="38"/>
                    </a:lnTo>
                    <a:lnTo>
                      <a:pt x="208" y="39"/>
                    </a:lnTo>
                    <a:lnTo>
                      <a:pt x="206" y="40"/>
                    </a:lnTo>
                    <a:lnTo>
                      <a:pt x="205" y="40"/>
                    </a:lnTo>
                    <a:lnTo>
                      <a:pt x="204" y="40"/>
                    </a:lnTo>
                    <a:lnTo>
                      <a:pt x="202" y="39"/>
                    </a:lnTo>
                    <a:lnTo>
                      <a:pt x="201" y="38"/>
                    </a:lnTo>
                    <a:lnTo>
                      <a:pt x="200" y="37"/>
                    </a:lnTo>
                    <a:lnTo>
                      <a:pt x="199" y="35"/>
                    </a:lnTo>
                    <a:lnTo>
                      <a:pt x="196" y="32"/>
                    </a:lnTo>
                    <a:lnTo>
                      <a:pt x="195" y="28"/>
                    </a:lnTo>
                    <a:lnTo>
                      <a:pt x="193" y="25"/>
                    </a:lnTo>
                    <a:lnTo>
                      <a:pt x="192" y="24"/>
                    </a:lnTo>
                    <a:lnTo>
                      <a:pt x="191" y="23"/>
                    </a:lnTo>
                    <a:lnTo>
                      <a:pt x="189" y="22"/>
                    </a:lnTo>
                    <a:lnTo>
                      <a:pt x="187" y="20"/>
                    </a:lnTo>
                    <a:lnTo>
                      <a:pt x="186" y="19"/>
                    </a:lnTo>
                    <a:lnTo>
                      <a:pt x="184" y="18"/>
                    </a:lnTo>
                    <a:lnTo>
                      <a:pt x="182" y="17"/>
                    </a:lnTo>
                    <a:lnTo>
                      <a:pt x="181" y="17"/>
                    </a:lnTo>
                    <a:lnTo>
                      <a:pt x="181" y="17"/>
                    </a:lnTo>
                    <a:lnTo>
                      <a:pt x="180" y="17"/>
                    </a:lnTo>
                    <a:lnTo>
                      <a:pt x="179" y="18"/>
                    </a:lnTo>
                    <a:lnTo>
                      <a:pt x="179" y="19"/>
                    </a:lnTo>
                    <a:lnTo>
                      <a:pt x="179" y="19"/>
                    </a:lnTo>
                    <a:lnTo>
                      <a:pt x="179" y="20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7" y="20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4" y="19"/>
                    </a:lnTo>
                    <a:lnTo>
                      <a:pt x="172" y="18"/>
                    </a:lnTo>
                    <a:lnTo>
                      <a:pt x="171" y="17"/>
                    </a:lnTo>
                    <a:lnTo>
                      <a:pt x="169" y="15"/>
                    </a:lnTo>
                    <a:lnTo>
                      <a:pt x="165" y="12"/>
                    </a:lnTo>
                    <a:lnTo>
                      <a:pt x="161" y="8"/>
                    </a:lnTo>
                    <a:lnTo>
                      <a:pt x="159" y="5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6" y="6"/>
                    </a:lnTo>
                    <a:lnTo>
                      <a:pt x="155" y="7"/>
                    </a:lnTo>
                    <a:lnTo>
                      <a:pt x="155" y="7"/>
                    </a:lnTo>
                    <a:lnTo>
                      <a:pt x="154" y="8"/>
                    </a:lnTo>
                    <a:lnTo>
                      <a:pt x="154" y="9"/>
                    </a:lnTo>
                    <a:lnTo>
                      <a:pt x="154" y="10"/>
                    </a:lnTo>
                    <a:lnTo>
                      <a:pt x="153" y="10"/>
                    </a:lnTo>
                    <a:lnTo>
                      <a:pt x="153" y="11"/>
                    </a:lnTo>
                    <a:lnTo>
                      <a:pt x="151" y="11"/>
                    </a:lnTo>
                    <a:lnTo>
                      <a:pt x="150" y="10"/>
                    </a:lnTo>
                    <a:lnTo>
                      <a:pt x="148" y="9"/>
                    </a:lnTo>
                    <a:lnTo>
                      <a:pt x="146" y="9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1" y="8"/>
                    </a:lnTo>
                    <a:lnTo>
                      <a:pt x="140" y="8"/>
                    </a:lnTo>
                    <a:lnTo>
                      <a:pt x="138" y="12"/>
                    </a:lnTo>
                    <a:lnTo>
                      <a:pt x="136" y="16"/>
                    </a:lnTo>
                    <a:lnTo>
                      <a:pt x="134" y="19"/>
                    </a:lnTo>
                    <a:lnTo>
                      <a:pt x="132" y="22"/>
                    </a:lnTo>
                    <a:lnTo>
                      <a:pt x="129" y="24"/>
                    </a:lnTo>
                    <a:lnTo>
                      <a:pt x="126" y="26"/>
                    </a:lnTo>
                    <a:lnTo>
                      <a:pt x="123" y="29"/>
                    </a:lnTo>
                    <a:lnTo>
                      <a:pt x="119" y="31"/>
                    </a:lnTo>
                    <a:lnTo>
                      <a:pt x="113" y="32"/>
                    </a:lnTo>
                    <a:lnTo>
                      <a:pt x="105" y="35"/>
                    </a:lnTo>
                    <a:lnTo>
                      <a:pt x="95" y="38"/>
                    </a:lnTo>
                    <a:lnTo>
                      <a:pt x="85" y="41"/>
                    </a:lnTo>
                    <a:lnTo>
                      <a:pt x="75" y="44"/>
                    </a:lnTo>
                    <a:lnTo>
                      <a:pt x="66" y="48"/>
                    </a:lnTo>
                    <a:lnTo>
                      <a:pt x="63" y="49"/>
                    </a:lnTo>
                    <a:lnTo>
                      <a:pt x="60" y="51"/>
                    </a:lnTo>
                    <a:lnTo>
                      <a:pt x="59" y="52"/>
                    </a:lnTo>
                    <a:lnTo>
                      <a:pt x="58" y="52"/>
                    </a:lnTo>
                    <a:lnTo>
                      <a:pt x="58" y="53"/>
                    </a:lnTo>
                    <a:lnTo>
                      <a:pt x="58" y="53"/>
                    </a:lnTo>
                    <a:lnTo>
                      <a:pt x="52" y="57"/>
                    </a:lnTo>
                    <a:lnTo>
                      <a:pt x="47" y="60"/>
                    </a:lnTo>
                    <a:lnTo>
                      <a:pt x="41" y="64"/>
                    </a:lnTo>
                    <a:lnTo>
                      <a:pt x="37" y="69"/>
                    </a:lnTo>
                    <a:lnTo>
                      <a:pt x="32" y="73"/>
                    </a:lnTo>
                    <a:lnTo>
                      <a:pt x="27" y="78"/>
                    </a:lnTo>
                    <a:lnTo>
                      <a:pt x="24" y="83"/>
                    </a:lnTo>
                    <a:lnTo>
                      <a:pt x="20" y="88"/>
                    </a:lnTo>
                    <a:lnTo>
                      <a:pt x="18" y="91"/>
                    </a:lnTo>
                    <a:lnTo>
                      <a:pt x="16" y="95"/>
                    </a:lnTo>
                    <a:lnTo>
                      <a:pt x="14" y="98"/>
                    </a:lnTo>
                    <a:lnTo>
                      <a:pt x="12" y="102"/>
                    </a:lnTo>
                    <a:lnTo>
                      <a:pt x="10" y="106"/>
                    </a:lnTo>
                    <a:lnTo>
                      <a:pt x="9" y="110"/>
                    </a:lnTo>
                    <a:lnTo>
                      <a:pt x="8" y="114"/>
                    </a:lnTo>
                    <a:lnTo>
                      <a:pt x="7" y="119"/>
                    </a:lnTo>
                    <a:lnTo>
                      <a:pt x="6" y="123"/>
                    </a:lnTo>
                    <a:lnTo>
                      <a:pt x="6" y="127"/>
                    </a:lnTo>
                    <a:lnTo>
                      <a:pt x="6" y="132"/>
                    </a:lnTo>
                    <a:lnTo>
                      <a:pt x="6" y="136"/>
                    </a:lnTo>
                    <a:lnTo>
                      <a:pt x="6" y="141"/>
                    </a:lnTo>
                    <a:lnTo>
                      <a:pt x="6" y="145"/>
                    </a:lnTo>
                    <a:lnTo>
                      <a:pt x="6" y="148"/>
                    </a:lnTo>
                    <a:lnTo>
                      <a:pt x="7" y="152"/>
                    </a:lnTo>
                    <a:lnTo>
                      <a:pt x="1" y="152"/>
                    </a:lnTo>
                    <a:lnTo>
                      <a:pt x="0" y="144"/>
                    </a:lnTo>
                    <a:lnTo>
                      <a:pt x="0" y="137"/>
                    </a:lnTo>
                    <a:lnTo>
                      <a:pt x="0" y="133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1" y="121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3" y="110"/>
                    </a:lnTo>
                    <a:lnTo>
                      <a:pt x="5" y="106"/>
                    </a:lnTo>
                    <a:lnTo>
                      <a:pt x="6" y="103"/>
                    </a:lnTo>
                    <a:lnTo>
                      <a:pt x="8" y="99"/>
                    </a:lnTo>
                    <a:lnTo>
                      <a:pt x="10" y="96"/>
                    </a:lnTo>
                    <a:lnTo>
                      <a:pt x="12" y="92"/>
                    </a:lnTo>
                    <a:lnTo>
                      <a:pt x="15" y="87"/>
                    </a:lnTo>
                    <a:lnTo>
                      <a:pt x="18" y="82"/>
                    </a:lnTo>
                    <a:lnTo>
                      <a:pt x="21" y="77"/>
                    </a:lnTo>
                    <a:lnTo>
                      <a:pt x="25" y="73"/>
                    </a:lnTo>
                    <a:lnTo>
                      <a:pt x="29" y="68"/>
                    </a:lnTo>
                    <a:lnTo>
                      <a:pt x="33" y="64"/>
                    </a:lnTo>
                    <a:lnTo>
                      <a:pt x="37" y="61"/>
                    </a:lnTo>
                    <a:lnTo>
                      <a:pt x="42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6" y="47"/>
                    </a:lnTo>
                    <a:lnTo>
                      <a:pt x="61" y="44"/>
                    </a:lnTo>
                    <a:lnTo>
                      <a:pt x="67" y="42"/>
                    </a:lnTo>
                    <a:lnTo>
                      <a:pt x="72" y="39"/>
                    </a:lnTo>
                    <a:lnTo>
                      <a:pt x="78" y="37"/>
                    </a:lnTo>
                    <a:lnTo>
                      <a:pt x="84" y="35"/>
                    </a:lnTo>
                    <a:lnTo>
                      <a:pt x="89" y="33"/>
                    </a:lnTo>
                    <a:lnTo>
                      <a:pt x="95" y="32"/>
                    </a:lnTo>
                    <a:lnTo>
                      <a:pt x="102" y="31"/>
                    </a:lnTo>
                    <a:lnTo>
                      <a:pt x="108" y="29"/>
                    </a:lnTo>
                    <a:lnTo>
                      <a:pt x="111" y="29"/>
                    </a:lnTo>
                    <a:lnTo>
                      <a:pt x="113" y="28"/>
                    </a:lnTo>
                    <a:lnTo>
                      <a:pt x="116" y="26"/>
                    </a:lnTo>
                    <a:lnTo>
                      <a:pt x="119" y="25"/>
                    </a:lnTo>
                    <a:lnTo>
                      <a:pt x="122" y="24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8" y="18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1" y="15"/>
                    </a:lnTo>
                    <a:lnTo>
                      <a:pt x="131" y="14"/>
                    </a:lnTo>
                    <a:lnTo>
                      <a:pt x="132" y="12"/>
                    </a:lnTo>
                    <a:lnTo>
                      <a:pt x="134" y="11"/>
                    </a:lnTo>
                    <a:lnTo>
                      <a:pt x="135" y="9"/>
                    </a:lnTo>
                    <a:lnTo>
                      <a:pt x="136" y="8"/>
                    </a:lnTo>
                    <a:lnTo>
                      <a:pt x="137" y="7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40" y="5"/>
                    </a:lnTo>
                    <a:lnTo>
                      <a:pt x="141" y="3"/>
                    </a:lnTo>
                    <a:lnTo>
                      <a:pt x="143" y="3"/>
                    </a:lnTo>
                    <a:lnTo>
                      <a:pt x="145" y="2"/>
                    </a:lnTo>
                    <a:lnTo>
                      <a:pt x="147" y="2"/>
                    </a:lnTo>
                    <a:lnTo>
                      <a:pt x="149" y="2"/>
                    </a:lnTo>
                    <a:lnTo>
                      <a:pt x="151" y="3"/>
                    </a:lnTo>
                    <a:lnTo>
                      <a:pt x="153" y="3"/>
                    </a:lnTo>
                    <a:lnTo>
                      <a:pt x="154" y="4"/>
                    </a:lnTo>
                    <a:lnTo>
                      <a:pt x="155" y="3"/>
                    </a:lnTo>
                    <a:lnTo>
                      <a:pt x="155" y="3"/>
                    </a:lnTo>
                    <a:lnTo>
                      <a:pt x="156" y="3"/>
                    </a:lnTo>
                    <a:lnTo>
                      <a:pt x="157" y="2"/>
                    </a:lnTo>
                    <a:lnTo>
                      <a:pt x="157" y="2"/>
                    </a:lnTo>
                    <a:lnTo>
                      <a:pt x="158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1" y="0"/>
                    </a:lnTo>
                    <a:lnTo>
                      <a:pt x="162" y="1"/>
                    </a:lnTo>
                    <a:lnTo>
                      <a:pt x="165" y="2"/>
                    </a:lnTo>
                    <a:lnTo>
                      <a:pt x="168" y="4"/>
                    </a:lnTo>
                    <a:lnTo>
                      <a:pt x="171" y="6"/>
                    </a:lnTo>
                    <a:lnTo>
                      <a:pt x="174" y="7"/>
                    </a:lnTo>
                    <a:lnTo>
                      <a:pt x="175" y="7"/>
                    </a:lnTo>
                    <a:lnTo>
                      <a:pt x="176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7"/>
                    </a:lnTo>
                    <a:lnTo>
                      <a:pt x="177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9" y="9"/>
                    </a:lnTo>
                    <a:lnTo>
                      <a:pt x="183" y="10"/>
                    </a:lnTo>
                    <a:lnTo>
                      <a:pt x="187" y="11"/>
                    </a:lnTo>
                    <a:lnTo>
                      <a:pt x="190" y="14"/>
                    </a:lnTo>
                    <a:lnTo>
                      <a:pt x="194" y="16"/>
                    </a:lnTo>
                    <a:lnTo>
                      <a:pt x="197" y="18"/>
                    </a:lnTo>
                    <a:lnTo>
                      <a:pt x="198" y="20"/>
                    </a:lnTo>
                    <a:lnTo>
                      <a:pt x="199" y="21"/>
                    </a:lnTo>
                    <a:lnTo>
                      <a:pt x="200" y="23"/>
                    </a:lnTo>
                    <a:lnTo>
                      <a:pt x="201" y="24"/>
                    </a:lnTo>
                    <a:lnTo>
                      <a:pt x="201" y="25"/>
                    </a:lnTo>
                    <a:lnTo>
                      <a:pt x="202" y="25"/>
                    </a:lnTo>
                    <a:lnTo>
                      <a:pt x="202" y="26"/>
                    </a:lnTo>
                    <a:lnTo>
                      <a:pt x="203" y="26"/>
                    </a:lnTo>
                    <a:lnTo>
                      <a:pt x="203" y="27"/>
                    </a:lnTo>
                    <a:lnTo>
                      <a:pt x="204" y="27"/>
                    </a:lnTo>
                    <a:lnTo>
                      <a:pt x="205" y="28"/>
                    </a:lnTo>
                    <a:lnTo>
                      <a:pt x="205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8" y="30"/>
                    </a:lnTo>
                    <a:lnTo>
                      <a:pt x="208" y="30"/>
                    </a:lnTo>
                    <a:lnTo>
                      <a:pt x="209" y="31"/>
                    </a:lnTo>
                    <a:lnTo>
                      <a:pt x="210" y="32"/>
                    </a:lnTo>
                    <a:lnTo>
                      <a:pt x="212" y="33"/>
                    </a:lnTo>
                    <a:lnTo>
                      <a:pt x="214" y="34"/>
                    </a:lnTo>
                    <a:lnTo>
                      <a:pt x="218" y="35"/>
                    </a:lnTo>
                    <a:lnTo>
                      <a:pt x="222" y="37"/>
                    </a:lnTo>
                    <a:lnTo>
                      <a:pt x="224" y="38"/>
                    </a:lnTo>
                    <a:lnTo>
                      <a:pt x="226" y="39"/>
                    </a:lnTo>
                    <a:lnTo>
                      <a:pt x="228" y="40"/>
                    </a:lnTo>
                    <a:lnTo>
                      <a:pt x="230" y="41"/>
                    </a:lnTo>
                    <a:lnTo>
                      <a:pt x="231" y="42"/>
                    </a:lnTo>
                    <a:lnTo>
                      <a:pt x="232" y="44"/>
                    </a:lnTo>
                    <a:lnTo>
                      <a:pt x="233" y="46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5" y="49"/>
                    </a:lnTo>
                    <a:lnTo>
                      <a:pt x="235" y="49"/>
                    </a:lnTo>
                    <a:lnTo>
                      <a:pt x="236" y="49"/>
                    </a:lnTo>
                    <a:lnTo>
                      <a:pt x="237" y="50"/>
                    </a:lnTo>
                    <a:lnTo>
                      <a:pt x="238" y="52"/>
                    </a:lnTo>
                    <a:lnTo>
                      <a:pt x="238" y="56"/>
                    </a:lnTo>
                    <a:lnTo>
                      <a:pt x="239" y="59"/>
                    </a:lnTo>
                    <a:lnTo>
                      <a:pt x="239" y="62"/>
                    </a:lnTo>
                    <a:lnTo>
                      <a:pt x="240" y="64"/>
                    </a:lnTo>
                    <a:lnTo>
                      <a:pt x="240" y="66"/>
                    </a:lnTo>
                    <a:lnTo>
                      <a:pt x="240" y="66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2" y="68"/>
                    </a:lnTo>
                    <a:lnTo>
                      <a:pt x="242" y="68"/>
                    </a:lnTo>
                    <a:lnTo>
                      <a:pt x="242" y="69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70"/>
                    </a:lnTo>
                    <a:lnTo>
                      <a:pt x="244" y="70"/>
                    </a:lnTo>
                    <a:lnTo>
                      <a:pt x="245" y="71"/>
                    </a:lnTo>
                    <a:lnTo>
                      <a:pt x="246" y="72"/>
                    </a:lnTo>
                    <a:lnTo>
                      <a:pt x="247" y="72"/>
                    </a:lnTo>
                    <a:lnTo>
                      <a:pt x="247" y="73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2" y="77"/>
                    </a:lnTo>
                    <a:lnTo>
                      <a:pt x="252" y="77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3" y="78"/>
                    </a:lnTo>
                    <a:lnTo>
                      <a:pt x="253" y="78"/>
                    </a:lnTo>
                    <a:lnTo>
                      <a:pt x="253" y="79"/>
                    </a:lnTo>
                    <a:lnTo>
                      <a:pt x="254" y="81"/>
                    </a:lnTo>
                    <a:lnTo>
                      <a:pt x="255" y="82"/>
                    </a:lnTo>
                    <a:lnTo>
                      <a:pt x="256" y="84"/>
                    </a:lnTo>
                    <a:lnTo>
                      <a:pt x="258" y="86"/>
                    </a:lnTo>
                    <a:lnTo>
                      <a:pt x="259" y="87"/>
                    </a:lnTo>
                    <a:lnTo>
                      <a:pt x="260" y="89"/>
                    </a:lnTo>
                    <a:lnTo>
                      <a:pt x="261" y="90"/>
                    </a:lnTo>
                    <a:lnTo>
                      <a:pt x="261" y="90"/>
                    </a:lnTo>
                    <a:lnTo>
                      <a:pt x="261" y="91"/>
                    </a:lnTo>
                    <a:lnTo>
                      <a:pt x="260" y="91"/>
                    </a:lnTo>
                    <a:lnTo>
                      <a:pt x="260" y="91"/>
                    </a:lnTo>
                    <a:lnTo>
                      <a:pt x="261" y="91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2"/>
                    </a:lnTo>
                    <a:lnTo>
                      <a:pt x="263" y="93"/>
                    </a:lnTo>
                    <a:lnTo>
                      <a:pt x="263" y="94"/>
                    </a:lnTo>
                    <a:lnTo>
                      <a:pt x="264" y="95"/>
                    </a:lnTo>
                    <a:lnTo>
                      <a:pt x="264" y="95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9" y="105"/>
                    </a:lnTo>
                    <a:lnTo>
                      <a:pt x="271" y="111"/>
                    </a:lnTo>
                    <a:lnTo>
                      <a:pt x="273" y="116"/>
                    </a:lnTo>
                    <a:lnTo>
                      <a:pt x="274" y="121"/>
                    </a:lnTo>
                    <a:lnTo>
                      <a:pt x="276" y="126"/>
                    </a:lnTo>
                    <a:lnTo>
                      <a:pt x="277" y="131"/>
                    </a:lnTo>
                    <a:lnTo>
                      <a:pt x="277" y="137"/>
                    </a:lnTo>
                    <a:lnTo>
                      <a:pt x="278" y="143"/>
                    </a:lnTo>
                    <a:lnTo>
                      <a:pt x="277" y="143"/>
                    </a:lnTo>
                    <a:lnTo>
                      <a:pt x="277" y="144"/>
                    </a:lnTo>
                    <a:lnTo>
                      <a:pt x="277" y="145"/>
                    </a:lnTo>
                    <a:lnTo>
                      <a:pt x="277" y="146"/>
                    </a:lnTo>
                    <a:lnTo>
                      <a:pt x="277" y="147"/>
                    </a:lnTo>
                    <a:lnTo>
                      <a:pt x="277" y="149"/>
                    </a:lnTo>
                    <a:lnTo>
                      <a:pt x="277" y="151"/>
                    </a:lnTo>
                    <a:lnTo>
                      <a:pt x="277" y="152"/>
                    </a:lnTo>
                    <a:lnTo>
                      <a:pt x="272" y="152"/>
                    </a:lnTo>
                    <a:close/>
                    <a:moveTo>
                      <a:pt x="47" y="152"/>
                    </a:moveTo>
                    <a:lnTo>
                      <a:pt x="49" y="149"/>
                    </a:lnTo>
                    <a:lnTo>
                      <a:pt x="52" y="147"/>
                    </a:lnTo>
                    <a:lnTo>
                      <a:pt x="54" y="144"/>
                    </a:lnTo>
                    <a:lnTo>
                      <a:pt x="57" y="141"/>
                    </a:lnTo>
                    <a:lnTo>
                      <a:pt x="60" y="139"/>
                    </a:lnTo>
                    <a:lnTo>
                      <a:pt x="64" y="136"/>
                    </a:lnTo>
                    <a:lnTo>
                      <a:pt x="68" y="134"/>
                    </a:lnTo>
                    <a:lnTo>
                      <a:pt x="72" y="131"/>
                    </a:lnTo>
                    <a:lnTo>
                      <a:pt x="71" y="131"/>
                    </a:lnTo>
                    <a:lnTo>
                      <a:pt x="71" y="130"/>
                    </a:lnTo>
                    <a:lnTo>
                      <a:pt x="70" y="129"/>
                    </a:lnTo>
                    <a:lnTo>
                      <a:pt x="69" y="128"/>
                    </a:lnTo>
                    <a:lnTo>
                      <a:pt x="68" y="127"/>
                    </a:lnTo>
                    <a:lnTo>
                      <a:pt x="68" y="125"/>
                    </a:lnTo>
                    <a:lnTo>
                      <a:pt x="67" y="125"/>
                    </a:lnTo>
                    <a:lnTo>
                      <a:pt x="67" y="124"/>
                    </a:lnTo>
                    <a:lnTo>
                      <a:pt x="65" y="121"/>
                    </a:lnTo>
                    <a:lnTo>
                      <a:pt x="64" y="117"/>
                    </a:lnTo>
                    <a:lnTo>
                      <a:pt x="63" y="114"/>
                    </a:lnTo>
                    <a:lnTo>
                      <a:pt x="62" y="110"/>
                    </a:lnTo>
                    <a:lnTo>
                      <a:pt x="62" y="107"/>
                    </a:lnTo>
                    <a:lnTo>
                      <a:pt x="62" y="104"/>
                    </a:lnTo>
                    <a:lnTo>
                      <a:pt x="62" y="100"/>
                    </a:lnTo>
                    <a:lnTo>
                      <a:pt x="62" y="97"/>
                    </a:lnTo>
                    <a:lnTo>
                      <a:pt x="62" y="93"/>
                    </a:lnTo>
                    <a:lnTo>
                      <a:pt x="64" y="90"/>
                    </a:lnTo>
                    <a:lnTo>
                      <a:pt x="64" y="87"/>
                    </a:lnTo>
                    <a:lnTo>
                      <a:pt x="66" y="84"/>
                    </a:lnTo>
                    <a:lnTo>
                      <a:pt x="68" y="80"/>
                    </a:lnTo>
                    <a:lnTo>
                      <a:pt x="69" y="77"/>
                    </a:lnTo>
                    <a:lnTo>
                      <a:pt x="71" y="74"/>
                    </a:lnTo>
                    <a:lnTo>
                      <a:pt x="74" y="71"/>
                    </a:lnTo>
                    <a:lnTo>
                      <a:pt x="74" y="72"/>
                    </a:lnTo>
                    <a:lnTo>
                      <a:pt x="74" y="74"/>
                    </a:lnTo>
                    <a:lnTo>
                      <a:pt x="74" y="77"/>
                    </a:lnTo>
                    <a:lnTo>
                      <a:pt x="74" y="80"/>
                    </a:lnTo>
                    <a:lnTo>
                      <a:pt x="73" y="83"/>
                    </a:lnTo>
                    <a:lnTo>
                      <a:pt x="73" y="86"/>
                    </a:lnTo>
                    <a:lnTo>
                      <a:pt x="73" y="88"/>
                    </a:lnTo>
                    <a:lnTo>
                      <a:pt x="73" y="90"/>
                    </a:lnTo>
                    <a:lnTo>
                      <a:pt x="74" y="90"/>
                    </a:lnTo>
                    <a:lnTo>
                      <a:pt x="74" y="90"/>
                    </a:lnTo>
                    <a:lnTo>
                      <a:pt x="74" y="89"/>
                    </a:lnTo>
                    <a:lnTo>
                      <a:pt x="74" y="89"/>
                    </a:lnTo>
                    <a:lnTo>
                      <a:pt x="74" y="88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90"/>
                    </a:lnTo>
                    <a:lnTo>
                      <a:pt x="74" y="94"/>
                    </a:lnTo>
                    <a:lnTo>
                      <a:pt x="74" y="97"/>
                    </a:lnTo>
                    <a:lnTo>
                      <a:pt x="74" y="101"/>
                    </a:lnTo>
                    <a:lnTo>
                      <a:pt x="74" y="104"/>
                    </a:lnTo>
                    <a:lnTo>
                      <a:pt x="74" y="108"/>
                    </a:lnTo>
                    <a:lnTo>
                      <a:pt x="74" y="111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5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5" y="122"/>
                    </a:lnTo>
                    <a:lnTo>
                      <a:pt x="76" y="124"/>
                    </a:lnTo>
                    <a:lnTo>
                      <a:pt x="78" y="125"/>
                    </a:lnTo>
                    <a:lnTo>
                      <a:pt x="80" y="127"/>
                    </a:lnTo>
                    <a:lnTo>
                      <a:pt x="82" y="129"/>
                    </a:lnTo>
                    <a:lnTo>
                      <a:pt x="83" y="129"/>
                    </a:lnTo>
                    <a:lnTo>
                      <a:pt x="84" y="129"/>
                    </a:lnTo>
                    <a:lnTo>
                      <a:pt x="85" y="129"/>
                    </a:lnTo>
                    <a:lnTo>
                      <a:pt x="85" y="129"/>
                    </a:lnTo>
                    <a:lnTo>
                      <a:pt x="86" y="129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8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9" y="131"/>
                    </a:lnTo>
                    <a:lnTo>
                      <a:pt x="90" y="131"/>
                    </a:lnTo>
                    <a:lnTo>
                      <a:pt x="90" y="131"/>
                    </a:lnTo>
                    <a:lnTo>
                      <a:pt x="90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7" y="134"/>
                    </a:lnTo>
                    <a:lnTo>
                      <a:pt x="85" y="134"/>
                    </a:lnTo>
                    <a:lnTo>
                      <a:pt x="83" y="134"/>
                    </a:lnTo>
                    <a:lnTo>
                      <a:pt x="81" y="134"/>
                    </a:lnTo>
                    <a:lnTo>
                      <a:pt x="80" y="135"/>
                    </a:lnTo>
                    <a:lnTo>
                      <a:pt x="78" y="135"/>
                    </a:lnTo>
                    <a:lnTo>
                      <a:pt x="76" y="136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4" y="138"/>
                    </a:lnTo>
                    <a:lnTo>
                      <a:pt x="72" y="139"/>
                    </a:lnTo>
                    <a:lnTo>
                      <a:pt x="71" y="139"/>
                    </a:lnTo>
                    <a:lnTo>
                      <a:pt x="70" y="140"/>
                    </a:lnTo>
                    <a:lnTo>
                      <a:pt x="68" y="142"/>
                    </a:lnTo>
                    <a:lnTo>
                      <a:pt x="67" y="144"/>
                    </a:lnTo>
                    <a:lnTo>
                      <a:pt x="65" y="146"/>
                    </a:lnTo>
                    <a:lnTo>
                      <a:pt x="64" y="148"/>
                    </a:lnTo>
                    <a:lnTo>
                      <a:pt x="62" y="150"/>
                    </a:lnTo>
                    <a:lnTo>
                      <a:pt x="61" y="152"/>
                    </a:lnTo>
                    <a:lnTo>
                      <a:pt x="47" y="152"/>
                    </a:lnTo>
                    <a:close/>
                    <a:moveTo>
                      <a:pt x="153" y="152"/>
                    </a:moveTo>
                    <a:lnTo>
                      <a:pt x="135" y="152"/>
                    </a:lnTo>
                    <a:lnTo>
                      <a:pt x="135" y="152"/>
                    </a:lnTo>
                    <a:lnTo>
                      <a:pt x="135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1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8" y="152"/>
                    </a:lnTo>
                    <a:lnTo>
                      <a:pt x="138" y="151"/>
                    </a:lnTo>
                    <a:lnTo>
                      <a:pt x="138" y="151"/>
                    </a:lnTo>
                    <a:lnTo>
                      <a:pt x="139" y="150"/>
                    </a:lnTo>
                    <a:lnTo>
                      <a:pt x="140" y="150"/>
                    </a:lnTo>
                    <a:lnTo>
                      <a:pt x="142" y="150"/>
                    </a:lnTo>
                    <a:lnTo>
                      <a:pt x="143" y="150"/>
                    </a:lnTo>
                    <a:lnTo>
                      <a:pt x="146" y="150"/>
                    </a:lnTo>
                    <a:lnTo>
                      <a:pt x="148" y="151"/>
                    </a:lnTo>
                    <a:lnTo>
                      <a:pt x="150" y="152"/>
                    </a:lnTo>
                    <a:lnTo>
                      <a:pt x="153" y="152"/>
                    </a:lnTo>
                    <a:close/>
                    <a:moveTo>
                      <a:pt x="75" y="118"/>
                    </a:move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close/>
                    <a:moveTo>
                      <a:pt x="252" y="78"/>
                    </a:move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9"/>
                    </a:lnTo>
                    <a:lnTo>
                      <a:pt x="252" y="79"/>
                    </a:lnTo>
                    <a:lnTo>
                      <a:pt x="252" y="78"/>
                    </a:lnTo>
                    <a:close/>
                    <a:moveTo>
                      <a:pt x="84" y="66"/>
                    </a:moveTo>
                    <a:lnTo>
                      <a:pt x="84" y="66"/>
                    </a:lnTo>
                    <a:lnTo>
                      <a:pt x="83" y="66"/>
                    </a:lnTo>
                    <a:lnTo>
                      <a:pt x="83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1" y="66"/>
                    </a:lnTo>
                    <a:lnTo>
                      <a:pt x="82" y="65"/>
                    </a:lnTo>
                    <a:lnTo>
                      <a:pt x="82" y="64"/>
                    </a:lnTo>
                    <a:lnTo>
                      <a:pt x="82" y="63"/>
                    </a:lnTo>
                    <a:lnTo>
                      <a:pt x="83" y="63"/>
                    </a:lnTo>
                    <a:lnTo>
                      <a:pt x="85" y="61"/>
                    </a:lnTo>
                    <a:lnTo>
                      <a:pt x="87" y="60"/>
                    </a:lnTo>
                    <a:lnTo>
                      <a:pt x="89" y="59"/>
                    </a:lnTo>
                    <a:lnTo>
                      <a:pt x="92" y="58"/>
                    </a:lnTo>
                    <a:lnTo>
                      <a:pt x="95" y="58"/>
                    </a:lnTo>
                    <a:lnTo>
                      <a:pt x="98" y="57"/>
                    </a:lnTo>
                    <a:lnTo>
                      <a:pt x="105" y="56"/>
                    </a:lnTo>
                    <a:lnTo>
                      <a:pt x="111" y="55"/>
                    </a:lnTo>
                    <a:lnTo>
                      <a:pt x="116" y="55"/>
                    </a:lnTo>
                    <a:lnTo>
                      <a:pt x="120" y="54"/>
                    </a:lnTo>
                    <a:lnTo>
                      <a:pt x="122" y="54"/>
                    </a:lnTo>
                    <a:lnTo>
                      <a:pt x="127" y="54"/>
                    </a:lnTo>
                    <a:lnTo>
                      <a:pt x="132" y="54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3" y="54"/>
                    </a:lnTo>
                    <a:lnTo>
                      <a:pt x="155" y="54"/>
                    </a:lnTo>
                    <a:lnTo>
                      <a:pt x="155" y="53"/>
                    </a:lnTo>
                    <a:lnTo>
                      <a:pt x="156" y="53"/>
                    </a:lnTo>
                    <a:lnTo>
                      <a:pt x="157" y="53"/>
                    </a:lnTo>
                    <a:lnTo>
                      <a:pt x="158" y="53"/>
                    </a:lnTo>
                    <a:lnTo>
                      <a:pt x="159" y="53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5"/>
                    </a:lnTo>
                    <a:lnTo>
                      <a:pt x="159" y="56"/>
                    </a:lnTo>
                    <a:lnTo>
                      <a:pt x="159" y="57"/>
                    </a:lnTo>
                    <a:lnTo>
                      <a:pt x="159" y="57"/>
                    </a:lnTo>
                    <a:lnTo>
                      <a:pt x="158" y="58"/>
                    </a:lnTo>
                    <a:lnTo>
                      <a:pt x="157" y="59"/>
                    </a:lnTo>
                    <a:lnTo>
                      <a:pt x="155" y="59"/>
                    </a:lnTo>
                    <a:lnTo>
                      <a:pt x="153" y="60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0" y="61"/>
                    </a:lnTo>
                    <a:lnTo>
                      <a:pt x="150" y="62"/>
                    </a:lnTo>
                    <a:lnTo>
                      <a:pt x="150" y="61"/>
                    </a:lnTo>
                    <a:lnTo>
                      <a:pt x="149" y="61"/>
                    </a:lnTo>
                    <a:lnTo>
                      <a:pt x="147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3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0" y="61"/>
                    </a:lnTo>
                    <a:lnTo>
                      <a:pt x="126" y="61"/>
                    </a:lnTo>
                    <a:lnTo>
                      <a:pt x="122" y="62"/>
                    </a:lnTo>
                    <a:lnTo>
                      <a:pt x="117" y="62"/>
                    </a:lnTo>
                    <a:lnTo>
                      <a:pt x="113" y="62"/>
                    </a:lnTo>
                    <a:lnTo>
                      <a:pt x="109" y="62"/>
                    </a:lnTo>
                    <a:lnTo>
                      <a:pt x="104" y="62"/>
                    </a:lnTo>
                    <a:lnTo>
                      <a:pt x="100" y="63"/>
                    </a:lnTo>
                    <a:lnTo>
                      <a:pt x="98" y="63"/>
                    </a:lnTo>
                    <a:lnTo>
                      <a:pt x="96" y="64"/>
                    </a:lnTo>
                    <a:lnTo>
                      <a:pt x="94" y="64"/>
                    </a:lnTo>
                    <a:lnTo>
                      <a:pt x="92" y="65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6" y="66"/>
                    </a:lnTo>
                    <a:lnTo>
                      <a:pt x="84" y="66"/>
                    </a:lnTo>
                    <a:close/>
                    <a:moveTo>
                      <a:pt x="154" y="62"/>
                    </a:moveTo>
                    <a:lnTo>
                      <a:pt x="154" y="62"/>
                    </a:lnTo>
                    <a:lnTo>
                      <a:pt x="154" y="62"/>
                    </a:lnTo>
                    <a:lnTo>
                      <a:pt x="154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5" y="61"/>
                    </a:lnTo>
                    <a:lnTo>
                      <a:pt x="155" y="61"/>
                    </a:lnTo>
                    <a:lnTo>
                      <a:pt x="156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8" y="61"/>
                    </a:lnTo>
                    <a:lnTo>
                      <a:pt x="159" y="61"/>
                    </a:lnTo>
                    <a:lnTo>
                      <a:pt x="159" y="60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8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6" y="61"/>
                    </a:lnTo>
                    <a:lnTo>
                      <a:pt x="155" y="62"/>
                    </a:lnTo>
                    <a:lnTo>
                      <a:pt x="154" y="62"/>
                    </a:lnTo>
                    <a:lnTo>
                      <a:pt x="154" y="62"/>
                    </a:lnTo>
                    <a:close/>
                    <a:moveTo>
                      <a:pt x="161" y="61"/>
                    </a:moveTo>
                    <a:lnTo>
                      <a:pt x="161" y="61"/>
                    </a:lnTo>
                    <a:lnTo>
                      <a:pt x="160" y="61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close/>
                    <a:moveTo>
                      <a:pt x="203" y="61"/>
                    </a:moveTo>
                    <a:lnTo>
                      <a:pt x="203" y="61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3" y="60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pic>
          <p:nvPicPr>
            <p:cNvPr id="2077" name="Picture 2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" y="93"/>
              <a:ext cx="595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30"/>
            <p:cNvSpPr>
              <a:spLocks noChangeArrowheads="1"/>
            </p:cNvSpPr>
            <p:nvPr/>
          </p:nvSpPr>
          <p:spPr bwMode="auto">
            <a:xfrm>
              <a:off x="1604" y="200"/>
              <a:ext cx="163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I.E.S. Mateo 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31"/>
            <p:cNvSpPr>
              <a:spLocks noChangeArrowheads="1"/>
            </p:cNvSpPr>
            <p:nvPr/>
          </p:nvSpPr>
          <p:spPr bwMode="auto">
            <a:xfrm>
              <a:off x="3115" y="200"/>
              <a:ext cx="73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lemán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32"/>
            <p:cNvSpPr>
              <a:spLocks noChangeArrowheads="1"/>
            </p:cNvSpPr>
            <p:nvPr/>
          </p:nvSpPr>
          <p:spPr bwMode="auto">
            <a:xfrm>
              <a:off x="3729" y="200"/>
              <a:ext cx="16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2368" y="486"/>
              <a:ext cx="769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CC 28030903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4"/>
            <p:cNvSpPr>
              <a:spLocks noChangeArrowheads="1"/>
            </p:cNvSpPr>
            <p:nvPr/>
          </p:nvSpPr>
          <p:spPr bwMode="auto">
            <a:xfrm>
              <a:off x="3066" y="484"/>
              <a:ext cx="84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2" name="Group 37"/>
            <p:cNvGrpSpPr>
              <a:grpSpLocks/>
            </p:cNvGrpSpPr>
            <p:nvPr/>
          </p:nvGrpSpPr>
          <p:grpSpPr bwMode="auto">
            <a:xfrm>
              <a:off x="6923" y="93"/>
              <a:ext cx="661" cy="617"/>
              <a:chOff x="6923" y="93"/>
              <a:chExt cx="661" cy="617"/>
            </a:xfrm>
          </p:grpSpPr>
          <p:sp>
            <p:nvSpPr>
              <p:cNvPr id="32" name="Rectangle 35"/>
              <p:cNvSpPr>
                <a:spLocks noChangeArrowheads="1"/>
              </p:cNvSpPr>
              <p:nvPr/>
            </p:nvSpPr>
            <p:spPr bwMode="auto">
              <a:xfrm>
                <a:off x="6923" y="533"/>
                <a:ext cx="82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2084" name="Picture 3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" y="93"/>
                <a:ext cx="658" cy="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3" name="Rectangle 38"/>
            <p:cNvSpPr>
              <a:spLocks noChangeArrowheads="1"/>
            </p:cNvSpPr>
            <p:nvPr/>
          </p:nvSpPr>
          <p:spPr bwMode="auto">
            <a:xfrm>
              <a:off x="5774" y="100"/>
              <a:ext cx="113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UNIÓN EUROPEA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39"/>
            <p:cNvSpPr>
              <a:spLocks noChangeArrowheads="1"/>
            </p:cNvSpPr>
            <p:nvPr/>
          </p:nvSpPr>
          <p:spPr bwMode="auto">
            <a:xfrm>
              <a:off x="6839" y="100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40"/>
            <p:cNvSpPr>
              <a:spLocks noChangeArrowheads="1"/>
            </p:cNvSpPr>
            <p:nvPr/>
          </p:nvSpPr>
          <p:spPr bwMode="auto">
            <a:xfrm>
              <a:off x="5729" y="264"/>
              <a:ext cx="12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Fondo Social Europeo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41"/>
            <p:cNvSpPr>
              <a:spLocks noChangeArrowheads="1"/>
            </p:cNvSpPr>
            <p:nvPr/>
          </p:nvSpPr>
          <p:spPr bwMode="auto">
            <a:xfrm>
              <a:off x="6839" y="264"/>
              <a:ext cx="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42"/>
            <p:cNvSpPr>
              <a:spLocks noChangeArrowheads="1"/>
            </p:cNvSpPr>
            <p:nvPr/>
          </p:nvSpPr>
          <p:spPr bwMode="auto">
            <a:xfrm>
              <a:off x="5424" y="407"/>
              <a:ext cx="15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“El FSE invierte en tu futuro”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43"/>
            <p:cNvSpPr>
              <a:spLocks noChangeArrowheads="1"/>
            </p:cNvSpPr>
            <p:nvPr/>
          </p:nvSpPr>
          <p:spPr bwMode="auto">
            <a:xfrm>
              <a:off x="6839" y="407"/>
              <a:ext cx="8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44"/>
            <p:cNvSpPr>
              <a:spLocks noChangeArrowheads="1"/>
            </p:cNvSpPr>
            <p:nvPr/>
          </p:nvSpPr>
          <p:spPr bwMode="auto">
            <a:xfrm>
              <a:off x="6839" y="535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5"/>
            <p:cNvSpPr>
              <a:spLocks noChangeArrowheads="1"/>
            </p:cNvSpPr>
            <p:nvPr/>
          </p:nvSpPr>
          <p:spPr bwMode="auto">
            <a:xfrm>
              <a:off x="6839" y="664"/>
              <a:ext cx="9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46"/>
            <p:cNvSpPr>
              <a:spLocks noChangeArrowheads="1"/>
            </p:cNvSpPr>
            <p:nvPr/>
          </p:nvSpPr>
          <p:spPr bwMode="auto">
            <a:xfrm>
              <a:off x="6839" y="828"/>
              <a:ext cx="173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55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737628"/>
              </p:ext>
            </p:extLst>
          </p:nvPr>
        </p:nvGraphicFramePr>
        <p:xfrm>
          <a:off x="2649800" y="1251126"/>
          <a:ext cx="8814824" cy="5452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278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" y="2639291"/>
            <a:ext cx="11623964" cy="226278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/>
            </a:r>
            <a:br>
              <a:rPr lang="es-ES" sz="4800" b="1" dirty="0"/>
            </a:br>
            <a:r>
              <a:rPr lang="es-ES" sz="6000" b="1" dirty="0" smtClean="0"/>
              <a:t/>
            </a:r>
            <a:br>
              <a:rPr lang="es-ES" sz="6000" b="1" dirty="0" smtClean="0"/>
            </a:br>
            <a:r>
              <a:rPr lang="es-ES" sz="6000" b="1" dirty="0" smtClean="0"/>
              <a:t>	</a:t>
            </a:r>
            <a:endParaRPr lang="es-ES" sz="2400" b="1" dirty="0"/>
          </a:p>
        </p:txBody>
      </p: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395288" y="100013"/>
            <a:ext cx="11644313" cy="1752600"/>
            <a:chOff x="249" y="63"/>
            <a:chExt cx="7335" cy="1104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2" y="63"/>
              <a:ext cx="732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945" y="151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945" y="233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945" y="427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49" y="705"/>
              <a:ext cx="2168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Comunidad de Madrid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240" y="705"/>
              <a:ext cx="15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62" y="897"/>
              <a:ext cx="32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" panose="020B0604020202020204" pitchFamily="34" charset="0"/>
                </a:rPr>
                <a:t>CONSEJERÍA DE EDUCACIÓN E INVESTIGACIÓN    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3349" y="946"/>
              <a:ext cx="13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431" y="882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8" name="Group 29"/>
            <p:cNvGrpSpPr>
              <a:grpSpLocks/>
            </p:cNvGrpSpPr>
            <p:nvPr/>
          </p:nvGrpSpPr>
          <p:grpSpPr bwMode="auto">
            <a:xfrm>
              <a:off x="1017" y="80"/>
              <a:ext cx="514" cy="610"/>
              <a:chOff x="1017" y="80"/>
              <a:chExt cx="514" cy="610"/>
            </a:xfrm>
          </p:grpSpPr>
          <p:sp>
            <p:nvSpPr>
              <p:cNvPr id="35" name="Freeform 13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14"/>
              <p:cNvSpPr>
                <a:spLocks/>
              </p:cNvSpPr>
              <p:nvPr/>
            </p:nvSpPr>
            <p:spPr bwMode="auto">
              <a:xfrm>
                <a:off x="1465" y="687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1 h 1"/>
                  <a:gd name="T7" fmla="*/ 1 h 1"/>
                  <a:gd name="T8" fmla="*/ 0 h 1"/>
                  <a:gd name="T9" fmla="*/ 1 h 1"/>
                  <a:gd name="T10" fmla="*/ 1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15"/>
              <p:cNvSpPr>
                <a:spLocks noEditPoints="1"/>
              </p:cNvSpPr>
              <p:nvPr/>
            </p:nvSpPr>
            <p:spPr bwMode="auto">
              <a:xfrm>
                <a:off x="1356" y="476"/>
                <a:ext cx="175" cy="211"/>
              </a:xfrm>
              <a:custGeom>
                <a:avLst/>
                <a:gdLst>
                  <a:gd name="T0" fmla="*/ 112 w 175"/>
                  <a:gd name="T1" fmla="*/ 210 h 211"/>
                  <a:gd name="T2" fmla="*/ 112 w 175"/>
                  <a:gd name="T3" fmla="*/ 211 h 211"/>
                  <a:gd name="T4" fmla="*/ 115 w 175"/>
                  <a:gd name="T5" fmla="*/ 209 h 211"/>
                  <a:gd name="T6" fmla="*/ 116 w 175"/>
                  <a:gd name="T7" fmla="*/ 207 h 211"/>
                  <a:gd name="T8" fmla="*/ 111 w 175"/>
                  <a:gd name="T9" fmla="*/ 208 h 211"/>
                  <a:gd name="T10" fmla="*/ 142 w 175"/>
                  <a:gd name="T11" fmla="*/ 179 h 211"/>
                  <a:gd name="T12" fmla="*/ 157 w 175"/>
                  <a:gd name="T13" fmla="*/ 146 h 211"/>
                  <a:gd name="T14" fmla="*/ 152 w 175"/>
                  <a:gd name="T15" fmla="*/ 141 h 211"/>
                  <a:gd name="T16" fmla="*/ 147 w 175"/>
                  <a:gd name="T17" fmla="*/ 143 h 211"/>
                  <a:gd name="T18" fmla="*/ 157 w 175"/>
                  <a:gd name="T19" fmla="*/ 107 h 211"/>
                  <a:gd name="T20" fmla="*/ 153 w 175"/>
                  <a:gd name="T21" fmla="*/ 104 h 211"/>
                  <a:gd name="T22" fmla="*/ 145 w 175"/>
                  <a:gd name="T23" fmla="*/ 110 h 211"/>
                  <a:gd name="T24" fmla="*/ 144 w 175"/>
                  <a:gd name="T25" fmla="*/ 112 h 211"/>
                  <a:gd name="T26" fmla="*/ 142 w 175"/>
                  <a:gd name="T27" fmla="*/ 114 h 211"/>
                  <a:gd name="T28" fmla="*/ 158 w 175"/>
                  <a:gd name="T29" fmla="*/ 84 h 211"/>
                  <a:gd name="T30" fmla="*/ 123 w 175"/>
                  <a:gd name="T31" fmla="*/ 89 h 211"/>
                  <a:gd name="T32" fmla="*/ 99 w 175"/>
                  <a:gd name="T33" fmla="*/ 105 h 211"/>
                  <a:gd name="T34" fmla="*/ 110 w 175"/>
                  <a:gd name="T35" fmla="*/ 88 h 211"/>
                  <a:gd name="T36" fmla="*/ 142 w 175"/>
                  <a:gd name="T37" fmla="*/ 48 h 211"/>
                  <a:gd name="T38" fmla="*/ 156 w 175"/>
                  <a:gd name="T39" fmla="*/ 29 h 211"/>
                  <a:gd name="T40" fmla="*/ 166 w 175"/>
                  <a:gd name="T41" fmla="*/ 5 h 211"/>
                  <a:gd name="T42" fmla="*/ 113 w 175"/>
                  <a:gd name="T43" fmla="*/ 45 h 211"/>
                  <a:gd name="T44" fmla="*/ 60 w 175"/>
                  <a:gd name="T45" fmla="*/ 87 h 211"/>
                  <a:gd name="T46" fmla="*/ 39 w 175"/>
                  <a:gd name="T47" fmla="*/ 97 h 211"/>
                  <a:gd name="T48" fmla="*/ 39 w 175"/>
                  <a:gd name="T49" fmla="*/ 94 h 211"/>
                  <a:gd name="T50" fmla="*/ 67 w 175"/>
                  <a:gd name="T51" fmla="*/ 60 h 211"/>
                  <a:gd name="T52" fmla="*/ 63 w 175"/>
                  <a:gd name="T53" fmla="*/ 39 h 211"/>
                  <a:gd name="T54" fmla="*/ 27 w 175"/>
                  <a:gd name="T55" fmla="*/ 81 h 211"/>
                  <a:gd name="T56" fmla="*/ 7 w 175"/>
                  <a:gd name="T57" fmla="*/ 121 h 211"/>
                  <a:gd name="T58" fmla="*/ 12 w 175"/>
                  <a:gd name="T59" fmla="*/ 161 h 211"/>
                  <a:gd name="T60" fmla="*/ 10 w 175"/>
                  <a:gd name="T61" fmla="*/ 160 h 211"/>
                  <a:gd name="T62" fmla="*/ 9 w 175"/>
                  <a:gd name="T63" fmla="*/ 160 h 211"/>
                  <a:gd name="T64" fmla="*/ 8 w 175"/>
                  <a:gd name="T65" fmla="*/ 164 h 211"/>
                  <a:gd name="T66" fmla="*/ 8 w 175"/>
                  <a:gd name="T67" fmla="*/ 156 h 211"/>
                  <a:gd name="T68" fmla="*/ 4 w 175"/>
                  <a:gd name="T69" fmla="*/ 142 h 211"/>
                  <a:gd name="T70" fmla="*/ 4 w 175"/>
                  <a:gd name="T71" fmla="*/ 98 h 211"/>
                  <a:gd name="T72" fmla="*/ 27 w 175"/>
                  <a:gd name="T73" fmla="*/ 65 h 211"/>
                  <a:gd name="T74" fmla="*/ 51 w 175"/>
                  <a:gd name="T75" fmla="*/ 46 h 211"/>
                  <a:gd name="T76" fmla="*/ 74 w 175"/>
                  <a:gd name="T77" fmla="*/ 36 h 211"/>
                  <a:gd name="T78" fmla="*/ 62 w 175"/>
                  <a:gd name="T79" fmla="*/ 72 h 211"/>
                  <a:gd name="T80" fmla="*/ 57 w 175"/>
                  <a:gd name="T81" fmla="*/ 78 h 211"/>
                  <a:gd name="T82" fmla="*/ 53 w 175"/>
                  <a:gd name="T83" fmla="*/ 84 h 211"/>
                  <a:gd name="T84" fmla="*/ 63 w 175"/>
                  <a:gd name="T85" fmla="*/ 80 h 211"/>
                  <a:gd name="T86" fmla="*/ 111 w 175"/>
                  <a:gd name="T87" fmla="*/ 41 h 211"/>
                  <a:gd name="T88" fmla="*/ 124 w 175"/>
                  <a:gd name="T89" fmla="*/ 25 h 211"/>
                  <a:gd name="T90" fmla="*/ 158 w 175"/>
                  <a:gd name="T91" fmla="*/ 3 h 211"/>
                  <a:gd name="T92" fmla="*/ 174 w 175"/>
                  <a:gd name="T93" fmla="*/ 12 h 211"/>
                  <a:gd name="T94" fmla="*/ 142 w 175"/>
                  <a:gd name="T95" fmla="*/ 55 h 211"/>
                  <a:gd name="T96" fmla="*/ 123 w 175"/>
                  <a:gd name="T97" fmla="*/ 84 h 211"/>
                  <a:gd name="T98" fmla="*/ 142 w 175"/>
                  <a:gd name="T99" fmla="*/ 73 h 211"/>
                  <a:gd name="T100" fmla="*/ 143 w 175"/>
                  <a:gd name="T101" fmla="*/ 74 h 211"/>
                  <a:gd name="T102" fmla="*/ 144 w 175"/>
                  <a:gd name="T103" fmla="*/ 73 h 211"/>
                  <a:gd name="T104" fmla="*/ 144 w 175"/>
                  <a:gd name="T105" fmla="*/ 73 h 211"/>
                  <a:gd name="T106" fmla="*/ 151 w 175"/>
                  <a:gd name="T107" fmla="*/ 71 h 211"/>
                  <a:gd name="T108" fmla="*/ 155 w 175"/>
                  <a:gd name="T109" fmla="*/ 71 h 211"/>
                  <a:gd name="T110" fmla="*/ 165 w 175"/>
                  <a:gd name="T111" fmla="*/ 84 h 211"/>
                  <a:gd name="T112" fmla="*/ 165 w 175"/>
                  <a:gd name="T113" fmla="*/ 116 h 211"/>
                  <a:gd name="T114" fmla="*/ 165 w 175"/>
                  <a:gd name="T115" fmla="*/ 113 h 211"/>
                  <a:gd name="T116" fmla="*/ 164 w 175"/>
                  <a:gd name="T117" fmla="*/ 118 h 211"/>
                  <a:gd name="T118" fmla="*/ 157 w 175"/>
                  <a:gd name="T119" fmla="*/ 133 h 211"/>
                  <a:gd name="T120" fmla="*/ 163 w 175"/>
                  <a:gd name="T121" fmla="*/ 151 h 211"/>
                  <a:gd name="T122" fmla="*/ 154 w 175"/>
                  <a:gd name="T123" fmla="*/ 167 h 211"/>
                  <a:gd name="T124" fmla="*/ 132 w 175"/>
                  <a:gd name="T125" fmla="*/ 195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5" h="211">
                    <a:moveTo>
                      <a:pt x="112" y="211"/>
                    </a:move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close/>
                    <a:moveTo>
                      <a:pt x="113" y="211"/>
                    </a:moveTo>
                    <a:lnTo>
                      <a:pt x="113" y="211"/>
                    </a:lnTo>
                    <a:lnTo>
                      <a:pt x="113" y="211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4" y="210"/>
                    </a:lnTo>
                    <a:lnTo>
                      <a:pt x="114" y="210"/>
                    </a:lnTo>
                    <a:lnTo>
                      <a:pt x="114" y="209"/>
                    </a:lnTo>
                    <a:lnTo>
                      <a:pt x="114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8" y="206"/>
                    </a:lnTo>
                    <a:lnTo>
                      <a:pt x="119" y="205"/>
                    </a:lnTo>
                    <a:lnTo>
                      <a:pt x="120" y="205"/>
                    </a:lnTo>
                    <a:lnTo>
                      <a:pt x="121" y="204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19" y="204"/>
                    </a:lnTo>
                    <a:lnTo>
                      <a:pt x="117" y="205"/>
                    </a:lnTo>
                    <a:lnTo>
                      <a:pt x="115" y="206"/>
                    </a:lnTo>
                    <a:lnTo>
                      <a:pt x="113" y="207"/>
                    </a:lnTo>
                    <a:lnTo>
                      <a:pt x="111" y="208"/>
                    </a:lnTo>
                    <a:lnTo>
                      <a:pt x="109" y="208"/>
                    </a:lnTo>
                    <a:lnTo>
                      <a:pt x="108" y="209"/>
                    </a:lnTo>
                    <a:lnTo>
                      <a:pt x="109" y="208"/>
                    </a:lnTo>
                    <a:lnTo>
                      <a:pt x="109" y="207"/>
                    </a:lnTo>
                    <a:lnTo>
                      <a:pt x="111" y="206"/>
                    </a:lnTo>
                    <a:lnTo>
                      <a:pt x="112" y="204"/>
                    </a:lnTo>
                    <a:lnTo>
                      <a:pt x="116" y="201"/>
                    </a:lnTo>
                    <a:lnTo>
                      <a:pt x="121" y="197"/>
                    </a:lnTo>
                    <a:lnTo>
                      <a:pt x="126" y="193"/>
                    </a:lnTo>
                    <a:lnTo>
                      <a:pt x="131" y="190"/>
                    </a:lnTo>
                    <a:lnTo>
                      <a:pt x="135" y="187"/>
                    </a:lnTo>
                    <a:lnTo>
                      <a:pt x="138" y="186"/>
                    </a:lnTo>
                    <a:lnTo>
                      <a:pt x="139" y="184"/>
                    </a:lnTo>
                    <a:lnTo>
                      <a:pt x="140" y="182"/>
                    </a:lnTo>
                    <a:lnTo>
                      <a:pt x="141" y="180"/>
                    </a:lnTo>
                    <a:lnTo>
                      <a:pt x="142" y="179"/>
                    </a:lnTo>
                    <a:lnTo>
                      <a:pt x="142" y="177"/>
                    </a:lnTo>
                    <a:lnTo>
                      <a:pt x="143" y="175"/>
                    </a:lnTo>
                    <a:lnTo>
                      <a:pt x="144" y="174"/>
                    </a:lnTo>
                    <a:lnTo>
                      <a:pt x="145" y="172"/>
                    </a:lnTo>
                    <a:lnTo>
                      <a:pt x="147" y="171"/>
                    </a:lnTo>
                    <a:lnTo>
                      <a:pt x="148" y="169"/>
                    </a:lnTo>
                    <a:lnTo>
                      <a:pt x="150" y="167"/>
                    </a:lnTo>
                    <a:lnTo>
                      <a:pt x="151" y="165"/>
                    </a:lnTo>
                    <a:lnTo>
                      <a:pt x="153" y="163"/>
                    </a:lnTo>
                    <a:lnTo>
                      <a:pt x="154" y="160"/>
                    </a:lnTo>
                    <a:lnTo>
                      <a:pt x="155" y="158"/>
                    </a:lnTo>
                    <a:lnTo>
                      <a:pt x="156" y="156"/>
                    </a:lnTo>
                    <a:lnTo>
                      <a:pt x="156" y="153"/>
                    </a:lnTo>
                    <a:lnTo>
                      <a:pt x="157" y="151"/>
                    </a:lnTo>
                    <a:lnTo>
                      <a:pt x="157" y="148"/>
                    </a:lnTo>
                    <a:lnTo>
                      <a:pt x="157" y="146"/>
                    </a:lnTo>
                    <a:lnTo>
                      <a:pt x="157" y="144"/>
                    </a:lnTo>
                    <a:lnTo>
                      <a:pt x="157" y="141"/>
                    </a:lnTo>
                    <a:lnTo>
                      <a:pt x="156" y="139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4" y="138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2" y="141"/>
                    </a:lnTo>
                    <a:lnTo>
                      <a:pt x="152" y="142"/>
                    </a:lnTo>
                    <a:lnTo>
                      <a:pt x="151" y="142"/>
                    </a:lnTo>
                    <a:lnTo>
                      <a:pt x="150" y="143"/>
                    </a:lnTo>
                    <a:lnTo>
                      <a:pt x="149" y="144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7" y="143"/>
                    </a:lnTo>
                    <a:lnTo>
                      <a:pt x="147" y="143"/>
                    </a:lnTo>
                    <a:lnTo>
                      <a:pt x="147" y="144"/>
                    </a:lnTo>
                    <a:lnTo>
                      <a:pt x="146" y="144"/>
                    </a:lnTo>
                    <a:lnTo>
                      <a:pt x="146" y="143"/>
                    </a:lnTo>
                    <a:lnTo>
                      <a:pt x="147" y="140"/>
                    </a:lnTo>
                    <a:lnTo>
                      <a:pt x="149" y="136"/>
                    </a:lnTo>
                    <a:lnTo>
                      <a:pt x="152" y="131"/>
                    </a:lnTo>
                    <a:lnTo>
                      <a:pt x="154" y="126"/>
                    </a:lnTo>
                    <a:lnTo>
                      <a:pt x="156" y="121"/>
                    </a:lnTo>
                    <a:lnTo>
                      <a:pt x="157" y="116"/>
                    </a:lnTo>
                    <a:lnTo>
                      <a:pt x="158" y="114"/>
                    </a:lnTo>
                    <a:lnTo>
                      <a:pt x="158" y="112"/>
                    </a:lnTo>
                    <a:lnTo>
                      <a:pt x="158" y="110"/>
                    </a:lnTo>
                    <a:lnTo>
                      <a:pt x="158" y="109"/>
                    </a:lnTo>
                    <a:lnTo>
                      <a:pt x="157" y="108"/>
                    </a:lnTo>
                    <a:lnTo>
                      <a:pt x="157" y="107"/>
                    </a:lnTo>
                    <a:lnTo>
                      <a:pt x="157" y="106"/>
                    </a:lnTo>
                    <a:lnTo>
                      <a:pt x="156" y="105"/>
                    </a:lnTo>
                    <a:lnTo>
                      <a:pt x="156" y="105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4" y="103"/>
                    </a:lnTo>
                    <a:lnTo>
                      <a:pt x="153" y="104"/>
                    </a:lnTo>
                    <a:lnTo>
                      <a:pt x="153" y="105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50" y="107"/>
                    </a:lnTo>
                    <a:lnTo>
                      <a:pt x="149" y="107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7" y="109"/>
                    </a:lnTo>
                    <a:lnTo>
                      <a:pt x="147" y="109"/>
                    </a:lnTo>
                    <a:lnTo>
                      <a:pt x="146" y="109"/>
                    </a:lnTo>
                    <a:lnTo>
                      <a:pt x="146" y="110"/>
                    </a:lnTo>
                    <a:lnTo>
                      <a:pt x="146" y="110"/>
                    </a:lnTo>
                    <a:lnTo>
                      <a:pt x="145" y="110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2" y="114"/>
                    </a:lnTo>
                    <a:lnTo>
                      <a:pt x="142" y="114"/>
                    </a:lnTo>
                    <a:lnTo>
                      <a:pt x="141" y="114"/>
                    </a:lnTo>
                    <a:lnTo>
                      <a:pt x="140" y="114"/>
                    </a:lnTo>
                    <a:lnTo>
                      <a:pt x="139" y="11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41" y="111"/>
                    </a:lnTo>
                    <a:lnTo>
                      <a:pt x="144" y="107"/>
                    </a:lnTo>
                    <a:lnTo>
                      <a:pt x="148" y="102"/>
                    </a:lnTo>
                    <a:lnTo>
                      <a:pt x="151" y="98"/>
                    </a:lnTo>
                    <a:lnTo>
                      <a:pt x="153" y="95"/>
                    </a:lnTo>
                    <a:lnTo>
                      <a:pt x="154" y="93"/>
                    </a:lnTo>
                    <a:lnTo>
                      <a:pt x="156" y="90"/>
                    </a:lnTo>
                    <a:lnTo>
                      <a:pt x="157" y="88"/>
                    </a:lnTo>
                    <a:lnTo>
                      <a:pt x="158" y="86"/>
                    </a:lnTo>
                    <a:lnTo>
                      <a:pt x="158" y="84"/>
                    </a:lnTo>
                    <a:lnTo>
                      <a:pt x="158" y="82"/>
                    </a:lnTo>
                    <a:lnTo>
                      <a:pt x="158" y="80"/>
                    </a:lnTo>
                    <a:lnTo>
                      <a:pt x="157" y="80"/>
                    </a:lnTo>
                    <a:lnTo>
                      <a:pt x="156" y="79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2" y="77"/>
                    </a:lnTo>
                    <a:lnTo>
                      <a:pt x="150" y="76"/>
                    </a:lnTo>
                    <a:lnTo>
                      <a:pt x="148" y="77"/>
                    </a:lnTo>
                    <a:lnTo>
                      <a:pt x="146" y="77"/>
                    </a:lnTo>
                    <a:lnTo>
                      <a:pt x="143" y="78"/>
                    </a:lnTo>
                    <a:lnTo>
                      <a:pt x="140" y="79"/>
                    </a:lnTo>
                    <a:lnTo>
                      <a:pt x="135" y="81"/>
                    </a:lnTo>
                    <a:lnTo>
                      <a:pt x="130" y="84"/>
                    </a:lnTo>
                    <a:lnTo>
                      <a:pt x="126" y="87"/>
                    </a:lnTo>
                    <a:lnTo>
                      <a:pt x="123" y="89"/>
                    </a:lnTo>
                    <a:lnTo>
                      <a:pt x="121" y="90"/>
                    </a:lnTo>
                    <a:lnTo>
                      <a:pt x="120" y="90"/>
                    </a:lnTo>
                    <a:lnTo>
                      <a:pt x="118" y="91"/>
                    </a:lnTo>
                    <a:lnTo>
                      <a:pt x="117" y="92"/>
                    </a:lnTo>
                    <a:lnTo>
                      <a:pt x="115" y="94"/>
                    </a:lnTo>
                    <a:lnTo>
                      <a:pt x="112" y="96"/>
                    </a:lnTo>
                    <a:lnTo>
                      <a:pt x="110" y="98"/>
                    </a:lnTo>
                    <a:lnTo>
                      <a:pt x="107" y="100"/>
                    </a:lnTo>
                    <a:lnTo>
                      <a:pt x="106" y="101"/>
                    </a:lnTo>
                    <a:lnTo>
                      <a:pt x="104" y="101"/>
                    </a:lnTo>
                    <a:lnTo>
                      <a:pt x="102" y="102"/>
                    </a:lnTo>
                    <a:lnTo>
                      <a:pt x="101" y="102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99" y="104"/>
                    </a:lnTo>
                    <a:lnTo>
                      <a:pt x="99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4"/>
                    </a:lnTo>
                    <a:lnTo>
                      <a:pt x="97" y="103"/>
                    </a:lnTo>
                    <a:lnTo>
                      <a:pt x="98" y="100"/>
                    </a:lnTo>
                    <a:lnTo>
                      <a:pt x="99" y="99"/>
                    </a:lnTo>
                    <a:lnTo>
                      <a:pt x="100" y="97"/>
                    </a:lnTo>
                    <a:lnTo>
                      <a:pt x="101" y="96"/>
                    </a:lnTo>
                    <a:lnTo>
                      <a:pt x="102" y="94"/>
                    </a:lnTo>
                    <a:lnTo>
                      <a:pt x="104" y="93"/>
                    </a:lnTo>
                    <a:lnTo>
                      <a:pt x="107" y="91"/>
                    </a:lnTo>
                    <a:lnTo>
                      <a:pt x="110" y="88"/>
                    </a:lnTo>
                    <a:lnTo>
                      <a:pt x="111" y="87"/>
                    </a:lnTo>
                    <a:lnTo>
                      <a:pt x="113" y="85"/>
                    </a:lnTo>
                    <a:lnTo>
                      <a:pt x="114" y="84"/>
                    </a:lnTo>
                    <a:lnTo>
                      <a:pt x="115" y="82"/>
                    </a:lnTo>
                    <a:lnTo>
                      <a:pt x="116" y="81"/>
                    </a:lnTo>
                    <a:lnTo>
                      <a:pt x="119" y="78"/>
                    </a:lnTo>
                    <a:lnTo>
                      <a:pt x="122" y="74"/>
                    </a:lnTo>
                    <a:lnTo>
                      <a:pt x="126" y="69"/>
                    </a:lnTo>
                    <a:lnTo>
                      <a:pt x="130" y="65"/>
                    </a:lnTo>
                    <a:lnTo>
                      <a:pt x="133" y="61"/>
                    </a:lnTo>
                    <a:lnTo>
                      <a:pt x="136" y="57"/>
                    </a:lnTo>
                    <a:lnTo>
                      <a:pt x="136" y="56"/>
                    </a:lnTo>
                    <a:lnTo>
                      <a:pt x="138" y="55"/>
                    </a:lnTo>
                    <a:lnTo>
                      <a:pt x="140" y="53"/>
                    </a:lnTo>
                    <a:lnTo>
                      <a:pt x="141" y="51"/>
                    </a:lnTo>
                    <a:lnTo>
                      <a:pt x="142" y="48"/>
                    </a:lnTo>
                    <a:lnTo>
                      <a:pt x="144" y="46"/>
                    </a:lnTo>
                    <a:lnTo>
                      <a:pt x="146" y="44"/>
                    </a:lnTo>
                    <a:lnTo>
                      <a:pt x="147" y="42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50" y="39"/>
                    </a:lnTo>
                    <a:lnTo>
                      <a:pt x="151" y="36"/>
                    </a:lnTo>
                    <a:lnTo>
                      <a:pt x="154" y="32"/>
                    </a:lnTo>
                    <a:lnTo>
                      <a:pt x="156" y="29"/>
                    </a:lnTo>
                    <a:lnTo>
                      <a:pt x="159" y="25"/>
                    </a:lnTo>
                    <a:lnTo>
                      <a:pt x="162" y="21"/>
                    </a:lnTo>
                    <a:lnTo>
                      <a:pt x="164" y="18"/>
                    </a:lnTo>
                    <a:lnTo>
                      <a:pt x="165" y="17"/>
                    </a:lnTo>
                    <a:lnTo>
                      <a:pt x="166" y="15"/>
                    </a:lnTo>
                    <a:lnTo>
                      <a:pt x="167" y="14"/>
                    </a:lnTo>
                    <a:lnTo>
                      <a:pt x="169" y="12"/>
                    </a:lnTo>
                    <a:lnTo>
                      <a:pt x="169" y="10"/>
                    </a:lnTo>
                    <a:lnTo>
                      <a:pt x="170" y="9"/>
                    </a:lnTo>
                    <a:lnTo>
                      <a:pt x="170" y="8"/>
                    </a:lnTo>
                    <a:lnTo>
                      <a:pt x="170" y="8"/>
                    </a:lnTo>
                    <a:lnTo>
                      <a:pt x="170" y="7"/>
                    </a:lnTo>
                    <a:lnTo>
                      <a:pt x="169" y="6"/>
                    </a:lnTo>
                    <a:lnTo>
                      <a:pt x="168" y="5"/>
                    </a:lnTo>
                    <a:lnTo>
                      <a:pt x="167" y="5"/>
                    </a:lnTo>
                    <a:lnTo>
                      <a:pt x="166" y="5"/>
                    </a:lnTo>
                    <a:lnTo>
                      <a:pt x="163" y="5"/>
                    </a:lnTo>
                    <a:lnTo>
                      <a:pt x="159" y="6"/>
                    </a:lnTo>
                    <a:lnTo>
                      <a:pt x="156" y="8"/>
                    </a:lnTo>
                    <a:lnTo>
                      <a:pt x="153" y="9"/>
                    </a:lnTo>
                    <a:lnTo>
                      <a:pt x="150" y="11"/>
                    </a:lnTo>
                    <a:lnTo>
                      <a:pt x="147" y="13"/>
                    </a:lnTo>
                    <a:lnTo>
                      <a:pt x="144" y="15"/>
                    </a:lnTo>
                    <a:lnTo>
                      <a:pt x="141" y="18"/>
                    </a:lnTo>
                    <a:lnTo>
                      <a:pt x="136" y="23"/>
                    </a:lnTo>
                    <a:lnTo>
                      <a:pt x="131" y="28"/>
                    </a:lnTo>
                    <a:lnTo>
                      <a:pt x="126" y="33"/>
                    </a:lnTo>
                    <a:lnTo>
                      <a:pt x="122" y="37"/>
                    </a:lnTo>
                    <a:lnTo>
                      <a:pt x="119" y="39"/>
                    </a:lnTo>
                    <a:lnTo>
                      <a:pt x="117" y="41"/>
                    </a:lnTo>
                    <a:lnTo>
                      <a:pt x="115" y="43"/>
                    </a:lnTo>
                    <a:lnTo>
                      <a:pt x="113" y="45"/>
                    </a:lnTo>
                    <a:lnTo>
                      <a:pt x="110" y="47"/>
                    </a:lnTo>
                    <a:lnTo>
                      <a:pt x="108" y="49"/>
                    </a:lnTo>
                    <a:lnTo>
                      <a:pt x="106" y="51"/>
                    </a:lnTo>
                    <a:lnTo>
                      <a:pt x="104" y="53"/>
                    </a:lnTo>
                    <a:lnTo>
                      <a:pt x="101" y="56"/>
                    </a:lnTo>
                    <a:lnTo>
                      <a:pt x="98" y="59"/>
                    </a:lnTo>
                    <a:lnTo>
                      <a:pt x="95" y="61"/>
                    </a:lnTo>
                    <a:lnTo>
                      <a:pt x="92" y="64"/>
                    </a:lnTo>
                    <a:lnTo>
                      <a:pt x="89" y="67"/>
                    </a:lnTo>
                    <a:lnTo>
                      <a:pt x="86" y="69"/>
                    </a:lnTo>
                    <a:lnTo>
                      <a:pt x="83" y="72"/>
                    </a:lnTo>
                    <a:lnTo>
                      <a:pt x="80" y="74"/>
                    </a:lnTo>
                    <a:lnTo>
                      <a:pt x="75" y="77"/>
                    </a:lnTo>
                    <a:lnTo>
                      <a:pt x="70" y="80"/>
                    </a:lnTo>
                    <a:lnTo>
                      <a:pt x="65" y="84"/>
                    </a:lnTo>
                    <a:lnTo>
                      <a:pt x="60" y="87"/>
                    </a:lnTo>
                    <a:lnTo>
                      <a:pt x="55" y="90"/>
                    </a:lnTo>
                    <a:lnTo>
                      <a:pt x="50" y="93"/>
                    </a:lnTo>
                    <a:lnTo>
                      <a:pt x="45" y="96"/>
                    </a:lnTo>
                    <a:lnTo>
                      <a:pt x="41" y="99"/>
                    </a:lnTo>
                    <a:lnTo>
                      <a:pt x="40" y="99"/>
                    </a:lnTo>
                    <a:lnTo>
                      <a:pt x="40" y="99"/>
                    </a:lnTo>
                    <a:lnTo>
                      <a:pt x="39" y="99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42" y="91"/>
                    </a:lnTo>
                    <a:lnTo>
                      <a:pt x="45" y="88"/>
                    </a:lnTo>
                    <a:lnTo>
                      <a:pt x="47" y="85"/>
                    </a:lnTo>
                    <a:lnTo>
                      <a:pt x="49" y="83"/>
                    </a:lnTo>
                    <a:lnTo>
                      <a:pt x="51" y="80"/>
                    </a:lnTo>
                    <a:lnTo>
                      <a:pt x="53" y="77"/>
                    </a:lnTo>
                    <a:lnTo>
                      <a:pt x="55" y="74"/>
                    </a:lnTo>
                    <a:lnTo>
                      <a:pt x="57" y="71"/>
                    </a:lnTo>
                    <a:lnTo>
                      <a:pt x="61" y="67"/>
                    </a:lnTo>
                    <a:lnTo>
                      <a:pt x="64" y="64"/>
                    </a:lnTo>
                    <a:lnTo>
                      <a:pt x="66" y="62"/>
                    </a:lnTo>
                    <a:lnTo>
                      <a:pt x="67" y="60"/>
                    </a:lnTo>
                    <a:lnTo>
                      <a:pt x="68" y="58"/>
                    </a:lnTo>
                    <a:lnTo>
                      <a:pt x="69" y="57"/>
                    </a:lnTo>
                    <a:lnTo>
                      <a:pt x="70" y="55"/>
                    </a:lnTo>
                    <a:lnTo>
                      <a:pt x="70" y="53"/>
                    </a:lnTo>
                    <a:lnTo>
                      <a:pt x="71" y="51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71" y="44"/>
                    </a:lnTo>
                    <a:lnTo>
                      <a:pt x="71" y="42"/>
                    </a:lnTo>
                    <a:lnTo>
                      <a:pt x="70" y="39"/>
                    </a:lnTo>
                    <a:lnTo>
                      <a:pt x="70" y="39"/>
                    </a:lnTo>
                    <a:lnTo>
                      <a:pt x="68" y="38"/>
                    </a:lnTo>
                    <a:lnTo>
                      <a:pt x="67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3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59" y="44"/>
                    </a:lnTo>
                    <a:lnTo>
                      <a:pt x="56" y="48"/>
                    </a:lnTo>
                    <a:lnTo>
                      <a:pt x="53" y="51"/>
                    </a:lnTo>
                    <a:lnTo>
                      <a:pt x="49" y="54"/>
                    </a:lnTo>
                    <a:lnTo>
                      <a:pt x="46" y="57"/>
                    </a:lnTo>
                    <a:lnTo>
                      <a:pt x="42" y="60"/>
                    </a:lnTo>
                    <a:lnTo>
                      <a:pt x="38" y="62"/>
                    </a:lnTo>
                    <a:lnTo>
                      <a:pt x="34" y="65"/>
                    </a:lnTo>
                    <a:lnTo>
                      <a:pt x="33" y="67"/>
                    </a:lnTo>
                    <a:lnTo>
                      <a:pt x="33" y="70"/>
                    </a:lnTo>
                    <a:lnTo>
                      <a:pt x="32" y="73"/>
                    </a:lnTo>
                    <a:lnTo>
                      <a:pt x="31" y="76"/>
                    </a:lnTo>
                    <a:lnTo>
                      <a:pt x="29" y="79"/>
                    </a:lnTo>
                    <a:lnTo>
                      <a:pt x="27" y="81"/>
                    </a:lnTo>
                    <a:lnTo>
                      <a:pt x="25" y="84"/>
                    </a:lnTo>
                    <a:lnTo>
                      <a:pt x="23" y="86"/>
                    </a:lnTo>
                    <a:lnTo>
                      <a:pt x="18" y="91"/>
                    </a:lnTo>
                    <a:lnTo>
                      <a:pt x="14" y="96"/>
                    </a:lnTo>
                    <a:lnTo>
                      <a:pt x="12" y="99"/>
                    </a:lnTo>
                    <a:lnTo>
                      <a:pt x="10" y="101"/>
                    </a:lnTo>
                    <a:lnTo>
                      <a:pt x="8" y="104"/>
                    </a:lnTo>
                    <a:lnTo>
                      <a:pt x="7" y="106"/>
                    </a:lnTo>
                    <a:lnTo>
                      <a:pt x="6" y="108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7" y="115"/>
                    </a:lnTo>
                    <a:lnTo>
                      <a:pt x="7" y="117"/>
                    </a:lnTo>
                    <a:lnTo>
                      <a:pt x="7" y="119"/>
                    </a:lnTo>
                    <a:lnTo>
                      <a:pt x="7" y="121"/>
                    </a:lnTo>
                    <a:lnTo>
                      <a:pt x="7" y="124"/>
                    </a:lnTo>
                    <a:lnTo>
                      <a:pt x="6" y="127"/>
                    </a:lnTo>
                    <a:lnTo>
                      <a:pt x="6" y="130"/>
                    </a:lnTo>
                    <a:lnTo>
                      <a:pt x="6" y="133"/>
                    </a:lnTo>
                    <a:lnTo>
                      <a:pt x="7" y="135"/>
                    </a:lnTo>
                    <a:lnTo>
                      <a:pt x="7" y="138"/>
                    </a:lnTo>
                    <a:lnTo>
                      <a:pt x="9" y="141"/>
                    </a:lnTo>
                    <a:lnTo>
                      <a:pt x="10" y="144"/>
                    </a:lnTo>
                    <a:lnTo>
                      <a:pt x="11" y="145"/>
                    </a:lnTo>
                    <a:lnTo>
                      <a:pt x="11" y="147"/>
                    </a:lnTo>
                    <a:lnTo>
                      <a:pt x="12" y="150"/>
                    </a:lnTo>
                    <a:lnTo>
                      <a:pt x="12" y="153"/>
                    </a:lnTo>
                    <a:lnTo>
                      <a:pt x="12" y="156"/>
                    </a:lnTo>
                    <a:lnTo>
                      <a:pt x="12" y="159"/>
                    </a:lnTo>
                    <a:lnTo>
                      <a:pt x="12" y="160"/>
                    </a:lnTo>
                    <a:lnTo>
                      <a:pt x="12" y="161"/>
                    </a:lnTo>
                    <a:lnTo>
                      <a:pt x="11" y="162"/>
                    </a:lnTo>
                    <a:lnTo>
                      <a:pt x="11" y="163"/>
                    </a:lnTo>
                    <a:lnTo>
                      <a:pt x="10" y="163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8" y="161"/>
                    </a:lnTo>
                    <a:lnTo>
                      <a:pt x="8" y="161"/>
                    </a:lnTo>
                    <a:lnTo>
                      <a:pt x="8" y="162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4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2"/>
                    </a:lnTo>
                    <a:lnTo>
                      <a:pt x="8" y="161"/>
                    </a:lnTo>
                    <a:lnTo>
                      <a:pt x="8" y="160"/>
                    </a:lnTo>
                    <a:lnTo>
                      <a:pt x="8" y="159"/>
                    </a:lnTo>
                    <a:lnTo>
                      <a:pt x="8" y="158"/>
                    </a:lnTo>
                    <a:lnTo>
                      <a:pt x="8" y="156"/>
                    </a:lnTo>
                    <a:lnTo>
                      <a:pt x="8" y="155"/>
                    </a:lnTo>
                    <a:lnTo>
                      <a:pt x="8" y="155"/>
                    </a:lnTo>
                    <a:lnTo>
                      <a:pt x="7" y="154"/>
                    </a:lnTo>
                    <a:lnTo>
                      <a:pt x="7" y="153"/>
                    </a:lnTo>
                    <a:lnTo>
                      <a:pt x="6" y="151"/>
                    </a:lnTo>
                    <a:lnTo>
                      <a:pt x="6" y="150"/>
                    </a:lnTo>
                    <a:lnTo>
                      <a:pt x="6" y="148"/>
                    </a:lnTo>
                    <a:lnTo>
                      <a:pt x="6" y="146"/>
                    </a:lnTo>
                    <a:lnTo>
                      <a:pt x="5" y="145"/>
                    </a:lnTo>
                    <a:lnTo>
                      <a:pt x="4" y="144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3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2" y="139"/>
                    </a:lnTo>
                    <a:lnTo>
                      <a:pt x="1" y="136"/>
                    </a:lnTo>
                    <a:lnTo>
                      <a:pt x="0" y="131"/>
                    </a:lnTo>
                    <a:lnTo>
                      <a:pt x="0" y="124"/>
                    </a:lnTo>
                    <a:lnTo>
                      <a:pt x="0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2" y="100"/>
                    </a:lnTo>
                    <a:lnTo>
                      <a:pt x="4" y="98"/>
                    </a:lnTo>
                    <a:lnTo>
                      <a:pt x="5" y="96"/>
                    </a:lnTo>
                    <a:lnTo>
                      <a:pt x="7" y="93"/>
                    </a:lnTo>
                    <a:lnTo>
                      <a:pt x="8" y="91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6" y="83"/>
                    </a:lnTo>
                    <a:lnTo>
                      <a:pt x="18" y="81"/>
                    </a:lnTo>
                    <a:lnTo>
                      <a:pt x="19" y="78"/>
                    </a:lnTo>
                    <a:lnTo>
                      <a:pt x="21" y="76"/>
                    </a:lnTo>
                    <a:lnTo>
                      <a:pt x="22" y="74"/>
                    </a:lnTo>
                    <a:lnTo>
                      <a:pt x="23" y="72"/>
                    </a:lnTo>
                    <a:lnTo>
                      <a:pt x="24" y="70"/>
                    </a:lnTo>
                    <a:lnTo>
                      <a:pt x="25" y="67"/>
                    </a:lnTo>
                    <a:lnTo>
                      <a:pt x="26" y="66"/>
                    </a:lnTo>
                    <a:lnTo>
                      <a:pt x="27" y="65"/>
                    </a:lnTo>
                    <a:lnTo>
                      <a:pt x="29" y="64"/>
                    </a:lnTo>
                    <a:lnTo>
                      <a:pt x="30" y="63"/>
                    </a:lnTo>
                    <a:lnTo>
                      <a:pt x="31" y="61"/>
                    </a:lnTo>
                    <a:lnTo>
                      <a:pt x="33" y="60"/>
                    </a:lnTo>
                    <a:lnTo>
                      <a:pt x="33" y="60"/>
                    </a:lnTo>
                    <a:lnTo>
                      <a:pt x="34" y="59"/>
                    </a:lnTo>
                    <a:lnTo>
                      <a:pt x="35" y="58"/>
                    </a:lnTo>
                    <a:lnTo>
                      <a:pt x="37" y="57"/>
                    </a:lnTo>
                    <a:lnTo>
                      <a:pt x="39" y="56"/>
                    </a:lnTo>
                    <a:lnTo>
                      <a:pt x="42" y="53"/>
                    </a:lnTo>
                    <a:lnTo>
                      <a:pt x="45" y="51"/>
                    </a:lnTo>
                    <a:lnTo>
                      <a:pt x="47" y="50"/>
                    </a:lnTo>
                    <a:lnTo>
                      <a:pt x="49" y="48"/>
                    </a:lnTo>
                    <a:lnTo>
                      <a:pt x="50" y="47"/>
                    </a:lnTo>
                    <a:lnTo>
                      <a:pt x="50" y="47"/>
                    </a:lnTo>
                    <a:lnTo>
                      <a:pt x="51" y="46"/>
                    </a:lnTo>
                    <a:lnTo>
                      <a:pt x="53" y="44"/>
                    </a:lnTo>
                    <a:lnTo>
                      <a:pt x="54" y="42"/>
                    </a:lnTo>
                    <a:lnTo>
                      <a:pt x="56" y="41"/>
                    </a:lnTo>
                    <a:lnTo>
                      <a:pt x="57" y="39"/>
                    </a:lnTo>
                    <a:lnTo>
                      <a:pt x="58" y="37"/>
                    </a:lnTo>
                    <a:lnTo>
                      <a:pt x="59" y="36"/>
                    </a:lnTo>
                    <a:lnTo>
                      <a:pt x="61" y="36"/>
                    </a:lnTo>
                    <a:lnTo>
                      <a:pt x="63" y="35"/>
                    </a:lnTo>
                    <a:lnTo>
                      <a:pt x="66" y="34"/>
                    </a:lnTo>
                    <a:lnTo>
                      <a:pt x="68" y="33"/>
                    </a:lnTo>
                    <a:lnTo>
                      <a:pt x="69" y="33"/>
                    </a:lnTo>
                    <a:lnTo>
                      <a:pt x="70" y="33"/>
                    </a:lnTo>
                    <a:lnTo>
                      <a:pt x="71" y="33"/>
                    </a:lnTo>
                    <a:lnTo>
                      <a:pt x="72" y="34"/>
                    </a:lnTo>
                    <a:lnTo>
                      <a:pt x="73" y="35"/>
                    </a:lnTo>
                    <a:lnTo>
                      <a:pt x="74" y="36"/>
                    </a:lnTo>
                    <a:lnTo>
                      <a:pt x="74" y="37"/>
                    </a:lnTo>
                    <a:lnTo>
                      <a:pt x="74" y="39"/>
                    </a:lnTo>
                    <a:lnTo>
                      <a:pt x="75" y="42"/>
                    </a:lnTo>
                    <a:lnTo>
                      <a:pt x="75" y="44"/>
                    </a:lnTo>
                    <a:lnTo>
                      <a:pt x="75" y="46"/>
                    </a:lnTo>
                    <a:lnTo>
                      <a:pt x="75" y="48"/>
                    </a:lnTo>
                    <a:lnTo>
                      <a:pt x="74" y="52"/>
                    </a:lnTo>
                    <a:lnTo>
                      <a:pt x="73" y="56"/>
                    </a:lnTo>
                    <a:lnTo>
                      <a:pt x="71" y="60"/>
                    </a:lnTo>
                    <a:lnTo>
                      <a:pt x="69" y="64"/>
                    </a:lnTo>
                    <a:lnTo>
                      <a:pt x="67" y="67"/>
                    </a:lnTo>
                    <a:lnTo>
                      <a:pt x="64" y="71"/>
                    </a:lnTo>
                    <a:lnTo>
                      <a:pt x="64" y="71"/>
                    </a:lnTo>
                    <a:lnTo>
                      <a:pt x="63" y="71"/>
                    </a:lnTo>
                    <a:lnTo>
                      <a:pt x="63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1" y="72"/>
                    </a:lnTo>
                    <a:lnTo>
                      <a:pt x="61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59" y="74"/>
                    </a:lnTo>
                    <a:lnTo>
                      <a:pt x="59" y="75"/>
                    </a:lnTo>
                    <a:lnTo>
                      <a:pt x="58" y="76"/>
                    </a:lnTo>
                    <a:lnTo>
                      <a:pt x="57" y="78"/>
                    </a:lnTo>
                    <a:lnTo>
                      <a:pt x="57" y="79"/>
                    </a:lnTo>
                    <a:lnTo>
                      <a:pt x="56" y="80"/>
                    </a:lnTo>
                    <a:lnTo>
                      <a:pt x="56" y="81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4" y="83"/>
                    </a:lnTo>
                    <a:lnTo>
                      <a:pt x="54" y="83"/>
                    </a:lnTo>
                    <a:lnTo>
                      <a:pt x="54" y="84"/>
                    </a:lnTo>
                    <a:lnTo>
                      <a:pt x="53" y="84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53" y="86"/>
                    </a:lnTo>
                    <a:lnTo>
                      <a:pt x="53" y="86"/>
                    </a:lnTo>
                    <a:lnTo>
                      <a:pt x="54" y="85"/>
                    </a:lnTo>
                    <a:lnTo>
                      <a:pt x="55" y="85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7" y="83"/>
                    </a:lnTo>
                    <a:lnTo>
                      <a:pt x="57" y="83"/>
                    </a:lnTo>
                    <a:lnTo>
                      <a:pt x="58" y="83"/>
                    </a:lnTo>
                    <a:lnTo>
                      <a:pt x="59" y="82"/>
                    </a:lnTo>
                    <a:lnTo>
                      <a:pt x="61" y="81"/>
                    </a:lnTo>
                    <a:lnTo>
                      <a:pt x="63" y="80"/>
                    </a:lnTo>
                    <a:lnTo>
                      <a:pt x="68" y="77"/>
                    </a:lnTo>
                    <a:lnTo>
                      <a:pt x="74" y="72"/>
                    </a:lnTo>
                    <a:lnTo>
                      <a:pt x="80" y="68"/>
                    </a:lnTo>
                    <a:lnTo>
                      <a:pt x="86" y="64"/>
                    </a:lnTo>
                    <a:lnTo>
                      <a:pt x="90" y="60"/>
                    </a:lnTo>
                    <a:lnTo>
                      <a:pt x="92" y="57"/>
                    </a:lnTo>
                    <a:lnTo>
                      <a:pt x="94" y="56"/>
                    </a:lnTo>
                    <a:lnTo>
                      <a:pt x="96" y="54"/>
                    </a:lnTo>
                    <a:lnTo>
                      <a:pt x="99" y="52"/>
                    </a:lnTo>
                    <a:lnTo>
                      <a:pt x="101" y="49"/>
                    </a:lnTo>
                    <a:lnTo>
                      <a:pt x="104" y="46"/>
                    </a:lnTo>
                    <a:lnTo>
                      <a:pt x="106" y="44"/>
                    </a:lnTo>
                    <a:lnTo>
                      <a:pt x="107" y="43"/>
                    </a:lnTo>
                    <a:lnTo>
                      <a:pt x="109" y="42"/>
                    </a:lnTo>
                    <a:lnTo>
                      <a:pt x="110" y="41"/>
                    </a:lnTo>
                    <a:lnTo>
                      <a:pt x="111" y="41"/>
                    </a:lnTo>
                    <a:lnTo>
                      <a:pt x="111" y="40"/>
                    </a:lnTo>
                    <a:lnTo>
                      <a:pt x="113" y="39"/>
                    </a:lnTo>
                    <a:lnTo>
                      <a:pt x="114" y="37"/>
                    </a:lnTo>
                    <a:lnTo>
                      <a:pt x="115" y="35"/>
                    </a:lnTo>
                    <a:lnTo>
                      <a:pt x="117" y="34"/>
                    </a:lnTo>
                    <a:lnTo>
                      <a:pt x="118" y="32"/>
                    </a:lnTo>
                    <a:lnTo>
                      <a:pt x="119" y="31"/>
                    </a:lnTo>
                    <a:lnTo>
                      <a:pt x="119" y="31"/>
                    </a:lnTo>
                    <a:lnTo>
                      <a:pt x="119" y="30"/>
                    </a:lnTo>
                    <a:lnTo>
                      <a:pt x="120" y="29"/>
                    </a:lnTo>
                    <a:lnTo>
                      <a:pt x="121" y="29"/>
                    </a:lnTo>
                    <a:lnTo>
                      <a:pt x="121" y="28"/>
                    </a:lnTo>
                    <a:lnTo>
                      <a:pt x="122" y="28"/>
                    </a:lnTo>
                    <a:lnTo>
                      <a:pt x="123" y="27"/>
                    </a:lnTo>
                    <a:lnTo>
                      <a:pt x="123" y="26"/>
                    </a:lnTo>
                    <a:lnTo>
                      <a:pt x="124" y="25"/>
                    </a:lnTo>
                    <a:lnTo>
                      <a:pt x="125" y="25"/>
                    </a:lnTo>
                    <a:lnTo>
                      <a:pt x="126" y="24"/>
                    </a:lnTo>
                    <a:lnTo>
                      <a:pt x="128" y="22"/>
                    </a:lnTo>
                    <a:lnTo>
                      <a:pt x="130" y="20"/>
                    </a:lnTo>
                    <a:lnTo>
                      <a:pt x="132" y="18"/>
                    </a:lnTo>
                    <a:lnTo>
                      <a:pt x="134" y="17"/>
                    </a:lnTo>
                    <a:lnTo>
                      <a:pt x="135" y="15"/>
                    </a:lnTo>
                    <a:lnTo>
                      <a:pt x="136" y="15"/>
                    </a:lnTo>
                    <a:lnTo>
                      <a:pt x="137" y="13"/>
                    </a:lnTo>
                    <a:lnTo>
                      <a:pt x="140" y="11"/>
                    </a:lnTo>
                    <a:lnTo>
                      <a:pt x="143" y="9"/>
                    </a:lnTo>
                    <a:lnTo>
                      <a:pt x="146" y="7"/>
                    </a:lnTo>
                    <a:lnTo>
                      <a:pt x="150" y="6"/>
                    </a:lnTo>
                    <a:lnTo>
                      <a:pt x="153" y="4"/>
                    </a:lnTo>
                    <a:lnTo>
                      <a:pt x="156" y="3"/>
                    </a:lnTo>
                    <a:lnTo>
                      <a:pt x="158" y="3"/>
                    </a:lnTo>
                    <a:lnTo>
                      <a:pt x="159" y="2"/>
                    </a:lnTo>
                    <a:lnTo>
                      <a:pt x="161" y="1"/>
                    </a:lnTo>
                    <a:lnTo>
                      <a:pt x="163" y="1"/>
                    </a:lnTo>
                    <a:lnTo>
                      <a:pt x="165" y="0"/>
                    </a:lnTo>
                    <a:lnTo>
                      <a:pt x="167" y="0"/>
                    </a:lnTo>
                    <a:lnTo>
                      <a:pt x="169" y="0"/>
                    </a:lnTo>
                    <a:lnTo>
                      <a:pt x="170" y="0"/>
                    </a:lnTo>
                    <a:lnTo>
                      <a:pt x="172" y="1"/>
                    </a:lnTo>
                    <a:lnTo>
                      <a:pt x="173" y="3"/>
                    </a:lnTo>
                    <a:lnTo>
                      <a:pt x="174" y="4"/>
                    </a:lnTo>
                    <a:lnTo>
                      <a:pt x="174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10"/>
                    </a:lnTo>
                    <a:lnTo>
                      <a:pt x="174" y="11"/>
                    </a:lnTo>
                    <a:lnTo>
                      <a:pt x="174" y="12"/>
                    </a:lnTo>
                    <a:lnTo>
                      <a:pt x="173" y="14"/>
                    </a:lnTo>
                    <a:lnTo>
                      <a:pt x="171" y="16"/>
                    </a:lnTo>
                    <a:lnTo>
                      <a:pt x="169" y="18"/>
                    </a:lnTo>
                    <a:lnTo>
                      <a:pt x="167" y="21"/>
                    </a:lnTo>
                    <a:lnTo>
                      <a:pt x="165" y="23"/>
                    </a:lnTo>
                    <a:lnTo>
                      <a:pt x="163" y="26"/>
                    </a:lnTo>
                    <a:lnTo>
                      <a:pt x="161" y="29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4" y="37"/>
                    </a:lnTo>
                    <a:lnTo>
                      <a:pt x="153" y="40"/>
                    </a:lnTo>
                    <a:lnTo>
                      <a:pt x="151" y="43"/>
                    </a:lnTo>
                    <a:lnTo>
                      <a:pt x="148" y="45"/>
                    </a:lnTo>
                    <a:lnTo>
                      <a:pt x="146" y="48"/>
                    </a:lnTo>
                    <a:lnTo>
                      <a:pt x="144" y="51"/>
                    </a:lnTo>
                    <a:lnTo>
                      <a:pt x="142" y="55"/>
                    </a:lnTo>
                    <a:lnTo>
                      <a:pt x="140" y="57"/>
                    </a:lnTo>
                    <a:lnTo>
                      <a:pt x="138" y="61"/>
                    </a:lnTo>
                    <a:lnTo>
                      <a:pt x="136" y="63"/>
                    </a:lnTo>
                    <a:lnTo>
                      <a:pt x="133" y="66"/>
                    </a:lnTo>
                    <a:lnTo>
                      <a:pt x="132" y="67"/>
                    </a:lnTo>
                    <a:lnTo>
                      <a:pt x="130" y="70"/>
                    </a:lnTo>
                    <a:lnTo>
                      <a:pt x="127" y="74"/>
                    </a:lnTo>
                    <a:lnTo>
                      <a:pt x="123" y="78"/>
                    </a:lnTo>
                    <a:lnTo>
                      <a:pt x="120" y="82"/>
                    </a:lnTo>
                    <a:lnTo>
                      <a:pt x="117" y="85"/>
                    </a:lnTo>
                    <a:lnTo>
                      <a:pt x="115" y="88"/>
                    </a:lnTo>
                    <a:lnTo>
                      <a:pt x="115" y="89"/>
                    </a:lnTo>
                    <a:lnTo>
                      <a:pt x="116" y="88"/>
                    </a:lnTo>
                    <a:lnTo>
                      <a:pt x="118" y="87"/>
                    </a:lnTo>
                    <a:lnTo>
                      <a:pt x="121" y="86"/>
                    </a:lnTo>
                    <a:lnTo>
                      <a:pt x="123" y="84"/>
                    </a:lnTo>
                    <a:lnTo>
                      <a:pt x="126" y="82"/>
                    </a:lnTo>
                    <a:lnTo>
                      <a:pt x="128" y="81"/>
                    </a:lnTo>
                    <a:lnTo>
                      <a:pt x="130" y="79"/>
                    </a:lnTo>
                    <a:lnTo>
                      <a:pt x="131" y="78"/>
                    </a:lnTo>
                    <a:lnTo>
                      <a:pt x="132" y="78"/>
                    </a:lnTo>
                    <a:lnTo>
                      <a:pt x="134" y="77"/>
                    </a:lnTo>
                    <a:lnTo>
                      <a:pt x="135" y="76"/>
                    </a:lnTo>
                    <a:lnTo>
                      <a:pt x="137" y="76"/>
                    </a:lnTo>
                    <a:lnTo>
                      <a:pt x="139" y="75"/>
                    </a:lnTo>
                    <a:lnTo>
                      <a:pt x="140" y="75"/>
                    </a:lnTo>
                    <a:lnTo>
                      <a:pt x="141" y="74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5" y="72"/>
                    </a:lnTo>
                    <a:lnTo>
                      <a:pt x="146" y="72"/>
                    </a:lnTo>
                    <a:lnTo>
                      <a:pt x="147" y="72"/>
                    </a:lnTo>
                    <a:lnTo>
                      <a:pt x="148" y="71"/>
                    </a:lnTo>
                    <a:lnTo>
                      <a:pt x="149" y="71"/>
                    </a:lnTo>
                    <a:lnTo>
                      <a:pt x="150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4" y="71"/>
                    </a:lnTo>
                    <a:lnTo>
                      <a:pt x="154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7" y="72"/>
                    </a:lnTo>
                    <a:lnTo>
                      <a:pt x="158" y="73"/>
                    </a:lnTo>
                    <a:lnTo>
                      <a:pt x="160" y="73"/>
                    </a:lnTo>
                    <a:lnTo>
                      <a:pt x="161" y="74"/>
                    </a:lnTo>
                    <a:lnTo>
                      <a:pt x="162" y="75"/>
                    </a:lnTo>
                    <a:lnTo>
                      <a:pt x="163" y="77"/>
                    </a:lnTo>
                    <a:lnTo>
                      <a:pt x="164" y="78"/>
                    </a:lnTo>
                    <a:lnTo>
                      <a:pt x="165" y="80"/>
                    </a:lnTo>
                    <a:lnTo>
                      <a:pt x="165" y="81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6"/>
                    </a:lnTo>
                    <a:lnTo>
                      <a:pt x="163" y="89"/>
                    </a:lnTo>
                    <a:lnTo>
                      <a:pt x="161" y="92"/>
                    </a:lnTo>
                    <a:lnTo>
                      <a:pt x="159" y="95"/>
                    </a:lnTo>
                    <a:lnTo>
                      <a:pt x="158" y="97"/>
                    </a:lnTo>
                    <a:lnTo>
                      <a:pt x="157" y="99"/>
                    </a:lnTo>
                    <a:lnTo>
                      <a:pt x="159" y="100"/>
                    </a:lnTo>
                    <a:lnTo>
                      <a:pt x="161" y="102"/>
                    </a:lnTo>
                    <a:lnTo>
                      <a:pt x="163" y="103"/>
                    </a:lnTo>
                    <a:lnTo>
                      <a:pt x="164" y="106"/>
                    </a:lnTo>
                    <a:lnTo>
                      <a:pt x="165" y="108"/>
                    </a:lnTo>
                    <a:lnTo>
                      <a:pt x="166" y="111"/>
                    </a:lnTo>
                    <a:lnTo>
                      <a:pt x="166" y="112"/>
                    </a:lnTo>
                    <a:lnTo>
                      <a:pt x="166" y="113"/>
                    </a:lnTo>
                    <a:lnTo>
                      <a:pt x="166" y="114"/>
                    </a:lnTo>
                    <a:lnTo>
                      <a:pt x="165" y="116"/>
                    </a:lnTo>
                    <a:lnTo>
                      <a:pt x="165" y="115"/>
                    </a:lnTo>
                    <a:lnTo>
                      <a:pt x="165" y="115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4"/>
                    </a:lnTo>
                    <a:lnTo>
                      <a:pt x="164" y="114"/>
                    </a:lnTo>
                    <a:lnTo>
                      <a:pt x="164" y="115"/>
                    </a:lnTo>
                    <a:lnTo>
                      <a:pt x="164" y="115"/>
                    </a:lnTo>
                    <a:lnTo>
                      <a:pt x="164" y="116"/>
                    </a:lnTo>
                    <a:lnTo>
                      <a:pt x="164" y="117"/>
                    </a:lnTo>
                    <a:lnTo>
                      <a:pt x="163" y="117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8"/>
                    </a:lnTo>
                    <a:lnTo>
                      <a:pt x="164" y="120"/>
                    </a:lnTo>
                    <a:lnTo>
                      <a:pt x="163" y="122"/>
                    </a:lnTo>
                    <a:lnTo>
                      <a:pt x="162" y="125"/>
                    </a:lnTo>
                    <a:lnTo>
                      <a:pt x="161" y="128"/>
                    </a:lnTo>
                    <a:lnTo>
                      <a:pt x="160" y="130"/>
                    </a:lnTo>
                    <a:lnTo>
                      <a:pt x="158" y="132"/>
                    </a:lnTo>
                    <a:lnTo>
                      <a:pt x="157" y="133"/>
                    </a:lnTo>
                    <a:lnTo>
                      <a:pt x="157" y="133"/>
                    </a:lnTo>
                    <a:lnTo>
                      <a:pt x="158" y="134"/>
                    </a:lnTo>
                    <a:lnTo>
                      <a:pt x="158" y="135"/>
                    </a:lnTo>
                    <a:lnTo>
                      <a:pt x="159" y="136"/>
                    </a:lnTo>
                    <a:lnTo>
                      <a:pt x="160" y="137"/>
                    </a:lnTo>
                    <a:lnTo>
                      <a:pt x="161" y="138"/>
                    </a:lnTo>
                    <a:lnTo>
                      <a:pt x="162" y="139"/>
                    </a:lnTo>
                    <a:lnTo>
                      <a:pt x="163" y="140"/>
                    </a:lnTo>
                    <a:lnTo>
                      <a:pt x="163" y="142"/>
                    </a:lnTo>
                    <a:lnTo>
                      <a:pt x="163" y="143"/>
                    </a:lnTo>
                    <a:lnTo>
                      <a:pt x="163" y="144"/>
                    </a:lnTo>
                    <a:lnTo>
                      <a:pt x="163" y="146"/>
                    </a:lnTo>
                    <a:lnTo>
                      <a:pt x="163" y="147"/>
                    </a:lnTo>
                    <a:lnTo>
                      <a:pt x="163" y="149"/>
                    </a:lnTo>
                    <a:lnTo>
                      <a:pt x="163" y="150"/>
                    </a:lnTo>
                    <a:lnTo>
                      <a:pt x="163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4"/>
                    </a:lnTo>
                    <a:lnTo>
                      <a:pt x="161" y="156"/>
                    </a:lnTo>
                    <a:lnTo>
                      <a:pt x="161" y="158"/>
                    </a:lnTo>
                    <a:lnTo>
                      <a:pt x="160" y="160"/>
                    </a:lnTo>
                    <a:lnTo>
                      <a:pt x="159" y="162"/>
                    </a:lnTo>
                    <a:lnTo>
                      <a:pt x="158" y="164"/>
                    </a:lnTo>
                    <a:lnTo>
                      <a:pt x="156" y="165"/>
                    </a:lnTo>
                    <a:lnTo>
                      <a:pt x="154" y="167"/>
                    </a:lnTo>
                    <a:lnTo>
                      <a:pt x="154" y="168"/>
                    </a:lnTo>
                    <a:lnTo>
                      <a:pt x="152" y="170"/>
                    </a:lnTo>
                    <a:lnTo>
                      <a:pt x="152" y="171"/>
                    </a:lnTo>
                    <a:lnTo>
                      <a:pt x="150" y="173"/>
                    </a:lnTo>
                    <a:lnTo>
                      <a:pt x="149" y="174"/>
                    </a:lnTo>
                    <a:lnTo>
                      <a:pt x="148" y="175"/>
                    </a:lnTo>
                    <a:lnTo>
                      <a:pt x="147" y="177"/>
                    </a:lnTo>
                    <a:lnTo>
                      <a:pt x="146" y="178"/>
                    </a:lnTo>
                    <a:lnTo>
                      <a:pt x="146" y="180"/>
                    </a:lnTo>
                    <a:lnTo>
                      <a:pt x="145" y="181"/>
                    </a:lnTo>
                    <a:lnTo>
                      <a:pt x="144" y="183"/>
                    </a:lnTo>
                    <a:lnTo>
                      <a:pt x="143" y="184"/>
                    </a:lnTo>
                    <a:lnTo>
                      <a:pt x="141" y="187"/>
                    </a:lnTo>
                    <a:lnTo>
                      <a:pt x="138" y="190"/>
                    </a:lnTo>
                    <a:lnTo>
                      <a:pt x="135" y="193"/>
                    </a:lnTo>
                    <a:lnTo>
                      <a:pt x="132" y="195"/>
                    </a:lnTo>
                    <a:lnTo>
                      <a:pt x="129" y="198"/>
                    </a:lnTo>
                    <a:lnTo>
                      <a:pt x="126" y="200"/>
                    </a:lnTo>
                    <a:lnTo>
                      <a:pt x="126" y="201"/>
                    </a:lnTo>
                    <a:lnTo>
                      <a:pt x="124" y="202"/>
                    </a:lnTo>
                    <a:lnTo>
                      <a:pt x="122" y="204"/>
                    </a:lnTo>
                    <a:lnTo>
                      <a:pt x="120" y="206"/>
                    </a:lnTo>
                    <a:lnTo>
                      <a:pt x="117" y="207"/>
                    </a:lnTo>
                    <a:lnTo>
                      <a:pt x="115" y="209"/>
                    </a:lnTo>
                    <a:lnTo>
                      <a:pt x="114" y="210"/>
                    </a:lnTo>
                    <a:lnTo>
                      <a:pt x="113" y="21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16"/>
              <p:cNvSpPr>
                <a:spLocks/>
              </p:cNvSpPr>
              <p:nvPr/>
            </p:nvSpPr>
            <p:spPr bwMode="auto">
              <a:xfrm>
                <a:off x="1366" y="64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w 1"/>
                  <a:gd name="T15" fmla="*/ 0 h 1"/>
                  <a:gd name="T16" fmla="*/ 1 w 1"/>
                  <a:gd name="T17" fmla="*/ 0 h 1"/>
                  <a:gd name="T18" fmla="*/ 0 w 1"/>
                  <a:gd name="T19" fmla="*/ 0 h 1"/>
                  <a:gd name="T20" fmla="*/ 0 w 1"/>
                  <a:gd name="T21" fmla="*/ 0 h 1"/>
                  <a:gd name="T22" fmla="*/ 0 w 1"/>
                  <a:gd name="T23" fmla="*/ 0 h 1"/>
                  <a:gd name="T24" fmla="*/ 0 w 1"/>
                  <a:gd name="T25" fmla="*/ 0 h 1"/>
                  <a:gd name="T26" fmla="*/ 0 w 1"/>
                  <a:gd name="T27" fmla="*/ 1 h 1"/>
                  <a:gd name="T28" fmla="*/ 0 w 1"/>
                  <a:gd name="T29" fmla="*/ 1 h 1"/>
                  <a:gd name="T30" fmla="*/ 0 w 1"/>
                  <a:gd name="T31" fmla="*/ 1 h 1"/>
                  <a:gd name="T32" fmla="*/ 0 w 1"/>
                  <a:gd name="T3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reeform 17"/>
              <p:cNvSpPr>
                <a:spLocks/>
              </p:cNvSpPr>
              <p:nvPr/>
            </p:nvSpPr>
            <p:spPr bwMode="auto">
              <a:xfrm>
                <a:off x="1381" y="623"/>
                <a:ext cx="0" cy="2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0 h 2"/>
                  <a:gd name="T9" fmla="*/ 0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2 h 2"/>
                  <a:gd name="T16" fmla="*/ 2 h 2"/>
                  <a:gd name="T17" fmla="*/ 2 h 2"/>
                  <a:gd name="T18" fmla="*/ 2 h 2"/>
                  <a:gd name="T19" fmla="*/ 2 h 2"/>
                  <a:gd name="T20" fmla="*/ 2 h 2"/>
                  <a:gd name="T21" fmla="*/ 2 h 2"/>
                  <a:gd name="T22" fmla="*/ 2 h 2"/>
                  <a:gd name="T23" fmla="*/ 2 h 2"/>
                  <a:gd name="T24" fmla="*/ 2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reeform 18"/>
              <p:cNvSpPr>
                <a:spLocks/>
              </p:cNvSpPr>
              <p:nvPr/>
            </p:nvSpPr>
            <p:spPr bwMode="auto">
              <a:xfrm>
                <a:off x="1381" y="622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reeform 19"/>
              <p:cNvSpPr>
                <a:spLocks/>
              </p:cNvSpPr>
              <p:nvPr/>
            </p:nvSpPr>
            <p:spPr bwMode="auto">
              <a:xfrm>
                <a:off x="1381" y="621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reeform 20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reeform 21"/>
              <p:cNvSpPr>
                <a:spLocks noEditPoints="1"/>
              </p:cNvSpPr>
              <p:nvPr/>
            </p:nvSpPr>
            <p:spPr bwMode="auto">
              <a:xfrm>
                <a:off x="1352" y="538"/>
                <a:ext cx="170" cy="152"/>
              </a:xfrm>
              <a:custGeom>
                <a:avLst/>
                <a:gdLst>
                  <a:gd name="T0" fmla="*/ 114 w 170"/>
                  <a:gd name="T1" fmla="*/ 151 h 152"/>
                  <a:gd name="T2" fmla="*/ 0 w 170"/>
                  <a:gd name="T3" fmla="*/ 0 h 152"/>
                  <a:gd name="T4" fmla="*/ 25 w 170"/>
                  <a:gd name="T5" fmla="*/ 3 h 152"/>
                  <a:gd name="T6" fmla="*/ 28 w 170"/>
                  <a:gd name="T7" fmla="*/ 7 h 152"/>
                  <a:gd name="T8" fmla="*/ 18 w 170"/>
                  <a:gd name="T9" fmla="*/ 6 h 152"/>
                  <a:gd name="T10" fmla="*/ 42 w 170"/>
                  <a:gd name="T11" fmla="*/ 0 h 152"/>
                  <a:gd name="T12" fmla="*/ 18 w 170"/>
                  <a:gd name="T13" fmla="*/ 34 h 152"/>
                  <a:gd name="T14" fmla="*/ 11 w 170"/>
                  <a:gd name="T15" fmla="*/ 73 h 152"/>
                  <a:gd name="T16" fmla="*/ 14 w 170"/>
                  <a:gd name="T17" fmla="*/ 99 h 152"/>
                  <a:gd name="T18" fmla="*/ 14 w 170"/>
                  <a:gd name="T19" fmla="*/ 99 h 152"/>
                  <a:gd name="T20" fmla="*/ 13 w 170"/>
                  <a:gd name="T21" fmla="*/ 98 h 152"/>
                  <a:gd name="T22" fmla="*/ 12 w 170"/>
                  <a:gd name="T23" fmla="*/ 101 h 152"/>
                  <a:gd name="T24" fmla="*/ 8 w 170"/>
                  <a:gd name="T25" fmla="*/ 82 h 152"/>
                  <a:gd name="T26" fmla="*/ 4 w 170"/>
                  <a:gd name="T27" fmla="*/ 55 h 152"/>
                  <a:gd name="T28" fmla="*/ 27 w 170"/>
                  <a:gd name="T29" fmla="*/ 10 h 152"/>
                  <a:gd name="T30" fmla="*/ 71 w 170"/>
                  <a:gd name="T31" fmla="*/ 5 h 152"/>
                  <a:gd name="T32" fmla="*/ 64 w 170"/>
                  <a:gd name="T33" fmla="*/ 12 h 152"/>
                  <a:gd name="T34" fmla="*/ 59 w 170"/>
                  <a:gd name="T35" fmla="*/ 20 h 152"/>
                  <a:gd name="T36" fmla="*/ 61 w 170"/>
                  <a:gd name="T37" fmla="*/ 21 h 152"/>
                  <a:gd name="T38" fmla="*/ 88 w 170"/>
                  <a:gd name="T39" fmla="*/ 9 h 152"/>
                  <a:gd name="T40" fmla="*/ 43 w 170"/>
                  <a:gd name="T41" fmla="*/ 36 h 152"/>
                  <a:gd name="T42" fmla="*/ 44 w 170"/>
                  <a:gd name="T43" fmla="*/ 34 h 152"/>
                  <a:gd name="T44" fmla="*/ 62 w 170"/>
                  <a:gd name="T45" fmla="*/ 8 h 152"/>
                  <a:gd name="T46" fmla="*/ 137 w 170"/>
                  <a:gd name="T47" fmla="*/ 4 h 152"/>
                  <a:gd name="T48" fmla="*/ 136 w 170"/>
                  <a:gd name="T49" fmla="*/ 16 h 152"/>
                  <a:gd name="T50" fmla="*/ 147 w 170"/>
                  <a:gd name="T51" fmla="*/ 11 h 152"/>
                  <a:gd name="T52" fmla="*/ 148 w 170"/>
                  <a:gd name="T53" fmla="*/ 11 h 152"/>
                  <a:gd name="T54" fmla="*/ 148 w 170"/>
                  <a:gd name="T55" fmla="*/ 11 h 152"/>
                  <a:gd name="T56" fmla="*/ 152 w 170"/>
                  <a:gd name="T57" fmla="*/ 9 h 152"/>
                  <a:gd name="T58" fmla="*/ 158 w 170"/>
                  <a:gd name="T59" fmla="*/ 9 h 152"/>
                  <a:gd name="T60" fmla="*/ 168 w 170"/>
                  <a:gd name="T61" fmla="*/ 16 h 152"/>
                  <a:gd name="T62" fmla="*/ 170 w 170"/>
                  <a:gd name="T63" fmla="*/ 49 h 152"/>
                  <a:gd name="T64" fmla="*/ 169 w 170"/>
                  <a:gd name="T65" fmla="*/ 51 h 152"/>
                  <a:gd name="T66" fmla="*/ 168 w 170"/>
                  <a:gd name="T67" fmla="*/ 56 h 152"/>
                  <a:gd name="T68" fmla="*/ 162 w 170"/>
                  <a:gd name="T69" fmla="*/ 70 h 152"/>
                  <a:gd name="T70" fmla="*/ 167 w 170"/>
                  <a:gd name="T71" fmla="*/ 89 h 152"/>
                  <a:gd name="T72" fmla="*/ 158 w 170"/>
                  <a:gd name="T73" fmla="*/ 106 h 152"/>
                  <a:gd name="T74" fmla="*/ 130 w 170"/>
                  <a:gd name="T75" fmla="*/ 138 h 152"/>
                  <a:gd name="T76" fmla="*/ 117 w 170"/>
                  <a:gd name="T77" fmla="*/ 148 h 152"/>
                  <a:gd name="T78" fmla="*/ 121 w 170"/>
                  <a:gd name="T79" fmla="*/ 145 h 152"/>
                  <a:gd name="T80" fmla="*/ 121 w 170"/>
                  <a:gd name="T81" fmla="*/ 143 h 152"/>
                  <a:gd name="T82" fmla="*/ 144 w 170"/>
                  <a:gd name="T83" fmla="*/ 120 h 152"/>
                  <a:gd name="T84" fmla="*/ 161 w 170"/>
                  <a:gd name="T85" fmla="*/ 86 h 152"/>
                  <a:gd name="T86" fmla="*/ 156 w 170"/>
                  <a:gd name="T87" fmla="*/ 79 h 152"/>
                  <a:gd name="T88" fmla="*/ 151 w 170"/>
                  <a:gd name="T89" fmla="*/ 81 h 152"/>
                  <a:gd name="T90" fmla="*/ 160 w 170"/>
                  <a:gd name="T91" fmla="*/ 43 h 152"/>
                  <a:gd name="T92" fmla="*/ 155 w 170"/>
                  <a:gd name="T93" fmla="*/ 44 h 152"/>
                  <a:gd name="T94" fmla="*/ 149 w 170"/>
                  <a:gd name="T95" fmla="*/ 49 h 152"/>
                  <a:gd name="T96" fmla="*/ 147 w 170"/>
                  <a:gd name="T97" fmla="*/ 50 h 152"/>
                  <a:gd name="T98" fmla="*/ 142 w 170"/>
                  <a:gd name="T99" fmla="*/ 52 h 152"/>
                  <a:gd name="T100" fmla="*/ 156 w 170"/>
                  <a:gd name="T101" fmla="*/ 15 h 152"/>
                  <a:gd name="T102" fmla="*/ 111 w 170"/>
                  <a:gd name="T103" fmla="*/ 38 h 152"/>
                  <a:gd name="T104" fmla="*/ 102 w 170"/>
                  <a:gd name="T105" fmla="*/ 38 h 152"/>
                  <a:gd name="T106" fmla="*/ 131 w 170"/>
                  <a:gd name="T107" fmla="*/ 6 h 152"/>
                  <a:gd name="T108" fmla="*/ 113 w 170"/>
                  <a:gd name="T109" fmla="*/ 150 h 152"/>
                  <a:gd name="T110" fmla="*/ 116 w 170"/>
                  <a:gd name="T111" fmla="*/ 149 h 152"/>
                  <a:gd name="T112" fmla="*/ 116 w 170"/>
                  <a:gd name="T113" fmla="*/ 149 h 152"/>
                  <a:gd name="T114" fmla="*/ 14 w 170"/>
                  <a:gd name="T115" fmla="*/ 102 h 152"/>
                  <a:gd name="T116" fmla="*/ 29 w 170"/>
                  <a:gd name="T117" fmla="*/ 86 h 152"/>
                  <a:gd name="T118" fmla="*/ 29 w 170"/>
                  <a:gd name="T119" fmla="*/ 87 h 152"/>
                  <a:gd name="T120" fmla="*/ 29 w 170"/>
                  <a:gd name="T121" fmla="*/ 85 h 152"/>
                  <a:gd name="T122" fmla="*/ 29 w 170"/>
                  <a:gd name="T123" fmla="*/ 8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52">
                    <a:moveTo>
                      <a:pt x="111" y="152"/>
                    </a:move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2"/>
                    </a:lnTo>
                    <a:lnTo>
                      <a:pt x="113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1" y="152"/>
                    </a:lnTo>
                    <a:lnTo>
                      <a:pt x="111" y="152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6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1" y="7"/>
                    </a:lnTo>
                    <a:lnTo>
                      <a:pt x="18" y="6"/>
                    </a:lnTo>
                    <a:lnTo>
                      <a:pt x="15" y="5"/>
                    </a:lnTo>
                    <a:lnTo>
                      <a:pt x="12" y="4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  <a:moveTo>
                      <a:pt x="35" y="0"/>
                    </a:moveTo>
                    <a:lnTo>
                      <a:pt x="43" y="0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0" y="1"/>
                    </a:lnTo>
                    <a:lnTo>
                      <a:pt x="40" y="2"/>
                    </a:lnTo>
                    <a:lnTo>
                      <a:pt x="39" y="2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5"/>
                    </a:lnTo>
                    <a:lnTo>
                      <a:pt x="37" y="8"/>
                    </a:lnTo>
                    <a:lnTo>
                      <a:pt x="36" y="11"/>
                    </a:lnTo>
                    <a:lnTo>
                      <a:pt x="35" y="14"/>
                    </a:lnTo>
                    <a:lnTo>
                      <a:pt x="33" y="17"/>
                    </a:lnTo>
                    <a:lnTo>
                      <a:pt x="31" y="19"/>
                    </a:lnTo>
                    <a:lnTo>
                      <a:pt x="29" y="22"/>
                    </a:lnTo>
                    <a:lnTo>
                      <a:pt x="27" y="24"/>
                    </a:lnTo>
                    <a:lnTo>
                      <a:pt x="22" y="29"/>
                    </a:lnTo>
                    <a:lnTo>
                      <a:pt x="18" y="34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2" y="42"/>
                    </a:lnTo>
                    <a:lnTo>
                      <a:pt x="11" y="44"/>
                    </a:lnTo>
                    <a:lnTo>
                      <a:pt x="10" y="46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1" y="53"/>
                    </a:lnTo>
                    <a:lnTo>
                      <a:pt x="11" y="55"/>
                    </a:lnTo>
                    <a:lnTo>
                      <a:pt x="11" y="57"/>
                    </a:lnTo>
                    <a:lnTo>
                      <a:pt x="11" y="59"/>
                    </a:lnTo>
                    <a:lnTo>
                      <a:pt x="11" y="62"/>
                    </a:lnTo>
                    <a:lnTo>
                      <a:pt x="10" y="65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1" y="73"/>
                    </a:lnTo>
                    <a:lnTo>
                      <a:pt x="11" y="76"/>
                    </a:lnTo>
                    <a:lnTo>
                      <a:pt x="13" y="79"/>
                    </a:lnTo>
                    <a:lnTo>
                      <a:pt x="14" y="82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6" y="97"/>
                    </a:lnTo>
                    <a:lnTo>
                      <a:pt x="16" y="98"/>
                    </a:lnTo>
                    <a:lnTo>
                      <a:pt x="16" y="99"/>
                    </a:lnTo>
                    <a:lnTo>
                      <a:pt x="15" y="100"/>
                    </a:lnTo>
                    <a:lnTo>
                      <a:pt x="15" y="101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2" y="100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2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8"/>
                    </a:lnTo>
                    <a:lnTo>
                      <a:pt x="12" y="97"/>
                    </a:lnTo>
                    <a:lnTo>
                      <a:pt x="12" y="96"/>
                    </a:lnTo>
                    <a:lnTo>
                      <a:pt x="12" y="94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1" y="92"/>
                    </a:lnTo>
                    <a:lnTo>
                      <a:pt x="11" y="91"/>
                    </a:lnTo>
                    <a:lnTo>
                      <a:pt x="10" y="89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9" y="83"/>
                    </a:lnTo>
                    <a:lnTo>
                      <a:pt x="8" y="82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7" y="80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5" y="74"/>
                    </a:lnTo>
                    <a:lnTo>
                      <a:pt x="4" y="69"/>
                    </a:lnTo>
                    <a:lnTo>
                      <a:pt x="4" y="62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4" y="43"/>
                    </a:lnTo>
                    <a:lnTo>
                      <a:pt x="4" y="41"/>
                    </a:lnTo>
                    <a:lnTo>
                      <a:pt x="6" y="38"/>
                    </a:lnTo>
                    <a:lnTo>
                      <a:pt x="8" y="36"/>
                    </a:lnTo>
                    <a:lnTo>
                      <a:pt x="9" y="34"/>
                    </a:lnTo>
                    <a:lnTo>
                      <a:pt x="11" y="31"/>
                    </a:lnTo>
                    <a:lnTo>
                      <a:pt x="12" y="29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8" y="23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5" y="14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8" y="8"/>
                    </a:lnTo>
                    <a:lnTo>
                      <a:pt x="29" y="5"/>
                    </a:lnTo>
                    <a:lnTo>
                      <a:pt x="30" y="5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32" y="3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4" y="0"/>
                    </a:lnTo>
                    <a:lnTo>
                      <a:pt x="35" y="0"/>
                    </a:lnTo>
                    <a:close/>
                    <a:moveTo>
                      <a:pt x="70" y="0"/>
                    </a:moveTo>
                    <a:lnTo>
                      <a:pt x="74" y="0"/>
                    </a:lnTo>
                    <a:lnTo>
                      <a:pt x="74" y="1"/>
                    </a:lnTo>
                    <a:lnTo>
                      <a:pt x="73" y="2"/>
                    </a:lnTo>
                    <a:lnTo>
                      <a:pt x="72" y="3"/>
                    </a:lnTo>
                    <a:lnTo>
                      <a:pt x="71" y="4"/>
                    </a:lnTo>
                    <a:lnTo>
                      <a:pt x="71" y="5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68" y="9"/>
                    </a:lnTo>
                    <a:lnTo>
                      <a:pt x="68" y="9"/>
                    </a:lnTo>
                    <a:lnTo>
                      <a:pt x="67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10"/>
                    </a:lnTo>
                    <a:lnTo>
                      <a:pt x="65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3" y="12"/>
                    </a:lnTo>
                    <a:lnTo>
                      <a:pt x="63" y="13"/>
                    </a:lnTo>
                    <a:lnTo>
                      <a:pt x="62" y="14"/>
                    </a:lnTo>
                    <a:lnTo>
                      <a:pt x="61" y="16"/>
                    </a:lnTo>
                    <a:lnTo>
                      <a:pt x="61" y="17"/>
                    </a:lnTo>
                    <a:lnTo>
                      <a:pt x="60" y="18"/>
                    </a:lnTo>
                    <a:lnTo>
                      <a:pt x="60" y="19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7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58" y="23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0" y="22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2" y="21"/>
                    </a:lnTo>
                    <a:lnTo>
                      <a:pt x="63" y="21"/>
                    </a:lnTo>
                    <a:lnTo>
                      <a:pt x="64" y="20"/>
                    </a:lnTo>
                    <a:lnTo>
                      <a:pt x="66" y="19"/>
                    </a:lnTo>
                    <a:lnTo>
                      <a:pt x="69" y="17"/>
                    </a:lnTo>
                    <a:lnTo>
                      <a:pt x="74" y="14"/>
                    </a:lnTo>
                    <a:lnTo>
                      <a:pt x="78" y="10"/>
                    </a:lnTo>
                    <a:lnTo>
                      <a:pt x="83" y="7"/>
                    </a:lnTo>
                    <a:lnTo>
                      <a:pt x="88" y="3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97" y="1"/>
                    </a:lnTo>
                    <a:lnTo>
                      <a:pt x="95" y="3"/>
                    </a:lnTo>
                    <a:lnTo>
                      <a:pt x="93" y="4"/>
                    </a:lnTo>
                    <a:lnTo>
                      <a:pt x="91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6" y="10"/>
                    </a:lnTo>
                    <a:lnTo>
                      <a:pt x="84" y="12"/>
                    </a:lnTo>
                    <a:lnTo>
                      <a:pt x="79" y="15"/>
                    </a:lnTo>
                    <a:lnTo>
                      <a:pt x="74" y="18"/>
                    </a:lnTo>
                    <a:lnTo>
                      <a:pt x="69" y="22"/>
                    </a:lnTo>
                    <a:lnTo>
                      <a:pt x="64" y="25"/>
                    </a:lnTo>
                    <a:lnTo>
                      <a:pt x="59" y="28"/>
                    </a:lnTo>
                    <a:lnTo>
                      <a:pt x="54" y="31"/>
                    </a:lnTo>
                    <a:lnTo>
                      <a:pt x="49" y="34"/>
                    </a:lnTo>
                    <a:lnTo>
                      <a:pt x="45" y="37"/>
                    </a:lnTo>
                    <a:lnTo>
                      <a:pt x="44" y="37"/>
                    </a:lnTo>
                    <a:lnTo>
                      <a:pt x="44" y="37"/>
                    </a:lnTo>
                    <a:lnTo>
                      <a:pt x="43" y="37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3"/>
                    </a:lnTo>
                    <a:lnTo>
                      <a:pt x="43" y="33"/>
                    </a:lnTo>
                    <a:lnTo>
                      <a:pt x="43" y="33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51" y="23"/>
                    </a:lnTo>
                    <a:lnTo>
                      <a:pt x="53" y="21"/>
                    </a:lnTo>
                    <a:lnTo>
                      <a:pt x="55" y="18"/>
                    </a:lnTo>
                    <a:lnTo>
                      <a:pt x="57" y="15"/>
                    </a:lnTo>
                    <a:lnTo>
                      <a:pt x="59" y="12"/>
                    </a:lnTo>
                    <a:lnTo>
                      <a:pt x="61" y="9"/>
                    </a:lnTo>
                    <a:lnTo>
                      <a:pt x="62" y="8"/>
                    </a:lnTo>
                    <a:lnTo>
                      <a:pt x="64" y="7"/>
                    </a:lnTo>
                    <a:lnTo>
                      <a:pt x="65" y="5"/>
                    </a:lnTo>
                    <a:lnTo>
                      <a:pt x="66" y="4"/>
                    </a:lnTo>
                    <a:lnTo>
                      <a:pt x="67" y="3"/>
                    </a:lnTo>
                    <a:lnTo>
                      <a:pt x="68" y="2"/>
                    </a:lnTo>
                    <a:lnTo>
                      <a:pt x="69" y="1"/>
                    </a:lnTo>
                    <a:lnTo>
                      <a:pt x="70" y="0"/>
                    </a:lnTo>
                    <a:close/>
                    <a:moveTo>
                      <a:pt x="136" y="0"/>
                    </a:moveTo>
                    <a:lnTo>
                      <a:pt x="141" y="0"/>
                    </a:lnTo>
                    <a:lnTo>
                      <a:pt x="141" y="0"/>
                    </a:lnTo>
                    <a:lnTo>
                      <a:pt x="140" y="1"/>
                    </a:lnTo>
                    <a:lnTo>
                      <a:pt x="140" y="1"/>
                    </a:lnTo>
                    <a:lnTo>
                      <a:pt x="139" y="2"/>
                    </a:lnTo>
                    <a:lnTo>
                      <a:pt x="139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7" y="4"/>
                    </a:lnTo>
                    <a:lnTo>
                      <a:pt x="136" y="5"/>
                    </a:lnTo>
                    <a:lnTo>
                      <a:pt x="134" y="8"/>
                    </a:lnTo>
                    <a:lnTo>
                      <a:pt x="131" y="12"/>
                    </a:lnTo>
                    <a:lnTo>
                      <a:pt x="127" y="16"/>
                    </a:lnTo>
                    <a:lnTo>
                      <a:pt x="124" y="20"/>
                    </a:lnTo>
                    <a:lnTo>
                      <a:pt x="121" y="23"/>
                    </a:lnTo>
                    <a:lnTo>
                      <a:pt x="119" y="26"/>
                    </a:lnTo>
                    <a:lnTo>
                      <a:pt x="119" y="27"/>
                    </a:lnTo>
                    <a:lnTo>
                      <a:pt x="120" y="26"/>
                    </a:lnTo>
                    <a:lnTo>
                      <a:pt x="122" y="25"/>
                    </a:lnTo>
                    <a:lnTo>
                      <a:pt x="125" y="24"/>
                    </a:lnTo>
                    <a:lnTo>
                      <a:pt x="127" y="22"/>
                    </a:lnTo>
                    <a:lnTo>
                      <a:pt x="130" y="20"/>
                    </a:lnTo>
                    <a:lnTo>
                      <a:pt x="132" y="19"/>
                    </a:lnTo>
                    <a:lnTo>
                      <a:pt x="134" y="17"/>
                    </a:lnTo>
                    <a:lnTo>
                      <a:pt x="135" y="16"/>
                    </a:lnTo>
                    <a:lnTo>
                      <a:pt x="136" y="16"/>
                    </a:lnTo>
                    <a:lnTo>
                      <a:pt x="138" y="15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3"/>
                    </a:lnTo>
                    <a:lnTo>
                      <a:pt x="144" y="13"/>
                    </a:lnTo>
                    <a:lnTo>
                      <a:pt x="145" y="12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0"/>
                    </a:lnTo>
                    <a:lnTo>
                      <a:pt x="152" y="9"/>
                    </a:lnTo>
                    <a:lnTo>
                      <a:pt x="153" y="9"/>
                    </a:lnTo>
                    <a:lnTo>
                      <a:pt x="154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61" y="10"/>
                    </a:lnTo>
                    <a:lnTo>
                      <a:pt x="162" y="11"/>
                    </a:lnTo>
                    <a:lnTo>
                      <a:pt x="164" y="11"/>
                    </a:lnTo>
                    <a:lnTo>
                      <a:pt x="165" y="12"/>
                    </a:lnTo>
                    <a:lnTo>
                      <a:pt x="166" y="13"/>
                    </a:lnTo>
                    <a:lnTo>
                      <a:pt x="167" y="15"/>
                    </a:lnTo>
                    <a:lnTo>
                      <a:pt x="168" y="16"/>
                    </a:lnTo>
                    <a:lnTo>
                      <a:pt x="169" y="18"/>
                    </a:lnTo>
                    <a:lnTo>
                      <a:pt x="169" y="19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2"/>
                    </a:lnTo>
                    <a:lnTo>
                      <a:pt x="168" y="24"/>
                    </a:lnTo>
                    <a:lnTo>
                      <a:pt x="167" y="27"/>
                    </a:lnTo>
                    <a:lnTo>
                      <a:pt x="165" y="30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1" y="37"/>
                    </a:lnTo>
                    <a:lnTo>
                      <a:pt x="163" y="38"/>
                    </a:lnTo>
                    <a:lnTo>
                      <a:pt x="165" y="40"/>
                    </a:lnTo>
                    <a:lnTo>
                      <a:pt x="167" y="41"/>
                    </a:lnTo>
                    <a:lnTo>
                      <a:pt x="168" y="44"/>
                    </a:lnTo>
                    <a:lnTo>
                      <a:pt x="169" y="46"/>
                    </a:lnTo>
                    <a:lnTo>
                      <a:pt x="170" y="49"/>
                    </a:lnTo>
                    <a:lnTo>
                      <a:pt x="170" y="50"/>
                    </a:lnTo>
                    <a:lnTo>
                      <a:pt x="170" y="51"/>
                    </a:lnTo>
                    <a:lnTo>
                      <a:pt x="170" y="52"/>
                    </a:lnTo>
                    <a:lnTo>
                      <a:pt x="169" y="54"/>
                    </a:lnTo>
                    <a:lnTo>
                      <a:pt x="169" y="53"/>
                    </a:lnTo>
                    <a:lnTo>
                      <a:pt x="169" y="53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2"/>
                    </a:lnTo>
                    <a:lnTo>
                      <a:pt x="168" y="52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68" y="54"/>
                    </a:lnTo>
                    <a:lnTo>
                      <a:pt x="168" y="55"/>
                    </a:lnTo>
                    <a:lnTo>
                      <a:pt x="167" y="55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6"/>
                    </a:lnTo>
                    <a:lnTo>
                      <a:pt x="168" y="58"/>
                    </a:lnTo>
                    <a:lnTo>
                      <a:pt x="167" y="60"/>
                    </a:lnTo>
                    <a:lnTo>
                      <a:pt x="166" y="63"/>
                    </a:lnTo>
                    <a:lnTo>
                      <a:pt x="165" y="66"/>
                    </a:lnTo>
                    <a:lnTo>
                      <a:pt x="164" y="68"/>
                    </a:lnTo>
                    <a:lnTo>
                      <a:pt x="162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3" y="74"/>
                    </a:lnTo>
                    <a:lnTo>
                      <a:pt x="164" y="75"/>
                    </a:lnTo>
                    <a:lnTo>
                      <a:pt x="165" y="76"/>
                    </a:lnTo>
                    <a:lnTo>
                      <a:pt x="166" y="77"/>
                    </a:lnTo>
                    <a:lnTo>
                      <a:pt x="167" y="78"/>
                    </a:lnTo>
                    <a:lnTo>
                      <a:pt x="167" y="80"/>
                    </a:lnTo>
                    <a:lnTo>
                      <a:pt x="167" y="81"/>
                    </a:lnTo>
                    <a:lnTo>
                      <a:pt x="167" y="82"/>
                    </a:lnTo>
                    <a:lnTo>
                      <a:pt x="167" y="84"/>
                    </a:lnTo>
                    <a:lnTo>
                      <a:pt x="167" y="85"/>
                    </a:lnTo>
                    <a:lnTo>
                      <a:pt x="167" y="87"/>
                    </a:lnTo>
                    <a:lnTo>
                      <a:pt x="167" y="88"/>
                    </a:lnTo>
                    <a:lnTo>
                      <a:pt x="167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2"/>
                    </a:lnTo>
                    <a:lnTo>
                      <a:pt x="165" y="94"/>
                    </a:lnTo>
                    <a:lnTo>
                      <a:pt x="165" y="96"/>
                    </a:lnTo>
                    <a:lnTo>
                      <a:pt x="164" y="98"/>
                    </a:lnTo>
                    <a:lnTo>
                      <a:pt x="163" y="100"/>
                    </a:lnTo>
                    <a:lnTo>
                      <a:pt x="162" y="102"/>
                    </a:lnTo>
                    <a:lnTo>
                      <a:pt x="160" y="103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6" y="108"/>
                    </a:lnTo>
                    <a:lnTo>
                      <a:pt x="156" y="109"/>
                    </a:lnTo>
                    <a:lnTo>
                      <a:pt x="154" y="111"/>
                    </a:lnTo>
                    <a:lnTo>
                      <a:pt x="153" y="112"/>
                    </a:lnTo>
                    <a:lnTo>
                      <a:pt x="152" y="113"/>
                    </a:lnTo>
                    <a:lnTo>
                      <a:pt x="151" y="115"/>
                    </a:lnTo>
                    <a:lnTo>
                      <a:pt x="150" y="116"/>
                    </a:lnTo>
                    <a:lnTo>
                      <a:pt x="150" y="118"/>
                    </a:lnTo>
                    <a:lnTo>
                      <a:pt x="149" y="119"/>
                    </a:lnTo>
                    <a:lnTo>
                      <a:pt x="148" y="121"/>
                    </a:lnTo>
                    <a:lnTo>
                      <a:pt x="147" y="122"/>
                    </a:lnTo>
                    <a:lnTo>
                      <a:pt x="145" y="125"/>
                    </a:lnTo>
                    <a:lnTo>
                      <a:pt x="142" y="128"/>
                    </a:lnTo>
                    <a:lnTo>
                      <a:pt x="139" y="131"/>
                    </a:lnTo>
                    <a:lnTo>
                      <a:pt x="136" y="133"/>
                    </a:lnTo>
                    <a:lnTo>
                      <a:pt x="133" y="136"/>
                    </a:lnTo>
                    <a:lnTo>
                      <a:pt x="130" y="138"/>
                    </a:lnTo>
                    <a:lnTo>
                      <a:pt x="130" y="139"/>
                    </a:lnTo>
                    <a:lnTo>
                      <a:pt x="128" y="140"/>
                    </a:lnTo>
                    <a:lnTo>
                      <a:pt x="126" y="142"/>
                    </a:lnTo>
                    <a:lnTo>
                      <a:pt x="124" y="144"/>
                    </a:lnTo>
                    <a:lnTo>
                      <a:pt x="121" y="145"/>
                    </a:lnTo>
                    <a:lnTo>
                      <a:pt x="119" y="147"/>
                    </a:lnTo>
                    <a:lnTo>
                      <a:pt x="118" y="148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8" y="148"/>
                    </a:lnTo>
                    <a:lnTo>
                      <a:pt x="118" y="148"/>
                    </a:lnTo>
                    <a:lnTo>
                      <a:pt x="118" y="147"/>
                    </a:lnTo>
                    <a:lnTo>
                      <a:pt x="118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2" y="144"/>
                    </a:lnTo>
                    <a:lnTo>
                      <a:pt x="123" y="143"/>
                    </a:lnTo>
                    <a:lnTo>
                      <a:pt x="124" y="143"/>
                    </a:lnTo>
                    <a:lnTo>
                      <a:pt x="125" y="142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3" y="142"/>
                    </a:lnTo>
                    <a:lnTo>
                      <a:pt x="121" y="143"/>
                    </a:lnTo>
                    <a:lnTo>
                      <a:pt x="119" y="144"/>
                    </a:lnTo>
                    <a:lnTo>
                      <a:pt x="117" y="145"/>
                    </a:lnTo>
                    <a:lnTo>
                      <a:pt x="115" y="146"/>
                    </a:lnTo>
                    <a:lnTo>
                      <a:pt x="113" y="146"/>
                    </a:lnTo>
                    <a:lnTo>
                      <a:pt x="112" y="147"/>
                    </a:lnTo>
                    <a:lnTo>
                      <a:pt x="113" y="146"/>
                    </a:lnTo>
                    <a:lnTo>
                      <a:pt x="113" y="145"/>
                    </a:lnTo>
                    <a:lnTo>
                      <a:pt x="115" y="144"/>
                    </a:lnTo>
                    <a:lnTo>
                      <a:pt x="116" y="142"/>
                    </a:lnTo>
                    <a:lnTo>
                      <a:pt x="120" y="139"/>
                    </a:lnTo>
                    <a:lnTo>
                      <a:pt x="125" y="135"/>
                    </a:lnTo>
                    <a:lnTo>
                      <a:pt x="130" y="131"/>
                    </a:lnTo>
                    <a:lnTo>
                      <a:pt x="135" y="128"/>
                    </a:lnTo>
                    <a:lnTo>
                      <a:pt x="139" y="125"/>
                    </a:lnTo>
                    <a:lnTo>
                      <a:pt x="142" y="124"/>
                    </a:lnTo>
                    <a:lnTo>
                      <a:pt x="143" y="122"/>
                    </a:lnTo>
                    <a:lnTo>
                      <a:pt x="144" y="120"/>
                    </a:lnTo>
                    <a:lnTo>
                      <a:pt x="145" y="118"/>
                    </a:lnTo>
                    <a:lnTo>
                      <a:pt x="146" y="117"/>
                    </a:lnTo>
                    <a:lnTo>
                      <a:pt x="146" y="115"/>
                    </a:lnTo>
                    <a:lnTo>
                      <a:pt x="147" y="113"/>
                    </a:lnTo>
                    <a:lnTo>
                      <a:pt x="148" y="112"/>
                    </a:lnTo>
                    <a:lnTo>
                      <a:pt x="149" y="110"/>
                    </a:lnTo>
                    <a:lnTo>
                      <a:pt x="151" y="109"/>
                    </a:lnTo>
                    <a:lnTo>
                      <a:pt x="152" y="107"/>
                    </a:lnTo>
                    <a:lnTo>
                      <a:pt x="154" y="105"/>
                    </a:lnTo>
                    <a:lnTo>
                      <a:pt x="155" y="103"/>
                    </a:lnTo>
                    <a:lnTo>
                      <a:pt x="157" y="101"/>
                    </a:lnTo>
                    <a:lnTo>
                      <a:pt x="158" y="98"/>
                    </a:lnTo>
                    <a:lnTo>
                      <a:pt x="159" y="96"/>
                    </a:lnTo>
                    <a:lnTo>
                      <a:pt x="160" y="94"/>
                    </a:lnTo>
                    <a:lnTo>
                      <a:pt x="160" y="91"/>
                    </a:lnTo>
                    <a:lnTo>
                      <a:pt x="161" y="89"/>
                    </a:lnTo>
                    <a:lnTo>
                      <a:pt x="161" y="86"/>
                    </a:lnTo>
                    <a:lnTo>
                      <a:pt x="161" y="84"/>
                    </a:lnTo>
                    <a:lnTo>
                      <a:pt x="161" y="82"/>
                    </a:lnTo>
                    <a:lnTo>
                      <a:pt x="161" y="79"/>
                    </a:lnTo>
                    <a:lnTo>
                      <a:pt x="160" y="77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8" y="76"/>
                    </a:lnTo>
                    <a:lnTo>
                      <a:pt x="157" y="77"/>
                    </a:lnTo>
                    <a:lnTo>
                      <a:pt x="157" y="78"/>
                    </a:lnTo>
                    <a:lnTo>
                      <a:pt x="156" y="79"/>
                    </a:lnTo>
                    <a:lnTo>
                      <a:pt x="156" y="80"/>
                    </a:lnTo>
                    <a:lnTo>
                      <a:pt x="155" y="80"/>
                    </a:lnTo>
                    <a:lnTo>
                      <a:pt x="154" y="81"/>
                    </a:lnTo>
                    <a:lnTo>
                      <a:pt x="153" y="82"/>
                    </a:lnTo>
                    <a:lnTo>
                      <a:pt x="153" y="82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1" y="82"/>
                    </a:lnTo>
                    <a:lnTo>
                      <a:pt x="150" y="82"/>
                    </a:lnTo>
                    <a:lnTo>
                      <a:pt x="150" y="81"/>
                    </a:lnTo>
                    <a:lnTo>
                      <a:pt x="151" y="78"/>
                    </a:lnTo>
                    <a:lnTo>
                      <a:pt x="153" y="74"/>
                    </a:lnTo>
                    <a:lnTo>
                      <a:pt x="156" y="69"/>
                    </a:lnTo>
                    <a:lnTo>
                      <a:pt x="158" y="64"/>
                    </a:lnTo>
                    <a:lnTo>
                      <a:pt x="160" y="59"/>
                    </a:lnTo>
                    <a:lnTo>
                      <a:pt x="161" y="54"/>
                    </a:lnTo>
                    <a:lnTo>
                      <a:pt x="162" y="52"/>
                    </a:lnTo>
                    <a:lnTo>
                      <a:pt x="162" y="50"/>
                    </a:lnTo>
                    <a:lnTo>
                      <a:pt x="162" y="48"/>
                    </a:lnTo>
                    <a:lnTo>
                      <a:pt x="162" y="47"/>
                    </a:lnTo>
                    <a:lnTo>
                      <a:pt x="161" y="46"/>
                    </a:lnTo>
                    <a:lnTo>
                      <a:pt x="161" y="45"/>
                    </a:lnTo>
                    <a:lnTo>
                      <a:pt x="161" y="44"/>
                    </a:lnTo>
                    <a:lnTo>
                      <a:pt x="160" y="43"/>
                    </a:lnTo>
                    <a:lnTo>
                      <a:pt x="160" y="43"/>
                    </a:lnTo>
                    <a:lnTo>
                      <a:pt x="160" y="42"/>
                    </a:lnTo>
                    <a:lnTo>
                      <a:pt x="160" y="42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8" y="41"/>
                    </a:lnTo>
                    <a:lnTo>
                      <a:pt x="157" y="42"/>
                    </a:lnTo>
                    <a:lnTo>
                      <a:pt x="157" y="43"/>
                    </a:lnTo>
                    <a:lnTo>
                      <a:pt x="156" y="43"/>
                    </a:lnTo>
                    <a:lnTo>
                      <a:pt x="155" y="44"/>
                    </a:lnTo>
                    <a:lnTo>
                      <a:pt x="154" y="45"/>
                    </a:lnTo>
                    <a:lnTo>
                      <a:pt x="153" y="45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1" y="47"/>
                    </a:lnTo>
                    <a:lnTo>
                      <a:pt x="151" y="47"/>
                    </a:lnTo>
                    <a:lnTo>
                      <a:pt x="150" y="47"/>
                    </a:lnTo>
                    <a:lnTo>
                      <a:pt x="150" y="48"/>
                    </a:lnTo>
                    <a:lnTo>
                      <a:pt x="150" y="48"/>
                    </a:lnTo>
                    <a:lnTo>
                      <a:pt x="149" y="48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6" y="52"/>
                    </a:lnTo>
                    <a:lnTo>
                      <a:pt x="146" y="52"/>
                    </a:lnTo>
                    <a:lnTo>
                      <a:pt x="145" y="52"/>
                    </a:lnTo>
                    <a:lnTo>
                      <a:pt x="144" y="52"/>
                    </a:lnTo>
                    <a:lnTo>
                      <a:pt x="143" y="52"/>
                    </a:lnTo>
                    <a:lnTo>
                      <a:pt x="142" y="52"/>
                    </a:lnTo>
                    <a:lnTo>
                      <a:pt x="142" y="52"/>
                    </a:lnTo>
                    <a:lnTo>
                      <a:pt x="145" y="49"/>
                    </a:lnTo>
                    <a:lnTo>
                      <a:pt x="148" y="45"/>
                    </a:lnTo>
                    <a:lnTo>
                      <a:pt x="152" y="40"/>
                    </a:lnTo>
                    <a:lnTo>
                      <a:pt x="155" y="36"/>
                    </a:lnTo>
                    <a:lnTo>
                      <a:pt x="157" y="33"/>
                    </a:lnTo>
                    <a:lnTo>
                      <a:pt x="158" y="31"/>
                    </a:lnTo>
                    <a:lnTo>
                      <a:pt x="160" y="28"/>
                    </a:lnTo>
                    <a:lnTo>
                      <a:pt x="161" y="26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2" y="20"/>
                    </a:lnTo>
                    <a:lnTo>
                      <a:pt x="162" y="18"/>
                    </a:lnTo>
                    <a:lnTo>
                      <a:pt x="161" y="18"/>
                    </a:lnTo>
                    <a:lnTo>
                      <a:pt x="160" y="17"/>
                    </a:lnTo>
                    <a:lnTo>
                      <a:pt x="160" y="16"/>
                    </a:lnTo>
                    <a:lnTo>
                      <a:pt x="158" y="16"/>
                    </a:lnTo>
                    <a:lnTo>
                      <a:pt x="156" y="15"/>
                    </a:lnTo>
                    <a:lnTo>
                      <a:pt x="154" y="14"/>
                    </a:lnTo>
                    <a:lnTo>
                      <a:pt x="152" y="15"/>
                    </a:lnTo>
                    <a:lnTo>
                      <a:pt x="150" y="15"/>
                    </a:lnTo>
                    <a:lnTo>
                      <a:pt x="147" y="16"/>
                    </a:lnTo>
                    <a:lnTo>
                      <a:pt x="144" y="17"/>
                    </a:lnTo>
                    <a:lnTo>
                      <a:pt x="139" y="19"/>
                    </a:lnTo>
                    <a:lnTo>
                      <a:pt x="134" y="22"/>
                    </a:lnTo>
                    <a:lnTo>
                      <a:pt x="130" y="25"/>
                    </a:lnTo>
                    <a:lnTo>
                      <a:pt x="127" y="27"/>
                    </a:lnTo>
                    <a:lnTo>
                      <a:pt x="125" y="28"/>
                    </a:lnTo>
                    <a:lnTo>
                      <a:pt x="124" y="28"/>
                    </a:lnTo>
                    <a:lnTo>
                      <a:pt x="122" y="29"/>
                    </a:lnTo>
                    <a:lnTo>
                      <a:pt x="121" y="30"/>
                    </a:lnTo>
                    <a:lnTo>
                      <a:pt x="119" y="32"/>
                    </a:lnTo>
                    <a:lnTo>
                      <a:pt x="116" y="34"/>
                    </a:lnTo>
                    <a:lnTo>
                      <a:pt x="114" y="36"/>
                    </a:lnTo>
                    <a:lnTo>
                      <a:pt x="111" y="38"/>
                    </a:lnTo>
                    <a:lnTo>
                      <a:pt x="110" y="39"/>
                    </a:lnTo>
                    <a:lnTo>
                      <a:pt x="108" y="39"/>
                    </a:lnTo>
                    <a:lnTo>
                      <a:pt x="106" y="40"/>
                    </a:lnTo>
                    <a:lnTo>
                      <a:pt x="105" y="40"/>
                    </a:lnTo>
                    <a:lnTo>
                      <a:pt x="104" y="40"/>
                    </a:lnTo>
                    <a:lnTo>
                      <a:pt x="104" y="41"/>
                    </a:lnTo>
                    <a:lnTo>
                      <a:pt x="103" y="42"/>
                    </a:lnTo>
                    <a:lnTo>
                      <a:pt x="103" y="43"/>
                    </a:lnTo>
                    <a:lnTo>
                      <a:pt x="102" y="45"/>
                    </a:lnTo>
                    <a:lnTo>
                      <a:pt x="102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2"/>
                    </a:lnTo>
                    <a:lnTo>
                      <a:pt x="101" y="41"/>
                    </a:lnTo>
                    <a:lnTo>
                      <a:pt x="102" y="38"/>
                    </a:lnTo>
                    <a:lnTo>
                      <a:pt x="103" y="37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6" y="32"/>
                    </a:lnTo>
                    <a:lnTo>
                      <a:pt x="108" y="31"/>
                    </a:lnTo>
                    <a:lnTo>
                      <a:pt x="111" y="29"/>
                    </a:lnTo>
                    <a:lnTo>
                      <a:pt x="114" y="26"/>
                    </a:lnTo>
                    <a:lnTo>
                      <a:pt x="115" y="25"/>
                    </a:lnTo>
                    <a:lnTo>
                      <a:pt x="117" y="23"/>
                    </a:lnTo>
                    <a:lnTo>
                      <a:pt x="118" y="22"/>
                    </a:lnTo>
                    <a:lnTo>
                      <a:pt x="119" y="20"/>
                    </a:lnTo>
                    <a:lnTo>
                      <a:pt x="120" y="19"/>
                    </a:lnTo>
                    <a:lnTo>
                      <a:pt x="121" y="18"/>
                    </a:lnTo>
                    <a:lnTo>
                      <a:pt x="123" y="16"/>
                    </a:lnTo>
                    <a:lnTo>
                      <a:pt x="125" y="13"/>
                    </a:lnTo>
                    <a:lnTo>
                      <a:pt x="128" y="9"/>
                    </a:lnTo>
                    <a:lnTo>
                      <a:pt x="131" y="6"/>
                    </a:lnTo>
                    <a:lnTo>
                      <a:pt x="134" y="3"/>
                    </a:lnTo>
                    <a:lnTo>
                      <a:pt x="136" y="0"/>
                    </a:lnTo>
                    <a:close/>
                    <a:moveTo>
                      <a:pt x="113" y="150"/>
                    </a:move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49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close/>
                    <a:moveTo>
                      <a:pt x="116" y="149"/>
                    </a:move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close/>
                    <a:moveTo>
                      <a:pt x="14" y="103"/>
                    </a:move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5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close/>
                    <a:moveTo>
                      <a:pt x="29" y="87"/>
                    </a:moveTo>
                    <a:lnTo>
                      <a:pt x="29" y="87"/>
                    </a:lnTo>
                    <a:lnTo>
                      <a:pt x="29" y="87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close/>
                    <a:moveTo>
                      <a:pt x="29" y="85"/>
                    </a:move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close/>
                    <a:moveTo>
                      <a:pt x="29" y="84"/>
                    </a:move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reeform 22"/>
              <p:cNvSpPr>
                <a:spLocks noEditPoints="1"/>
              </p:cNvSpPr>
              <p:nvPr/>
            </p:nvSpPr>
            <p:spPr bwMode="auto">
              <a:xfrm>
                <a:off x="1069" y="461"/>
                <a:ext cx="462" cy="77"/>
              </a:xfrm>
              <a:custGeom>
                <a:avLst/>
                <a:gdLst>
                  <a:gd name="T0" fmla="*/ 450 w 462"/>
                  <a:gd name="T1" fmla="*/ 20 h 77"/>
                  <a:gd name="T2" fmla="*/ 398 w 462"/>
                  <a:gd name="T3" fmla="*/ 55 h 77"/>
                  <a:gd name="T4" fmla="*/ 461 w 462"/>
                  <a:gd name="T5" fmla="*/ 27 h 77"/>
                  <a:gd name="T6" fmla="*/ 0 w 462"/>
                  <a:gd name="T7" fmla="*/ 45 h 77"/>
                  <a:gd name="T8" fmla="*/ 27 w 462"/>
                  <a:gd name="T9" fmla="*/ 5 h 77"/>
                  <a:gd name="T10" fmla="*/ 54 w 462"/>
                  <a:gd name="T11" fmla="*/ 10 h 77"/>
                  <a:gd name="T12" fmla="*/ 61 w 462"/>
                  <a:gd name="T13" fmla="*/ 13 h 77"/>
                  <a:gd name="T14" fmla="*/ 69 w 462"/>
                  <a:gd name="T15" fmla="*/ 17 h 77"/>
                  <a:gd name="T16" fmla="*/ 87 w 462"/>
                  <a:gd name="T17" fmla="*/ 6 h 77"/>
                  <a:gd name="T18" fmla="*/ 100 w 462"/>
                  <a:gd name="T19" fmla="*/ 26 h 77"/>
                  <a:gd name="T20" fmla="*/ 91 w 462"/>
                  <a:gd name="T21" fmla="*/ 0 h 77"/>
                  <a:gd name="T22" fmla="*/ 116 w 462"/>
                  <a:gd name="T23" fmla="*/ 20 h 77"/>
                  <a:gd name="T24" fmla="*/ 118 w 462"/>
                  <a:gd name="T25" fmla="*/ 5 h 77"/>
                  <a:gd name="T26" fmla="*/ 105 w 462"/>
                  <a:gd name="T27" fmla="*/ 35 h 77"/>
                  <a:gd name="T28" fmla="*/ 140 w 462"/>
                  <a:gd name="T29" fmla="*/ 50 h 77"/>
                  <a:gd name="T30" fmla="*/ 141 w 462"/>
                  <a:gd name="T31" fmla="*/ 11 h 77"/>
                  <a:gd name="T32" fmla="*/ 151 w 462"/>
                  <a:gd name="T33" fmla="*/ 13 h 77"/>
                  <a:gd name="T34" fmla="*/ 168 w 462"/>
                  <a:gd name="T35" fmla="*/ 20 h 77"/>
                  <a:gd name="T36" fmla="*/ 170 w 462"/>
                  <a:gd name="T37" fmla="*/ 21 h 77"/>
                  <a:gd name="T38" fmla="*/ 176 w 462"/>
                  <a:gd name="T39" fmla="*/ 15 h 77"/>
                  <a:gd name="T40" fmla="*/ 173 w 462"/>
                  <a:gd name="T41" fmla="*/ 34 h 77"/>
                  <a:gd name="T42" fmla="*/ 175 w 462"/>
                  <a:gd name="T43" fmla="*/ 53 h 77"/>
                  <a:gd name="T44" fmla="*/ 181 w 462"/>
                  <a:gd name="T45" fmla="*/ 30 h 77"/>
                  <a:gd name="T46" fmla="*/ 182 w 462"/>
                  <a:gd name="T47" fmla="*/ 25 h 77"/>
                  <a:gd name="T48" fmla="*/ 212 w 462"/>
                  <a:gd name="T49" fmla="*/ 25 h 77"/>
                  <a:gd name="T50" fmla="*/ 186 w 462"/>
                  <a:gd name="T51" fmla="*/ 1 h 77"/>
                  <a:gd name="T52" fmla="*/ 208 w 462"/>
                  <a:gd name="T53" fmla="*/ 13 h 77"/>
                  <a:gd name="T54" fmla="*/ 217 w 462"/>
                  <a:gd name="T55" fmla="*/ 26 h 77"/>
                  <a:gd name="T56" fmla="*/ 222 w 462"/>
                  <a:gd name="T57" fmla="*/ 29 h 77"/>
                  <a:gd name="T58" fmla="*/ 229 w 462"/>
                  <a:gd name="T59" fmla="*/ 16 h 77"/>
                  <a:gd name="T60" fmla="*/ 229 w 462"/>
                  <a:gd name="T61" fmla="*/ 18 h 77"/>
                  <a:gd name="T62" fmla="*/ 232 w 462"/>
                  <a:gd name="T63" fmla="*/ 17 h 77"/>
                  <a:gd name="T64" fmla="*/ 240 w 462"/>
                  <a:gd name="T65" fmla="*/ 14 h 77"/>
                  <a:gd name="T66" fmla="*/ 244 w 462"/>
                  <a:gd name="T67" fmla="*/ 13 h 77"/>
                  <a:gd name="T68" fmla="*/ 249 w 462"/>
                  <a:gd name="T69" fmla="*/ 13 h 77"/>
                  <a:gd name="T70" fmla="*/ 252 w 462"/>
                  <a:gd name="T71" fmla="*/ 9 h 77"/>
                  <a:gd name="T72" fmla="*/ 258 w 462"/>
                  <a:gd name="T73" fmla="*/ 4 h 77"/>
                  <a:gd name="T74" fmla="*/ 262 w 462"/>
                  <a:gd name="T75" fmla="*/ 1 h 77"/>
                  <a:gd name="T76" fmla="*/ 262 w 462"/>
                  <a:gd name="T77" fmla="*/ 34 h 77"/>
                  <a:gd name="T78" fmla="*/ 295 w 462"/>
                  <a:gd name="T79" fmla="*/ 75 h 77"/>
                  <a:gd name="T80" fmla="*/ 190 w 462"/>
                  <a:gd name="T81" fmla="*/ 64 h 77"/>
                  <a:gd name="T82" fmla="*/ 126 w 462"/>
                  <a:gd name="T83" fmla="*/ 53 h 77"/>
                  <a:gd name="T84" fmla="*/ 72 w 462"/>
                  <a:gd name="T85" fmla="*/ 25 h 77"/>
                  <a:gd name="T86" fmla="*/ 59 w 462"/>
                  <a:gd name="T87" fmla="*/ 16 h 77"/>
                  <a:gd name="T88" fmla="*/ 44 w 462"/>
                  <a:gd name="T89" fmla="*/ 4 h 77"/>
                  <a:gd name="T90" fmla="*/ 80 w 462"/>
                  <a:gd name="T91" fmla="*/ 6 h 77"/>
                  <a:gd name="T92" fmla="*/ 64 w 462"/>
                  <a:gd name="T93" fmla="*/ 9 h 77"/>
                  <a:gd name="T94" fmla="*/ 58 w 462"/>
                  <a:gd name="T95" fmla="*/ 8 h 77"/>
                  <a:gd name="T96" fmla="*/ 142 w 462"/>
                  <a:gd name="T97" fmla="*/ 5 h 77"/>
                  <a:gd name="T98" fmla="*/ 357 w 462"/>
                  <a:gd name="T99" fmla="*/ 54 h 77"/>
                  <a:gd name="T100" fmla="*/ 358 w 462"/>
                  <a:gd name="T101" fmla="*/ 48 h 77"/>
                  <a:gd name="T102" fmla="*/ 151 w 462"/>
                  <a:gd name="T103" fmla="*/ 41 h 77"/>
                  <a:gd name="T104" fmla="*/ 165 w 462"/>
                  <a:gd name="T105" fmla="*/ 36 h 77"/>
                  <a:gd name="T106" fmla="*/ 195 w 462"/>
                  <a:gd name="T107" fmla="*/ 53 h 77"/>
                  <a:gd name="T108" fmla="*/ 186 w 462"/>
                  <a:gd name="T109" fmla="*/ 38 h 77"/>
                  <a:gd name="T110" fmla="*/ 196 w 462"/>
                  <a:gd name="T111" fmla="*/ 44 h 77"/>
                  <a:gd name="T112" fmla="*/ 261 w 462"/>
                  <a:gd name="T113" fmla="*/ 36 h 77"/>
                  <a:gd name="T114" fmla="*/ 213 w 462"/>
                  <a:gd name="T115" fmla="*/ 21 h 77"/>
                  <a:gd name="T116" fmla="*/ 390 w 462"/>
                  <a:gd name="T117" fmla="*/ 18 h 77"/>
                  <a:gd name="T118" fmla="*/ 230 w 462"/>
                  <a:gd name="T119" fmla="*/ 16 h 77"/>
                  <a:gd name="T120" fmla="*/ 232 w 462"/>
                  <a:gd name="T121" fmla="*/ 16 h 77"/>
                  <a:gd name="T122" fmla="*/ 254 w 462"/>
                  <a:gd name="T123" fmla="*/ 7 h 77"/>
                  <a:gd name="T124" fmla="*/ 143 w 462"/>
                  <a:gd name="T12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77">
                    <a:moveTo>
                      <a:pt x="424" y="77"/>
                    </a:moveTo>
                    <a:lnTo>
                      <a:pt x="419" y="77"/>
                    </a:lnTo>
                    <a:lnTo>
                      <a:pt x="420" y="76"/>
                    </a:lnTo>
                    <a:lnTo>
                      <a:pt x="421" y="75"/>
                    </a:lnTo>
                    <a:lnTo>
                      <a:pt x="422" y="74"/>
                    </a:lnTo>
                    <a:lnTo>
                      <a:pt x="422" y="73"/>
                    </a:lnTo>
                    <a:lnTo>
                      <a:pt x="423" y="72"/>
                    </a:lnTo>
                    <a:lnTo>
                      <a:pt x="423" y="72"/>
                    </a:lnTo>
                    <a:lnTo>
                      <a:pt x="423" y="71"/>
                    </a:lnTo>
                    <a:lnTo>
                      <a:pt x="423" y="71"/>
                    </a:lnTo>
                    <a:lnTo>
                      <a:pt x="425" y="70"/>
                    </a:lnTo>
                    <a:lnTo>
                      <a:pt x="427" y="68"/>
                    </a:lnTo>
                    <a:lnTo>
                      <a:pt x="428" y="66"/>
                    </a:lnTo>
                    <a:lnTo>
                      <a:pt x="429" y="63"/>
                    </a:lnTo>
                    <a:lnTo>
                      <a:pt x="431" y="61"/>
                    </a:lnTo>
                    <a:lnTo>
                      <a:pt x="433" y="59"/>
                    </a:lnTo>
                    <a:lnTo>
                      <a:pt x="434" y="57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7" y="54"/>
                    </a:lnTo>
                    <a:lnTo>
                      <a:pt x="438" y="51"/>
                    </a:lnTo>
                    <a:lnTo>
                      <a:pt x="441" y="47"/>
                    </a:lnTo>
                    <a:lnTo>
                      <a:pt x="443" y="44"/>
                    </a:lnTo>
                    <a:lnTo>
                      <a:pt x="446" y="40"/>
                    </a:lnTo>
                    <a:lnTo>
                      <a:pt x="449" y="36"/>
                    </a:lnTo>
                    <a:lnTo>
                      <a:pt x="451" y="33"/>
                    </a:lnTo>
                    <a:lnTo>
                      <a:pt x="452" y="32"/>
                    </a:lnTo>
                    <a:lnTo>
                      <a:pt x="453" y="30"/>
                    </a:lnTo>
                    <a:lnTo>
                      <a:pt x="454" y="29"/>
                    </a:lnTo>
                    <a:lnTo>
                      <a:pt x="456" y="27"/>
                    </a:lnTo>
                    <a:lnTo>
                      <a:pt x="456" y="25"/>
                    </a:lnTo>
                    <a:lnTo>
                      <a:pt x="457" y="24"/>
                    </a:lnTo>
                    <a:lnTo>
                      <a:pt x="457" y="23"/>
                    </a:lnTo>
                    <a:lnTo>
                      <a:pt x="457" y="23"/>
                    </a:lnTo>
                    <a:lnTo>
                      <a:pt x="457" y="22"/>
                    </a:lnTo>
                    <a:lnTo>
                      <a:pt x="456" y="21"/>
                    </a:lnTo>
                    <a:lnTo>
                      <a:pt x="455" y="20"/>
                    </a:lnTo>
                    <a:lnTo>
                      <a:pt x="454" y="20"/>
                    </a:lnTo>
                    <a:lnTo>
                      <a:pt x="453" y="20"/>
                    </a:lnTo>
                    <a:lnTo>
                      <a:pt x="450" y="20"/>
                    </a:lnTo>
                    <a:lnTo>
                      <a:pt x="446" y="21"/>
                    </a:lnTo>
                    <a:lnTo>
                      <a:pt x="443" y="23"/>
                    </a:lnTo>
                    <a:lnTo>
                      <a:pt x="440" y="24"/>
                    </a:lnTo>
                    <a:lnTo>
                      <a:pt x="437" y="26"/>
                    </a:lnTo>
                    <a:lnTo>
                      <a:pt x="434" y="28"/>
                    </a:lnTo>
                    <a:lnTo>
                      <a:pt x="431" y="30"/>
                    </a:lnTo>
                    <a:lnTo>
                      <a:pt x="428" y="33"/>
                    </a:lnTo>
                    <a:lnTo>
                      <a:pt x="423" y="38"/>
                    </a:lnTo>
                    <a:lnTo>
                      <a:pt x="418" y="43"/>
                    </a:lnTo>
                    <a:lnTo>
                      <a:pt x="413" y="48"/>
                    </a:lnTo>
                    <a:lnTo>
                      <a:pt x="409" y="52"/>
                    </a:lnTo>
                    <a:lnTo>
                      <a:pt x="406" y="54"/>
                    </a:lnTo>
                    <a:lnTo>
                      <a:pt x="404" y="56"/>
                    </a:lnTo>
                    <a:lnTo>
                      <a:pt x="402" y="58"/>
                    </a:lnTo>
                    <a:lnTo>
                      <a:pt x="400" y="60"/>
                    </a:lnTo>
                    <a:lnTo>
                      <a:pt x="397" y="62"/>
                    </a:lnTo>
                    <a:lnTo>
                      <a:pt x="395" y="64"/>
                    </a:lnTo>
                    <a:lnTo>
                      <a:pt x="393" y="66"/>
                    </a:lnTo>
                    <a:lnTo>
                      <a:pt x="391" y="68"/>
                    </a:lnTo>
                    <a:lnTo>
                      <a:pt x="390" y="70"/>
                    </a:lnTo>
                    <a:lnTo>
                      <a:pt x="388" y="71"/>
                    </a:lnTo>
                    <a:lnTo>
                      <a:pt x="387" y="72"/>
                    </a:lnTo>
                    <a:lnTo>
                      <a:pt x="386" y="73"/>
                    </a:lnTo>
                    <a:lnTo>
                      <a:pt x="385" y="73"/>
                    </a:lnTo>
                    <a:lnTo>
                      <a:pt x="384" y="75"/>
                    </a:lnTo>
                    <a:lnTo>
                      <a:pt x="383" y="76"/>
                    </a:lnTo>
                    <a:lnTo>
                      <a:pt x="382" y="77"/>
                    </a:lnTo>
                    <a:lnTo>
                      <a:pt x="375" y="77"/>
                    </a:lnTo>
                    <a:lnTo>
                      <a:pt x="375" y="76"/>
                    </a:lnTo>
                    <a:lnTo>
                      <a:pt x="376" y="75"/>
                    </a:lnTo>
                    <a:lnTo>
                      <a:pt x="377" y="75"/>
                    </a:lnTo>
                    <a:lnTo>
                      <a:pt x="378" y="74"/>
                    </a:lnTo>
                    <a:lnTo>
                      <a:pt x="378" y="73"/>
                    </a:lnTo>
                    <a:lnTo>
                      <a:pt x="378" y="73"/>
                    </a:lnTo>
                    <a:lnTo>
                      <a:pt x="379" y="73"/>
                    </a:lnTo>
                    <a:lnTo>
                      <a:pt x="379" y="72"/>
                    </a:lnTo>
                    <a:lnTo>
                      <a:pt x="381" y="71"/>
                    </a:lnTo>
                    <a:lnTo>
                      <a:pt x="383" y="69"/>
                    </a:lnTo>
                    <a:lnTo>
                      <a:pt x="386" y="67"/>
                    </a:lnTo>
                    <a:lnTo>
                      <a:pt x="388" y="64"/>
                    </a:lnTo>
                    <a:lnTo>
                      <a:pt x="391" y="61"/>
                    </a:lnTo>
                    <a:lnTo>
                      <a:pt x="393" y="59"/>
                    </a:lnTo>
                    <a:lnTo>
                      <a:pt x="394" y="58"/>
                    </a:lnTo>
                    <a:lnTo>
                      <a:pt x="396" y="57"/>
                    </a:lnTo>
                    <a:lnTo>
                      <a:pt x="397" y="56"/>
                    </a:lnTo>
                    <a:lnTo>
                      <a:pt x="398" y="56"/>
                    </a:lnTo>
                    <a:lnTo>
                      <a:pt x="398" y="55"/>
                    </a:lnTo>
                    <a:lnTo>
                      <a:pt x="400" y="54"/>
                    </a:lnTo>
                    <a:lnTo>
                      <a:pt x="401" y="52"/>
                    </a:lnTo>
                    <a:lnTo>
                      <a:pt x="402" y="50"/>
                    </a:lnTo>
                    <a:lnTo>
                      <a:pt x="404" y="49"/>
                    </a:lnTo>
                    <a:lnTo>
                      <a:pt x="405" y="47"/>
                    </a:lnTo>
                    <a:lnTo>
                      <a:pt x="406" y="46"/>
                    </a:lnTo>
                    <a:lnTo>
                      <a:pt x="406" y="46"/>
                    </a:lnTo>
                    <a:lnTo>
                      <a:pt x="406" y="45"/>
                    </a:lnTo>
                    <a:lnTo>
                      <a:pt x="407" y="44"/>
                    </a:lnTo>
                    <a:lnTo>
                      <a:pt x="408" y="44"/>
                    </a:lnTo>
                    <a:lnTo>
                      <a:pt x="408" y="43"/>
                    </a:lnTo>
                    <a:lnTo>
                      <a:pt x="409" y="43"/>
                    </a:lnTo>
                    <a:lnTo>
                      <a:pt x="410" y="42"/>
                    </a:lnTo>
                    <a:lnTo>
                      <a:pt x="410" y="41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39"/>
                    </a:lnTo>
                    <a:lnTo>
                      <a:pt x="415" y="37"/>
                    </a:lnTo>
                    <a:lnTo>
                      <a:pt x="417" y="35"/>
                    </a:lnTo>
                    <a:lnTo>
                      <a:pt x="419" y="33"/>
                    </a:lnTo>
                    <a:lnTo>
                      <a:pt x="421" y="32"/>
                    </a:lnTo>
                    <a:lnTo>
                      <a:pt x="422" y="30"/>
                    </a:lnTo>
                    <a:lnTo>
                      <a:pt x="423" y="30"/>
                    </a:lnTo>
                    <a:lnTo>
                      <a:pt x="424" y="28"/>
                    </a:lnTo>
                    <a:lnTo>
                      <a:pt x="427" y="26"/>
                    </a:lnTo>
                    <a:lnTo>
                      <a:pt x="430" y="24"/>
                    </a:lnTo>
                    <a:lnTo>
                      <a:pt x="433" y="22"/>
                    </a:lnTo>
                    <a:lnTo>
                      <a:pt x="437" y="21"/>
                    </a:lnTo>
                    <a:lnTo>
                      <a:pt x="440" y="19"/>
                    </a:lnTo>
                    <a:lnTo>
                      <a:pt x="443" y="18"/>
                    </a:lnTo>
                    <a:lnTo>
                      <a:pt x="445" y="18"/>
                    </a:lnTo>
                    <a:lnTo>
                      <a:pt x="446" y="17"/>
                    </a:lnTo>
                    <a:lnTo>
                      <a:pt x="448" y="16"/>
                    </a:lnTo>
                    <a:lnTo>
                      <a:pt x="450" y="16"/>
                    </a:lnTo>
                    <a:lnTo>
                      <a:pt x="452" y="15"/>
                    </a:lnTo>
                    <a:lnTo>
                      <a:pt x="454" y="15"/>
                    </a:lnTo>
                    <a:lnTo>
                      <a:pt x="456" y="15"/>
                    </a:lnTo>
                    <a:lnTo>
                      <a:pt x="457" y="15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9"/>
                    </a:lnTo>
                    <a:lnTo>
                      <a:pt x="461" y="21"/>
                    </a:lnTo>
                    <a:lnTo>
                      <a:pt x="462" y="22"/>
                    </a:lnTo>
                    <a:lnTo>
                      <a:pt x="462" y="23"/>
                    </a:lnTo>
                    <a:lnTo>
                      <a:pt x="462" y="25"/>
                    </a:lnTo>
                    <a:lnTo>
                      <a:pt x="461" y="26"/>
                    </a:lnTo>
                    <a:lnTo>
                      <a:pt x="461" y="27"/>
                    </a:lnTo>
                    <a:lnTo>
                      <a:pt x="460" y="29"/>
                    </a:lnTo>
                    <a:lnTo>
                      <a:pt x="458" y="31"/>
                    </a:lnTo>
                    <a:lnTo>
                      <a:pt x="456" y="33"/>
                    </a:lnTo>
                    <a:lnTo>
                      <a:pt x="454" y="36"/>
                    </a:lnTo>
                    <a:lnTo>
                      <a:pt x="452" y="38"/>
                    </a:lnTo>
                    <a:lnTo>
                      <a:pt x="450" y="41"/>
                    </a:lnTo>
                    <a:lnTo>
                      <a:pt x="448" y="44"/>
                    </a:lnTo>
                    <a:lnTo>
                      <a:pt x="445" y="47"/>
                    </a:lnTo>
                    <a:lnTo>
                      <a:pt x="443" y="49"/>
                    </a:lnTo>
                    <a:lnTo>
                      <a:pt x="441" y="52"/>
                    </a:lnTo>
                    <a:lnTo>
                      <a:pt x="440" y="55"/>
                    </a:lnTo>
                    <a:lnTo>
                      <a:pt x="438" y="58"/>
                    </a:lnTo>
                    <a:lnTo>
                      <a:pt x="436" y="60"/>
                    </a:lnTo>
                    <a:lnTo>
                      <a:pt x="434" y="62"/>
                    </a:lnTo>
                    <a:lnTo>
                      <a:pt x="433" y="65"/>
                    </a:lnTo>
                    <a:lnTo>
                      <a:pt x="431" y="67"/>
                    </a:lnTo>
                    <a:lnTo>
                      <a:pt x="429" y="69"/>
                    </a:lnTo>
                    <a:lnTo>
                      <a:pt x="428" y="72"/>
                    </a:lnTo>
                    <a:lnTo>
                      <a:pt x="426" y="74"/>
                    </a:lnTo>
                    <a:lnTo>
                      <a:pt x="424" y="77"/>
                    </a:lnTo>
                    <a:close/>
                    <a:moveTo>
                      <a:pt x="27" y="0"/>
                    </a:moveTo>
                    <a:lnTo>
                      <a:pt x="31" y="0"/>
                    </a:lnTo>
                    <a:lnTo>
                      <a:pt x="31" y="5"/>
                    </a:lnTo>
                    <a:lnTo>
                      <a:pt x="31" y="9"/>
                    </a:lnTo>
                    <a:lnTo>
                      <a:pt x="30" y="14"/>
                    </a:lnTo>
                    <a:lnTo>
                      <a:pt x="30" y="18"/>
                    </a:lnTo>
                    <a:lnTo>
                      <a:pt x="28" y="22"/>
                    </a:lnTo>
                    <a:lnTo>
                      <a:pt x="27" y="26"/>
                    </a:lnTo>
                    <a:lnTo>
                      <a:pt x="26" y="28"/>
                    </a:lnTo>
                    <a:lnTo>
                      <a:pt x="25" y="29"/>
                    </a:lnTo>
                    <a:lnTo>
                      <a:pt x="23" y="31"/>
                    </a:lnTo>
                    <a:lnTo>
                      <a:pt x="22" y="33"/>
                    </a:lnTo>
                    <a:lnTo>
                      <a:pt x="20" y="35"/>
                    </a:lnTo>
                    <a:lnTo>
                      <a:pt x="19" y="37"/>
                    </a:lnTo>
                    <a:lnTo>
                      <a:pt x="16" y="39"/>
                    </a:lnTo>
                    <a:lnTo>
                      <a:pt x="14" y="40"/>
                    </a:lnTo>
                    <a:lnTo>
                      <a:pt x="11" y="42"/>
                    </a:lnTo>
                    <a:lnTo>
                      <a:pt x="9" y="43"/>
                    </a:lnTo>
                    <a:lnTo>
                      <a:pt x="6" y="44"/>
                    </a:lnTo>
                    <a:lnTo>
                      <a:pt x="4" y="44"/>
                    </a:lnTo>
                    <a:lnTo>
                      <a:pt x="3" y="44"/>
                    </a:lnTo>
                    <a:lnTo>
                      <a:pt x="3" y="44"/>
                    </a:lnTo>
                    <a:lnTo>
                      <a:pt x="2" y="45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4" y="41"/>
                    </a:lnTo>
                    <a:lnTo>
                      <a:pt x="6" y="40"/>
                    </a:lnTo>
                    <a:lnTo>
                      <a:pt x="7" y="39"/>
                    </a:lnTo>
                    <a:lnTo>
                      <a:pt x="9" y="37"/>
                    </a:lnTo>
                    <a:lnTo>
                      <a:pt x="10" y="36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4"/>
                    </a:lnTo>
                    <a:lnTo>
                      <a:pt x="11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3" y="33"/>
                    </a:lnTo>
                    <a:lnTo>
                      <a:pt x="14" y="32"/>
                    </a:lnTo>
                    <a:lnTo>
                      <a:pt x="16" y="30"/>
                    </a:lnTo>
                    <a:lnTo>
                      <a:pt x="18" y="27"/>
                    </a:lnTo>
                    <a:lnTo>
                      <a:pt x="20" y="25"/>
                    </a:lnTo>
                    <a:lnTo>
                      <a:pt x="22" y="23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6" y="11"/>
                    </a:lnTo>
                    <a:lnTo>
                      <a:pt x="27" y="8"/>
                    </a:lnTo>
                    <a:lnTo>
                      <a:pt x="27" y="5"/>
                    </a:lnTo>
                    <a:lnTo>
                      <a:pt x="27" y="3"/>
                    </a:lnTo>
                    <a:lnTo>
                      <a:pt x="27" y="0"/>
                    </a:lnTo>
                    <a:close/>
                    <a:moveTo>
                      <a:pt x="38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53" y="9"/>
                    </a:lnTo>
                    <a:lnTo>
                      <a:pt x="53" y="10"/>
                    </a:lnTo>
                    <a:lnTo>
                      <a:pt x="53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6" y="11"/>
                    </a:lnTo>
                    <a:lnTo>
                      <a:pt x="56" y="11"/>
                    </a:lnTo>
                    <a:lnTo>
                      <a:pt x="57" y="11"/>
                    </a:lnTo>
                    <a:lnTo>
                      <a:pt x="57" y="11"/>
                    </a:lnTo>
                    <a:lnTo>
                      <a:pt x="58" y="11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3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5" y="14"/>
                    </a:lnTo>
                    <a:lnTo>
                      <a:pt x="65" y="14"/>
                    </a:lnTo>
                    <a:lnTo>
                      <a:pt x="65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7"/>
                    </a:lnTo>
                    <a:lnTo>
                      <a:pt x="70" y="18"/>
                    </a:lnTo>
                    <a:lnTo>
                      <a:pt x="70" y="18"/>
                    </a:lnTo>
                    <a:lnTo>
                      <a:pt x="71" y="19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4" y="14"/>
                    </a:lnTo>
                    <a:lnTo>
                      <a:pt x="76" y="12"/>
                    </a:lnTo>
                    <a:lnTo>
                      <a:pt x="78" y="10"/>
                    </a:lnTo>
                    <a:lnTo>
                      <a:pt x="80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7"/>
                    </a:lnTo>
                    <a:lnTo>
                      <a:pt x="85" y="7"/>
                    </a:lnTo>
                    <a:lnTo>
                      <a:pt x="85" y="8"/>
                    </a:lnTo>
                    <a:lnTo>
                      <a:pt x="85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7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89" y="5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1" y="6"/>
                    </a:lnTo>
                    <a:lnTo>
                      <a:pt x="91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7"/>
                    </a:lnTo>
                    <a:lnTo>
                      <a:pt x="93" y="8"/>
                    </a:lnTo>
                    <a:lnTo>
                      <a:pt x="93" y="9"/>
                    </a:lnTo>
                    <a:lnTo>
                      <a:pt x="93" y="11"/>
                    </a:lnTo>
                    <a:lnTo>
                      <a:pt x="94" y="12"/>
                    </a:lnTo>
                    <a:lnTo>
                      <a:pt x="93" y="13"/>
                    </a:lnTo>
                    <a:lnTo>
                      <a:pt x="93" y="14"/>
                    </a:lnTo>
                    <a:lnTo>
                      <a:pt x="93" y="15"/>
                    </a:lnTo>
                    <a:lnTo>
                      <a:pt x="90" y="15"/>
                    </a:lnTo>
                    <a:lnTo>
                      <a:pt x="89" y="15"/>
                    </a:lnTo>
                    <a:lnTo>
                      <a:pt x="87" y="16"/>
                    </a:lnTo>
                    <a:lnTo>
                      <a:pt x="85" y="17"/>
                    </a:lnTo>
                    <a:lnTo>
                      <a:pt x="83" y="17"/>
                    </a:lnTo>
                    <a:lnTo>
                      <a:pt x="82" y="18"/>
                    </a:lnTo>
                    <a:lnTo>
                      <a:pt x="81" y="19"/>
                    </a:lnTo>
                    <a:lnTo>
                      <a:pt x="79" y="20"/>
                    </a:lnTo>
                    <a:lnTo>
                      <a:pt x="79" y="21"/>
                    </a:lnTo>
                    <a:lnTo>
                      <a:pt x="80" y="21"/>
                    </a:lnTo>
                    <a:lnTo>
                      <a:pt x="81" y="23"/>
                    </a:lnTo>
                    <a:lnTo>
                      <a:pt x="82" y="23"/>
                    </a:lnTo>
                    <a:lnTo>
                      <a:pt x="84" y="25"/>
                    </a:lnTo>
                    <a:lnTo>
                      <a:pt x="87" y="27"/>
                    </a:lnTo>
                    <a:lnTo>
                      <a:pt x="91" y="28"/>
                    </a:lnTo>
                    <a:lnTo>
                      <a:pt x="94" y="30"/>
                    </a:lnTo>
                    <a:lnTo>
                      <a:pt x="97" y="31"/>
                    </a:lnTo>
                    <a:lnTo>
                      <a:pt x="99" y="32"/>
                    </a:lnTo>
                    <a:lnTo>
                      <a:pt x="100" y="32"/>
                    </a:lnTo>
                    <a:lnTo>
                      <a:pt x="100" y="29"/>
                    </a:lnTo>
                    <a:lnTo>
                      <a:pt x="100" y="26"/>
                    </a:lnTo>
                    <a:lnTo>
                      <a:pt x="100" y="22"/>
                    </a:lnTo>
                    <a:lnTo>
                      <a:pt x="99" y="18"/>
                    </a:lnTo>
                    <a:lnTo>
                      <a:pt x="98" y="14"/>
                    </a:lnTo>
                    <a:lnTo>
                      <a:pt x="98" y="13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1"/>
                    </a:lnTo>
                    <a:lnTo>
                      <a:pt x="95" y="10"/>
                    </a:lnTo>
                    <a:lnTo>
                      <a:pt x="95" y="9"/>
                    </a:lnTo>
                    <a:lnTo>
                      <a:pt x="95" y="8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6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7" y="3"/>
                    </a:lnTo>
                    <a:lnTo>
                      <a:pt x="97" y="2"/>
                    </a:lnTo>
                    <a:lnTo>
                      <a:pt x="97" y="2"/>
                    </a:lnTo>
                    <a:lnTo>
                      <a:pt x="96" y="2"/>
                    </a:lnTo>
                    <a:lnTo>
                      <a:pt x="95" y="2"/>
                    </a:lnTo>
                    <a:lnTo>
                      <a:pt x="94" y="2"/>
                    </a:lnTo>
                    <a:lnTo>
                      <a:pt x="93" y="2"/>
                    </a:lnTo>
                    <a:lnTo>
                      <a:pt x="93" y="1"/>
                    </a:lnTo>
                    <a:lnTo>
                      <a:pt x="92" y="1"/>
                    </a:lnTo>
                    <a:lnTo>
                      <a:pt x="92" y="1"/>
                    </a:lnTo>
                    <a:lnTo>
                      <a:pt x="91" y="0"/>
                    </a:lnTo>
                    <a:lnTo>
                      <a:pt x="132" y="0"/>
                    </a:lnTo>
                    <a:lnTo>
                      <a:pt x="134" y="2"/>
                    </a:lnTo>
                    <a:lnTo>
                      <a:pt x="135" y="5"/>
                    </a:lnTo>
                    <a:lnTo>
                      <a:pt x="137" y="7"/>
                    </a:lnTo>
                    <a:lnTo>
                      <a:pt x="138" y="9"/>
                    </a:lnTo>
                    <a:lnTo>
                      <a:pt x="138" y="12"/>
                    </a:lnTo>
                    <a:lnTo>
                      <a:pt x="138" y="14"/>
                    </a:lnTo>
                    <a:lnTo>
                      <a:pt x="138" y="15"/>
                    </a:lnTo>
                    <a:lnTo>
                      <a:pt x="137" y="16"/>
                    </a:lnTo>
                    <a:lnTo>
                      <a:pt x="137" y="18"/>
                    </a:lnTo>
                    <a:lnTo>
                      <a:pt x="136" y="19"/>
                    </a:lnTo>
                    <a:lnTo>
                      <a:pt x="133" y="20"/>
                    </a:lnTo>
                    <a:lnTo>
                      <a:pt x="130" y="22"/>
                    </a:lnTo>
                    <a:lnTo>
                      <a:pt x="128" y="23"/>
                    </a:lnTo>
                    <a:lnTo>
                      <a:pt x="125" y="25"/>
                    </a:lnTo>
                    <a:lnTo>
                      <a:pt x="123" y="26"/>
                    </a:lnTo>
                    <a:lnTo>
                      <a:pt x="120" y="28"/>
                    </a:lnTo>
                    <a:lnTo>
                      <a:pt x="118" y="30"/>
                    </a:lnTo>
                    <a:lnTo>
                      <a:pt x="116" y="33"/>
                    </a:lnTo>
                    <a:lnTo>
                      <a:pt x="115" y="33"/>
                    </a:lnTo>
                    <a:lnTo>
                      <a:pt x="114" y="34"/>
                    </a:lnTo>
                    <a:lnTo>
                      <a:pt x="114" y="35"/>
                    </a:lnTo>
                    <a:lnTo>
                      <a:pt x="11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7"/>
                    </a:lnTo>
                    <a:lnTo>
                      <a:pt x="109" y="35"/>
                    </a:lnTo>
                    <a:lnTo>
                      <a:pt x="110" y="34"/>
                    </a:lnTo>
                    <a:lnTo>
                      <a:pt x="110" y="33"/>
                    </a:lnTo>
                    <a:lnTo>
                      <a:pt x="111" y="31"/>
                    </a:lnTo>
                    <a:lnTo>
                      <a:pt x="112" y="29"/>
                    </a:lnTo>
                    <a:lnTo>
                      <a:pt x="114" y="26"/>
                    </a:lnTo>
                    <a:lnTo>
                      <a:pt x="116" y="25"/>
                    </a:lnTo>
                    <a:lnTo>
                      <a:pt x="117" y="23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7" y="21"/>
                    </a:lnTo>
                    <a:lnTo>
                      <a:pt x="117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5" y="21"/>
                    </a:lnTo>
                    <a:lnTo>
                      <a:pt x="116" y="20"/>
                    </a:lnTo>
                    <a:lnTo>
                      <a:pt x="116" y="20"/>
                    </a:lnTo>
                    <a:lnTo>
                      <a:pt x="116" y="19"/>
                    </a:lnTo>
                    <a:lnTo>
                      <a:pt x="117" y="18"/>
                    </a:lnTo>
                    <a:lnTo>
                      <a:pt x="118" y="18"/>
                    </a:lnTo>
                    <a:lnTo>
                      <a:pt x="118" y="17"/>
                    </a:lnTo>
                    <a:lnTo>
                      <a:pt x="119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4" y="11"/>
                    </a:lnTo>
                    <a:lnTo>
                      <a:pt x="124" y="11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9"/>
                    </a:lnTo>
                    <a:lnTo>
                      <a:pt x="123" y="9"/>
                    </a:lnTo>
                    <a:lnTo>
                      <a:pt x="123" y="8"/>
                    </a:lnTo>
                    <a:lnTo>
                      <a:pt x="122" y="8"/>
                    </a:lnTo>
                    <a:lnTo>
                      <a:pt x="121" y="7"/>
                    </a:lnTo>
                    <a:lnTo>
                      <a:pt x="121" y="7"/>
                    </a:lnTo>
                    <a:lnTo>
                      <a:pt x="120" y="7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7" y="5"/>
                    </a:lnTo>
                    <a:lnTo>
                      <a:pt x="116" y="5"/>
                    </a:lnTo>
                    <a:lnTo>
                      <a:pt x="114" y="5"/>
                    </a:lnTo>
                    <a:lnTo>
                      <a:pt x="111" y="5"/>
                    </a:lnTo>
                    <a:lnTo>
                      <a:pt x="108" y="6"/>
                    </a:lnTo>
                    <a:lnTo>
                      <a:pt x="106" y="7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2" y="9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0" y="13"/>
                    </a:lnTo>
                    <a:lnTo>
                      <a:pt x="101" y="14"/>
                    </a:lnTo>
                    <a:lnTo>
                      <a:pt x="101" y="15"/>
                    </a:lnTo>
                    <a:lnTo>
                      <a:pt x="102" y="16"/>
                    </a:lnTo>
                    <a:lnTo>
                      <a:pt x="104" y="18"/>
                    </a:lnTo>
                    <a:lnTo>
                      <a:pt x="104" y="18"/>
                    </a:lnTo>
                    <a:lnTo>
                      <a:pt x="105" y="20"/>
                    </a:lnTo>
                    <a:lnTo>
                      <a:pt x="106" y="22"/>
                    </a:lnTo>
                    <a:lnTo>
                      <a:pt x="107" y="24"/>
                    </a:lnTo>
                    <a:lnTo>
                      <a:pt x="108" y="26"/>
                    </a:lnTo>
                    <a:lnTo>
                      <a:pt x="108" y="29"/>
                    </a:lnTo>
                    <a:lnTo>
                      <a:pt x="108" y="29"/>
                    </a:lnTo>
                    <a:lnTo>
                      <a:pt x="107" y="30"/>
                    </a:lnTo>
                    <a:lnTo>
                      <a:pt x="107" y="31"/>
                    </a:lnTo>
                    <a:lnTo>
                      <a:pt x="106" y="31"/>
                    </a:lnTo>
                    <a:lnTo>
                      <a:pt x="106" y="32"/>
                    </a:lnTo>
                    <a:lnTo>
                      <a:pt x="106" y="32"/>
                    </a:lnTo>
                    <a:lnTo>
                      <a:pt x="106" y="33"/>
                    </a:lnTo>
                    <a:lnTo>
                      <a:pt x="105" y="33"/>
                    </a:lnTo>
                    <a:lnTo>
                      <a:pt x="105" y="34"/>
                    </a:lnTo>
                    <a:lnTo>
                      <a:pt x="104" y="34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6"/>
                    </a:lnTo>
                    <a:lnTo>
                      <a:pt x="107" y="36"/>
                    </a:lnTo>
                    <a:lnTo>
                      <a:pt x="108" y="37"/>
                    </a:lnTo>
                    <a:lnTo>
                      <a:pt x="108" y="37"/>
                    </a:lnTo>
                    <a:lnTo>
                      <a:pt x="109" y="38"/>
                    </a:lnTo>
                    <a:lnTo>
                      <a:pt x="109" y="39"/>
                    </a:lnTo>
                    <a:lnTo>
                      <a:pt x="109" y="39"/>
                    </a:lnTo>
                    <a:lnTo>
                      <a:pt x="109" y="41"/>
                    </a:lnTo>
                    <a:lnTo>
                      <a:pt x="110" y="41"/>
                    </a:lnTo>
                    <a:lnTo>
                      <a:pt x="110" y="41"/>
                    </a:lnTo>
                    <a:lnTo>
                      <a:pt x="111" y="42"/>
                    </a:lnTo>
                    <a:lnTo>
                      <a:pt x="111" y="42"/>
                    </a:lnTo>
                    <a:lnTo>
                      <a:pt x="112" y="43"/>
                    </a:lnTo>
                    <a:lnTo>
                      <a:pt x="112" y="43"/>
                    </a:lnTo>
                    <a:lnTo>
                      <a:pt x="112" y="44"/>
                    </a:lnTo>
                    <a:lnTo>
                      <a:pt x="112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4" y="45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6" y="46"/>
                    </a:lnTo>
                    <a:lnTo>
                      <a:pt x="118" y="46"/>
                    </a:lnTo>
                    <a:lnTo>
                      <a:pt x="120" y="46"/>
                    </a:lnTo>
                    <a:lnTo>
                      <a:pt x="122" y="46"/>
                    </a:lnTo>
                    <a:lnTo>
                      <a:pt x="123" y="46"/>
                    </a:lnTo>
                    <a:lnTo>
                      <a:pt x="125" y="46"/>
                    </a:lnTo>
                    <a:lnTo>
                      <a:pt x="127" y="47"/>
                    </a:lnTo>
                    <a:lnTo>
                      <a:pt x="128" y="47"/>
                    </a:lnTo>
                    <a:lnTo>
                      <a:pt x="130" y="47"/>
                    </a:lnTo>
                    <a:lnTo>
                      <a:pt x="132" y="48"/>
                    </a:lnTo>
                    <a:lnTo>
                      <a:pt x="134" y="49"/>
                    </a:lnTo>
                    <a:lnTo>
                      <a:pt x="135" y="50"/>
                    </a:lnTo>
                    <a:lnTo>
                      <a:pt x="136" y="51"/>
                    </a:lnTo>
                    <a:lnTo>
                      <a:pt x="137" y="51"/>
                    </a:lnTo>
                    <a:lnTo>
                      <a:pt x="138" y="51"/>
                    </a:lnTo>
                    <a:lnTo>
                      <a:pt x="139" y="51"/>
                    </a:lnTo>
                    <a:lnTo>
                      <a:pt x="140" y="50"/>
                    </a:lnTo>
                    <a:lnTo>
                      <a:pt x="141" y="49"/>
                    </a:lnTo>
                    <a:lnTo>
                      <a:pt x="142" y="48"/>
                    </a:lnTo>
                    <a:lnTo>
                      <a:pt x="144" y="47"/>
                    </a:lnTo>
                    <a:lnTo>
                      <a:pt x="145" y="46"/>
                    </a:lnTo>
                    <a:lnTo>
                      <a:pt x="145" y="45"/>
                    </a:lnTo>
                    <a:lnTo>
                      <a:pt x="145" y="44"/>
                    </a:lnTo>
                    <a:lnTo>
                      <a:pt x="146" y="44"/>
                    </a:lnTo>
                    <a:lnTo>
                      <a:pt x="146" y="42"/>
                    </a:lnTo>
                    <a:lnTo>
                      <a:pt x="145" y="41"/>
                    </a:lnTo>
                    <a:lnTo>
                      <a:pt x="145" y="40"/>
                    </a:lnTo>
                    <a:lnTo>
                      <a:pt x="144" y="39"/>
                    </a:lnTo>
                    <a:lnTo>
                      <a:pt x="144" y="38"/>
                    </a:lnTo>
                    <a:lnTo>
                      <a:pt x="144" y="37"/>
                    </a:lnTo>
                    <a:lnTo>
                      <a:pt x="144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7"/>
                    </a:lnTo>
                    <a:lnTo>
                      <a:pt x="145" y="36"/>
                    </a:lnTo>
                    <a:lnTo>
                      <a:pt x="144" y="33"/>
                    </a:lnTo>
                    <a:lnTo>
                      <a:pt x="143" y="31"/>
                    </a:lnTo>
                    <a:lnTo>
                      <a:pt x="142" y="28"/>
                    </a:lnTo>
                    <a:lnTo>
                      <a:pt x="142" y="26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1"/>
                    </a:lnTo>
                    <a:lnTo>
                      <a:pt x="140" y="19"/>
                    </a:lnTo>
                    <a:lnTo>
                      <a:pt x="140" y="18"/>
                    </a:lnTo>
                    <a:lnTo>
                      <a:pt x="139" y="17"/>
                    </a:lnTo>
                    <a:lnTo>
                      <a:pt x="139" y="16"/>
                    </a:lnTo>
                    <a:lnTo>
                      <a:pt x="139" y="15"/>
                    </a:lnTo>
                    <a:lnTo>
                      <a:pt x="139" y="14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3" y="11"/>
                    </a:lnTo>
                    <a:lnTo>
                      <a:pt x="144" y="11"/>
                    </a:lnTo>
                    <a:lnTo>
                      <a:pt x="145" y="11"/>
                    </a:lnTo>
                    <a:lnTo>
                      <a:pt x="146" y="10"/>
                    </a:lnTo>
                    <a:lnTo>
                      <a:pt x="147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3" y="12"/>
                    </a:lnTo>
                    <a:lnTo>
                      <a:pt x="155" y="13"/>
                    </a:lnTo>
                    <a:lnTo>
                      <a:pt x="157" y="14"/>
                    </a:lnTo>
                    <a:lnTo>
                      <a:pt x="159" y="16"/>
                    </a:lnTo>
                    <a:lnTo>
                      <a:pt x="161" y="17"/>
                    </a:lnTo>
                    <a:lnTo>
                      <a:pt x="163" y="18"/>
                    </a:lnTo>
                    <a:lnTo>
                      <a:pt x="165" y="19"/>
                    </a:lnTo>
                    <a:lnTo>
                      <a:pt x="167" y="19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70" y="20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70" y="22"/>
                    </a:lnTo>
                    <a:lnTo>
                      <a:pt x="170" y="22"/>
                    </a:lnTo>
                    <a:lnTo>
                      <a:pt x="170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0" y="22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2" y="22"/>
                    </a:lnTo>
                    <a:lnTo>
                      <a:pt x="172" y="21"/>
                    </a:lnTo>
                    <a:lnTo>
                      <a:pt x="172" y="21"/>
                    </a:lnTo>
                    <a:lnTo>
                      <a:pt x="173" y="21"/>
                    </a:lnTo>
                    <a:lnTo>
                      <a:pt x="173" y="20"/>
                    </a:lnTo>
                    <a:lnTo>
                      <a:pt x="173" y="19"/>
                    </a:lnTo>
                    <a:lnTo>
                      <a:pt x="173" y="17"/>
                    </a:lnTo>
                    <a:lnTo>
                      <a:pt x="172" y="15"/>
                    </a:lnTo>
                    <a:lnTo>
                      <a:pt x="172" y="13"/>
                    </a:lnTo>
                    <a:lnTo>
                      <a:pt x="172" y="11"/>
                    </a:lnTo>
                    <a:lnTo>
                      <a:pt x="171" y="11"/>
                    </a:lnTo>
                    <a:lnTo>
                      <a:pt x="171" y="9"/>
                    </a:lnTo>
                    <a:lnTo>
                      <a:pt x="171" y="7"/>
                    </a:lnTo>
                    <a:lnTo>
                      <a:pt x="171" y="6"/>
                    </a:lnTo>
                    <a:lnTo>
                      <a:pt x="170" y="5"/>
                    </a:lnTo>
                    <a:lnTo>
                      <a:pt x="170" y="3"/>
                    </a:lnTo>
                    <a:lnTo>
                      <a:pt x="170" y="2"/>
                    </a:lnTo>
                    <a:lnTo>
                      <a:pt x="169" y="1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2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5"/>
                    </a:lnTo>
                    <a:lnTo>
                      <a:pt x="175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9"/>
                    </a:lnTo>
                    <a:lnTo>
                      <a:pt x="175" y="11"/>
                    </a:lnTo>
                    <a:lnTo>
                      <a:pt x="176" y="13"/>
                    </a:lnTo>
                    <a:lnTo>
                      <a:pt x="176" y="15"/>
                    </a:lnTo>
                    <a:lnTo>
                      <a:pt x="177" y="1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77" y="19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5" y="21"/>
                    </a:lnTo>
                    <a:lnTo>
                      <a:pt x="174" y="21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3" y="25"/>
                    </a:lnTo>
                    <a:lnTo>
                      <a:pt x="174" y="26"/>
                    </a:lnTo>
                    <a:lnTo>
                      <a:pt x="174" y="28"/>
                    </a:lnTo>
                    <a:lnTo>
                      <a:pt x="174" y="29"/>
                    </a:lnTo>
                    <a:lnTo>
                      <a:pt x="173" y="31"/>
                    </a:lnTo>
                    <a:lnTo>
                      <a:pt x="172" y="32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4" y="34"/>
                    </a:lnTo>
                    <a:lnTo>
                      <a:pt x="174" y="33"/>
                    </a:lnTo>
                    <a:lnTo>
                      <a:pt x="175" y="33"/>
                    </a:lnTo>
                    <a:lnTo>
                      <a:pt x="175" y="32"/>
                    </a:lnTo>
                    <a:lnTo>
                      <a:pt x="176" y="32"/>
                    </a:lnTo>
                    <a:lnTo>
                      <a:pt x="177" y="32"/>
                    </a:lnTo>
                    <a:lnTo>
                      <a:pt x="177" y="31"/>
                    </a:lnTo>
                    <a:lnTo>
                      <a:pt x="178" y="31"/>
                    </a:lnTo>
                    <a:lnTo>
                      <a:pt x="179" y="32"/>
                    </a:lnTo>
                    <a:lnTo>
                      <a:pt x="180" y="33"/>
                    </a:lnTo>
                    <a:lnTo>
                      <a:pt x="181" y="34"/>
                    </a:lnTo>
                    <a:lnTo>
                      <a:pt x="181" y="35"/>
                    </a:lnTo>
                    <a:lnTo>
                      <a:pt x="181" y="35"/>
                    </a:lnTo>
                    <a:lnTo>
                      <a:pt x="181" y="37"/>
                    </a:lnTo>
                    <a:lnTo>
                      <a:pt x="180" y="38"/>
                    </a:lnTo>
                    <a:lnTo>
                      <a:pt x="178" y="40"/>
                    </a:lnTo>
                    <a:lnTo>
                      <a:pt x="175" y="42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4" y="44"/>
                    </a:lnTo>
                    <a:lnTo>
                      <a:pt x="175" y="44"/>
                    </a:lnTo>
                    <a:lnTo>
                      <a:pt x="177" y="44"/>
                    </a:lnTo>
                    <a:lnTo>
                      <a:pt x="178" y="44"/>
                    </a:lnTo>
                    <a:lnTo>
                      <a:pt x="179" y="45"/>
                    </a:lnTo>
                    <a:lnTo>
                      <a:pt x="180" y="45"/>
                    </a:lnTo>
                    <a:lnTo>
                      <a:pt x="181" y="46"/>
                    </a:lnTo>
                    <a:lnTo>
                      <a:pt x="180" y="46"/>
                    </a:lnTo>
                    <a:lnTo>
                      <a:pt x="179" y="47"/>
                    </a:lnTo>
                    <a:lnTo>
                      <a:pt x="178" y="47"/>
                    </a:lnTo>
                    <a:lnTo>
                      <a:pt x="177" y="48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1"/>
                    </a:lnTo>
                    <a:lnTo>
                      <a:pt x="175" y="52"/>
                    </a:lnTo>
                    <a:lnTo>
                      <a:pt x="175" y="53"/>
                    </a:lnTo>
                    <a:lnTo>
                      <a:pt x="174" y="54"/>
                    </a:lnTo>
                    <a:lnTo>
                      <a:pt x="174" y="54"/>
                    </a:lnTo>
                    <a:lnTo>
                      <a:pt x="174" y="55"/>
                    </a:lnTo>
                    <a:lnTo>
                      <a:pt x="174" y="56"/>
                    </a:lnTo>
                    <a:lnTo>
                      <a:pt x="176" y="56"/>
                    </a:lnTo>
                    <a:lnTo>
                      <a:pt x="177" y="57"/>
                    </a:lnTo>
                    <a:lnTo>
                      <a:pt x="178" y="57"/>
                    </a:lnTo>
                    <a:lnTo>
                      <a:pt x="180" y="57"/>
                    </a:lnTo>
                    <a:lnTo>
                      <a:pt x="181" y="58"/>
                    </a:lnTo>
                    <a:lnTo>
                      <a:pt x="183" y="58"/>
                    </a:lnTo>
                    <a:lnTo>
                      <a:pt x="185" y="57"/>
                    </a:lnTo>
                    <a:lnTo>
                      <a:pt x="187" y="57"/>
                    </a:lnTo>
                    <a:lnTo>
                      <a:pt x="189" y="56"/>
                    </a:lnTo>
                    <a:lnTo>
                      <a:pt x="190" y="55"/>
                    </a:lnTo>
                    <a:lnTo>
                      <a:pt x="190" y="55"/>
                    </a:lnTo>
                    <a:lnTo>
                      <a:pt x="190" y="54"/>
                    </a:lnTo>
                    <a:lnTo>
                      <a:pt x="191" y="53"/>
                    </a:lnTo>
                    <a:lnTo>
                      <a:pt x="190" y="52"/>
                    </a:lnTo>
                    <a:lnTo>
                      <a:pt x="190" y="51"/>
                    </a:lnTo>
                    <a:lnTo>
                      <a:pt x="190" y="50"/>
                    </a:lnTo>
                    <a:lnTo>
                      <a:pt x="189" y="49"/>
                    </a:lnTo>
                    <a:lnTo>
                      <a:pt x="188" y="48"/>
                    </a:lnTo>
                    <a:lnTo>
                      <a:pt x="186" y="47"/>
                    </a:lnTo>
                    <a:lnTo>
                      <a:pt x="185" y="46"/>
                    </a:lnTo>
                    <a:lnTo>
                      <a:pt x="184" y="44"/>
                    </a:lnTo>
                    <a:lnTo>
                      <a:pt x="184" y="43"/>
                    </a:lnTo>
                    <a:lnTo>
                      <a:pt x="183" y="42"/>
                    </a:lnTo>
                    <a:lnTo>
                      <a:pt x="182" y="40"/>
                    </a:lnTo>
                    <a:lnTo>
                      <a:pt x="182" y="39"/>
                    </a:lnTo>
                    <a:lnTo>
                      <a:pt x="182" y="38"/>
                    </a:lnTo>
                    <a:lnTo>
                      <a:pt x="183" y="37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3" y="34"/>
                    </a:lnTo>
                    <a:lnTo>
                      <a:pt x="183" y="33"/>
                    </a:lnTo>
                    <a:lnTo>
                      <a:pt x="183" y="32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29"/>
                    </a:lnTo>
                    <a:lnTo>
                      <a:pt x="182" y="29"/>
                    </a:lnTo>
                    <a:lnTo>
                      <a:pt x="182" y="28"/>
                    </a:lnTo>
                    <a:lnTo>
                      <a:pt x="182" y="28"/>
                    </a:lnTo>
                    <a:lnTo>
                      <a:pt x="182" y="27"/>
                    </a:lnTo>
                    <a:lnTo>
                      <a:pt x="182" y="27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3" y="25"/>
                    </a:lnTo>
                    <a:lnTo>
                      <a:pt x="184" y="25"/>
                    </a:lnTo>
                    <a:lnTo>
                      <a:pt x="185" y="25"/>
                    </a:lnTo>
                    <a:lnTo>
                      <a:pt x="186" y="24"/>
                    </a:lnTo>
                    <a:lnTo>
                      <a:pt x="187" y="24"/>
                    </a:lnTo>
                    <a:lnTo>
                      <a:pt x="188" y="24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9" y="24"/>
                    </a:lnTo>
                    <a:lnTo>
                      <a:pt x="189" y="24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1" y="23"/>
                    </a:lnTo>
                    <a:lnTo>
                      <a:pt x="192" y="23"/>
                    </a:lnTo>
                    <a:lnTo>
                      <a:pt x="192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5" y="23"/>
                    </a:lnTo>
                    <a:lnTo>
                      <a:pt x="197" y="23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07" y="24"/>
                    </a:lnTo>
                    <a:lnTo>
                      <a:pt x="209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1" y="23"/>
                    </a:lnTo>
                    <a:lnTo>
                      <a:pt x="210" y="21"/>
                    </a:lnTo>
                    <a:lnTo>
                      <a:pt x="209" y="20"/>
                    </a:lnTo>
                    <a:lnTo>
                      <a:pt x="208" y="18"/>
                    </a:lnTo>
                    <a:lnTo>
                      <a:pt x="207" y="16"/>
                    </a:lnTo>
                    <a:lnTo>
                      <a:pt x="206" y="15"/>
                    </a:lnTo>
                    <a:lnTo>
                      <a:pt x="206" y="13"/>
                    </a:lnTo>
                    <a:lnTo>
                      <a:pt x="206" y="13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3"/>
                    </a:lnTo>
                    <a:lnTo>
                      <a:pt x="207" y="12"/>
                    </a:lnTo>
                    <a:lnTo>
                      <a:pt x="206" y="11"/>
                    </a:lnTo>
                    <a:lnTo>
                      <a:pt x="206" y="11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4" y="8"/>
                    </a:lnTo>
                    <a:lnTo>
                      <a:pt x="202" y="8"/>
                    </a:lnTo>
                    <a:lnTo>
                      <a:pt x="200" y="7"/>
                    </a:lnTo>
                    <a:lnTo>
                      <a:pt x="198" y="7"/>
                    </a:lnTo>
                    <a:lnTo>
                      <a:pt x="196" y="6"/>
                    </a:lnTo>
                    <a:lnTo>
                      <a:pt x="194" y="6"/>
                    </a:lnTo>
                    <a:lnTo>
                      <a:pt x="193" y="6"/>
                    </a:lnTo>
                    <a:lnTo>
                      <a:pt x="192" y="5"/>
                    </a:lnTo>
                    <a:lnTo>
                      <a:pt x="192" y="5"/>
                    </a:lnTo>
                    <a:lnTo>
                      <a:pt x="191" y="4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2"/>
                    </a:lnTo>
                    <a:lnTo>
                      <a:pt x="186" y="1"/>
                    </a:lnTo>
                    <a:lnTo>
                      <a:pt x="185" y="0"/>
                    </a:lnTo>
                    <a:lnTo>
                      <a:pt x="220" y="0"/>
                    </a:lnTo>
                    <a:lnTo>
                      <a:pt x="219" y="1"/>
                    </a:lnTo>
                    <a:lnTo>
                      <a:pt x="218" y="2"/>
                    </a:lnTo>
                    <a:lnTo>
                      <a:pt x="216" y="4"/>
                    </a:lnTo>
                    <a:lnTo>
                      <a:pt x="215" y="5"/>
                    </a:lnTo>
                    <a:lnTo>
                      <a:pt x="214" y="5"/>
                    </a:lnTo>
                    <a:lnTo>
                      <a:pt x="213" y="6"/>
                    </a:lnTo>
                    <a:lnTo>
                      <a:pt x="212" y="7"/>
                    </a:lnTo>
                    <a:lnTo>
                      <a:pt x="211" y="7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9"/>
                    </a:lnTo>
                    <a:lnTo>
                      <a:pt x="210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8" y="9"/>
                    </a:lnTo>
                    <a:lnTo>
                      <a:pt x="208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10"/>
                    </a:lnTo>
                    <a:lnTo>
                      <a:pt x="207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1"/>
                    </a:lnTo>
                    <a:lnTo>
                      <a:pt x="207" y="11"/>
                    </a:lnTo>
                    <a:lnTo>
                      <a:pt x="207" y="11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8" y="12"/>
                    </a:lnTo>
                    <a:lnTo>
                      <a:pt x="208" y="12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9" y="15"/>
                    </a:lnTo>
                    <a:lnTo>
                      <a:pt x="209" y="15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8"/>
                    </a:lnTo>
                    <a:lnTo>
                      <a:pt x="211" y="19"/>
                    </a:lnTo>
                    <a:lnTo>
                      <a:pt x="211" y="19"/>
                    </a:lnTo>
                    <a:lnTo>
                      <a:pt x="212" y="20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4" y="22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4"/>
                    </a:lnTo>
                    <a:lnTo>
                      <a:pt x="216" y="25"/>
                    </a:lnTo>
                    <a:lnTo>
                      <a:pt x="216" y="25"/>
                    </a:lnTo>
                    <a:lnTo>
                      <a:pt x="217" y="26"/>
                    </a:lnTo>
                    <a:lnTo>
                      <a:pt x="217" y="28"/>
                    </a:lnTo>
                    <a:lnTo>
                      <a:pt x="218" y="29"/>
                    </a:lnTo>
                    <a:lnTo>
                      <a:pt x="218" y="30"/>
                    </a:lnTo>
                    <a:lnTo>
                      <a:pt x="218" y="31"/>
                    </a:lnTo>
                    <a:lnTo>
                      <a:pt x="218" y="31"/>
                    </a:lnTo>
                    <a:lnTo>
                      <a:pt x="218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20" y="33"/>
                    </a:lnTo>
                    <a:lnTo>
                      <a:pt x="220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2"/>
                    </a:lnTo>
                    <a:lnTo>
                      <a:pt x="221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2"/>
                    </a:lnTo>
                    <a:lnTo>
                      <a:pt x="223" y="32"/>
                    </a:lnTo>
                    <a:lnTo>
                      <a:pt x="223" y="31"/>
                    </a:lnTo>
                    <a:lnTo>
                      <a:pt x="223" y="31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0" y="29"/>
                    </a:lnTo>
                    <a:lnTo>
                      <a:pt x="220" y="29"/>
                    </a:lnTo>
                    <a:lnTo>
                      <a:pt x="219" y="28"/>
                    </a:lnTo>
                    <a:lnTo>
                      <a:pt x="220" y="27"/>
                    </a:lnTo>
                    <a:lnTo>
                      <a:pt x="220" y="25"/>
                    </a:lnTo>
                    <a:lnTo>
                      <a:pt x="221" y="23"/>
                    </a:lnTo>
                    <a:lnTo>
                      <a:pt x="223" y="21"/>
                    </a:lnTo>
                    <a:lnTo>
                      <a:pt x="224" y="19"/>
                    </a:lnTo>
                    <a:lnTo>
                      <a:pt x="225" y="18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7" y="17"/>
                    </a:lnTo>
                    <a:lnTo>
                      <a:pt x="227" y="18"/>
                    </a:lnTo>
                    <a:lnTo>
                      <a:pt x="227" y="18"/>
                    </a:lnTo>
                    <a:lnTo>
                      <a:pt x="226" y="18"/>
                    </a:lnTo>
                    <a:lnTo>
                      <a:pt x="226" y="19"/>
                    </a:lnTo>
                    <a:lnTo>
                      <a:pt x="225" y="19"/>
                    </a:lnTo>
                    <a:lnTo>
                      <a:pt x="225" y="19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3" y="17"/>
                    </a:lnTo>
                    <a:lnTo>
                      <a:pt x="233" y="18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4" y="17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5" y="15"/>
                    </a:lnTo>
                    <a:lnTo>
                      <a:pt x="237" y="15"/>
                    </a:lnTo>
                    <a:lnTo>
                      <a:pt x="238" y="14"/>
                    </a:lnTo>
                    <a:lnTo>
                      <a:pt x="239" y="14"/>
                    </a:lnTo>
                    <a:lnTo>
                      <a:pt x="240" y="14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50" y="12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3" y="10"/>
                    </a:lnTo>
                    <a:lnTo>
                      <a:pt x="254" y="10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5" y="8"/>
                    </a:lnTo>
                    <a:lnTo>
                      <a:pt x="255" y="7"/>
                    </a:lnTo>
                    <a:lnTo>
                      <a:pt x="255" y="7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9" y="3"/>
                    </a:lnTo>
                    <a:lnTo>
                      <a:pt x="259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1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304" y="0"/>
                    </a:lnTo>
                    <a:lnTo>
                      <a:pt x="303" y="1"/>
                    </a:lnTo>
                    <a:lnTo>
                      <a:pt x="303" y="2"/>
                    </a:lnTo>
                    <a:lnTo>
                      <a:pt x="302" y="2"/>
                    </a:lnTo>
                    <a:lnTo>
                      <a:pt x="301" y="3"/>
                    </a:lnTo>
                    <a:lnTo>
                      <a:pt x="301" y="4"/>
                    </a:lnTo>
                    <a:lnTo>
                      <a:pt x="300" y="5"/>
                    </a:lnTo>
                    <a:lnTo>
                      <a:pt x="299" y="5"/>
                    </a:lnTo>
                    <a:lnTo>
                      <a:pt x="299" y="6"/>
                    </a:lnTo>
                    <a:lnTo>
                      <a:pt x="297" y="7"/>
                    </a:lnTo>
                    <a:lnTo>
                      <a:pt x="296" y="8"/>
                    </a:lnTo>
                    <a:lnTo>
                      <a:pt x="295" y="9"/>
                    </a:lnTo>
                    <a:lnTo>
                      <a:pt x="293" y="10"/>
                    </a:lnTo>
                    <a:lnTo>
                      <a:pt x="292" y="11"/>
                    </a:lnTo>
                    <a:lnTo>
                      <a:pt x="291" y="13"/>
                    </a:lnTo>
                    <a:lnTo>
                      <a:pt x="291" y="14"/>
                    </a:lnTo>
                    <a:lnTo>
                      <a:pt x="291" y="15"/>
                    </a:lnTo>
                    <a:lnTo>
                      <a:pt x="291" y="16"/>
                    </a:lnTo>
                    <a:lnTo>
                      <a:pt x="290" y="17"/>
                    </a:lnTo>
                    <a:lnTo>
                      <a:pt x="289" y="18"/>
                    </a:lnTo>
                    <a:lnTo>
                      <a:pt x="288" y="20"/>
                    </a:lnTo>
                    <a:lnTo>
                      <a:pt x="287" y="21"/>
                    </a:lnTo>
                    <a:lnTo>
                      <a:pt x="286" y="22"/>
                    </a:lnTo>
                    <a:lnTo>
                      <a:pt x="285" y="23"/>
                    </a:lnTo>
                    <a:lnTo>
                      <a:pt x="285" y="24"/>
                    </a:lnTo>
                    <a:lnTo>
                      <a:pt x="283" y="24"/>
                    </a:lnTo>
                    <a:lnTo>
                      <a:pt x="282" y="25"/>
                    </a:lnTo>
                    <a:lnTo>
                      <a:pt x="280" y="26"/>
                    </a:lnTo>
                    <a:lnTo>
                      <a:pt x="278" y="28"/>
                    </a:lnTo>
                    <a:lnTo>
                      <a:pt x="277" y="29"/>
                    </a:lnTo>
                    <a:lnTo>
                      <a:pt x="275" y="30"/>
                    </a:lnTo>
                    <a:lnTo>
                      <a:pt x="273" y="32"/>
                    </a:lnTo>
                    <a:lnTo>
                      <a:pt x="272" y="32"/>
                    </a:lnTo>
                    <a:lnTo>
                      <a:pt x="269" y="33"/>
                    </a:lnTo>
                    <a:lnTo>
                      <a:pt x="267" y="33"/>
                    </a:lnTo>
                    <a:lnTo>
                      <a:pt x="265" y="33"/>
                    </a:lnTo>
                    <a:lnTo>
                      <a:pt x="263" y="33"/>
                    </a:lnTo>
                    <a:lnTo>
                      <a:pt x="262" y="33"/>
                    </a:lnTo>
                    <a:lnTo>
                      <a:pt x="262" y="34"/>
                    </a:lnTo>
                    <a:lnTo>
                      <a:pt x="261" y="34"/>
                    </a:lnTo>
                    <a:lnTo>
                      <a:pt x="261" y="35"/>
                    </a:lnTo>
                    <a:lnTo>
                      <a:pt x="260" y="37"/>
                    </a:lnTo>
                    <a:lnTo>
                      <a:pt x="260" y="39"/>
                    </a:lnTo>
                    <a:lnTo>
                      <a:pt x="258" y="41"/>
                    </a:lnTo>
                    <a:lnTo>
                      <a:pt x="256" y="44"/>
                    </a:lnTo>
                    <a:lnTo>
                      <a:pt x="254" y="46"/>
                    </a:lnTo>
                    <a:lnTo>
                      <a:pt x="251" y="48"/>
                    </a:lnTo>
                    <a:lnTo>
                      <a:pt x="248" y="50"/>
                    </a:lnTo>
                    <a:lnTo>
                      <a:pt x="244" y="51"/>
                    </a:lnTo>
                    <a:lnTo>
                      <a:pt x="243" y="51"/>
                    </a:lnTo>
                    <a:lnTo>
                      <a:pt x="242" y="52"/>
                    </a:lnTo>
                    <a:lnTo>
                      <a:pt x="240" y="52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3"/>
                    </a:lnTo>
                    <a:lnTo>
                      <a:pt x="237" y="53"/>
                    </a:lnTo>
                    <a:lnTo>
                      <a:pt x="236" y="53"/>
                    </a:lnTo>
                    <a:lnTo>
                      <a:pt x="236" y="54"/>
                    </a:lnTo>
                    <a:lnTo>
                      <a:pt x="236" y="54"/>
                    </a:lnTo>
                    <a:lnTo>
                      <a:pt x="236" y="55"/>
                    </a:lnTo>
                    <a:lnTo>
                      <a:pt x="236" y="55"/>
                    </a:lnTo>
                    <a:lnTo>
                      <a:pt x="237" y="56"/>
                    </a:lnTo>
                    <a:lnTo>
                      <a:pt x="239" y="56"/>
                    </a:lnTo>
                    <a:lnTo>
                      <a:pt x="241" y="57"/>
                    </a:lnTo>
                    <a:lnTo>
                      <a:pt x="246" y="58"/>
                    </a:lnTo>
                    <a:lnTo>
                      <a:pt x="252" y="60"/>
                    </a:lnTo>
                    <a:lnTo>
                      <a:pt x="258" y="61"/>
                    </a:lnTo>
                    <a:lnTo>
                      <a:pt x="264" y="63"/>
                    </a:lnTo>
                    <a:lnTo>
                      <a:pt x="269" y="64"/>
                    </a:lnTo>
                    <a:lnTo>
                      <a:pt x="272" y="64"/>
                    </a:lnTo>
                    <a:lnTo>
                      <a:pt x="275" y="66"/>
                    </a:lnTo>
                    <a:lnTo>
                      <a:pt x="278" y="67"/>
                    </a:lnTo>
                    <a:lnTo>
                      <a:pt x="282" y="69"/>
                    </a:lnTo>
                    <a:lnTo>
                      <a:pt x="285" y="71"/>
                    </a:lnTo>
                    <a:lnTo>
                      <a:pt x="289" y="72"/>
                    </a:lnTo>
                    <a:lnTo>
                      <a:pt x="292" y="74"/>
                    </a:lnTo>
                    <a:lnTo>
                      <a:pt x="295" y="75"/>
                    </a:lnTo>
                    <a:lnTo>
                      <a:pt x="299" y="77"/>
                    </a:lnTo>
                    <a:lnTo>
                      <a:pt x="283" y="77"/>
                    </a:lnTo>
                    <a:lnTo>
                      <a:pt x="281" y="76"/>
                    </a:lnTo>
                    <a:lnTo>
                      <a:pt x="279" y="75"/>
                    </a:lnTo>
                    <a:lnTo>
                      <a:pt x="278" y="74"/>
                    </a:lnTo>
                    <a:lnTo>
                      <a:pt x="276" y="73"/>
                    </a:lnTo>
                    <a:lnTo>
                      <a:pt x="274" y="72"/>
                    </a:lnTo>
                    <a:lnTo>
                      <a:pt x="273" y="71"/>
                    </a:lnTo>
                    <a:lnTo>
                      <a:pt x="271" y="70"/>
                    </a:lnTo>
                    <a:lnTo>
                      <a:pt x="269" y="69"/>
                    </a:lnTo>
                    <a:lnTo>
                      <a:pt x="266" y="68"/>
                    </a:lnTo>
                    <a:lnTo>
                      <a:pt x="263" y="67"/>
                    </a:lnTo>
                    <a:lnTo>
                      <a:pt x="260" y="67"/>
                    </a:lnTo>
                    <a:lnTo>
                      <a:pt x="257" y="66"/>
                    </a:lnTo>
                    <a:lnTo>
                      <a:pt x="254" y="66"/>
                    </a:lnTo>
                    <a:lnTo>
                      <a:pt x="250" y="65"/>
                    </a:lnTo>
                    <a:lnTo>
                      <a:pt x="248" y="64"/>
                    </a:lnTo>
                    <a:lnTo>
                      <a:pt x="245" y="63"/>
                    </a:lnTo>
                    <a:lnTo>
                      <a:pt x="243" y="63"/>
                    </a:lnTo>
                    <a:lnTo>
                      <a:pt x="241" y="63"/>
                    </a:lnTo>
                    <a:lnTo>
                      <a:pt x="239" y="62"/>
                    </a:lnTo>
                    <a:lnTo>
                      <a:pt x="237" y="61"/>
                    </a:lnTo>
                    <a:lnTo>
                      <a:pt x="235" y="61"/>
                    </a:lnTo>
                    <a:lnTo>
                      <a:pt x="233" y="60"/>
                    </a:lnTo>
                    <a:lnTo>
                      <a:pt x="232" y="60"/>
                    </a:lnTo>
                    <a:lnTo>
                      <a:pt x="230" y="59"/>
                    </a:lnTo>
                    <a:lnTo>
                      <a:pt x="228" y="60"/>
                    </a:lnTo>
                    <a:lnTo>
                      <a:pt x="227" y="60"/>
                    </a:lnTo>
                    <a:lnTo>
                      <a:pt x="225" y="60"/>
                    </a:lnTo>
                    <a:lnTo>
                      <a:pt x="223" y="59"/>
                    </a:lnTo>
                    <a:lnTo>
                      <a:pt x="221" y="59"/>
                    </a:lnTo>
                    <a:lnTo>
                      <a:pt x="219" y="59"/>
                    </a:lnTo>
                    <a:lnTo>
                      <a:pt x="218" y="59"/>
                    </a:lnTo>
                    <a:lnTo>
                      <a:pt x="217" y="59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2" y="64"/>
                    </a:lnTo>
                    <a:lnTo>
                      <a:pt x="211" y="65"/>
                    </a:lnTo>
                    <a:lnTo>
                      <a:pt x="209" y="65"/>
                    </a:lnTo>
                    <a:lnTo>
                      <a:pt x="208" y="65"/>
                    </a:lnTo>
                    <a:lnTo>
                      <a:pt x="205" y="64"/>
                    </a:lnTo>
                    <a:lnTo>
                      <a:pt x="202" y="63"/>
                    </a:lnTo>
                    <a:lnTo>
                      <a:pt x="199" y="62"/>
                    </a:lnTo>
                    <a:lnTo>
                      <a:pt x="196" y="62"/>
                    </a:lnTo>
                    <a:lnTo>
                      <a:pt x="194" y="63"/>
                    </a:lnTo>
                    <a:lnTo>
                      <a:pt x="192" y="63"/>
                    </a:lnTo>
                    <a:lnTo>
                      <a:pt x="190" y="64"/>
                    </a:lnTo>
                    <a:lnTo>
                      <a:pt x="188" y="64"/>
                    </a:lnTo>
                    <a:lnTo>
                      <a:pt x="185" y="65"/>
                    </a:lnTo>
                    <a:lnTo>
                      <a:pt x="182" y="65"/>
                    </a:lnTo>
                    <a:lnTo>
                      <a:pt x="181" y="65"/>
                    </a:lnTo>
                    <a:lnTo>
                      <a:pt x="179" y="64"/>
                    </a:lnTo>
                    <a:lnTo>
                      <a:pt x="178" y="63"/>
                    </a:lnTo>
                    <a:lnTo>
                      <a:pt x="177" y="63"/>
                    </a:lnTo>
                    <a:lnTo>
                      <a:pt x="176" y="62"/>
                    </a:lnTo>
                    <a:lnTo>
                      <a:pt x="174" y="62"/>
                    </a:lnTo>
                    <a:lnTo>
                      <a:pt x="173" y="61"/>
                    </a:lnTo>
                    <a:lnTo>
                      <a:pt x="172" y="61"/>
                    </a:lnTo>
                    <a:lnTo>
                      <a:pt x="169" y="62"/>
                    </a:lnTo>
                    <a:lnTo>
                      <a:pt x="167" y="63"/>
                    </a:lnTo>
                    <a:lnTo>
                      <a:pt x="165" y="63"/>
                    </a:lnTo>
                    <a:lnTo>
                      <a:pt x="163" y="63"/>
                    </a:lnTo>
                    <a:lnTo>
                      <a:pt x="161" y="63"/>
                    </a:lnTo>
                    <a:lnTo>
                      <a:pt x="159" y="63"/>
                    </a:lnTo>
                    <a:lnTo>
                      <a:pt x="157" y="62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3" y="59"/>
                    </a:lnTo>
                    <a:lnTo>
                      <a:pt x="151" y="58"/>
                    </a:lnTo>
                    <a:lnTo>
                      <a:pt x="150" y="57"/>
                    </a:lnTo>
                    <a:lnTo>
                      <a:pt x="148" y="53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5" y="52"/>
                    </a:lnTo>
                    <a:lnTo>
                      <a:pt x="144" y="54"/>
                    </a:lnTo>
                    <a:lnTo>
                      <a:pt x="143" y="56"/>
                    </a:lnTo>
                    <a:lnTo>
                      <a:pt x="142" y="57"/>
                    </a:lnTo>
                    <a:lnTo>
                      <a:pt x="141" y="57"/>
                    </a:lnTo>
                    <a:lnTo>
                      <a:pt x="140" y="58"/>
                    </a:lnTo>
                    <a:lnTo>
                      <a:pt x="139" y="58"/>
                    </a:lnTo>
                    <a:lnTo>
                      <a:pt x="138" y="58"/>
                    </a:lnTo>
                    <a:lnTo>
                      <a:pt x="135" y="57"/>
                    </a:lnTo>
                    <a:lnTo>
                      <a:pt x="132" y="56"/>
                    </a:lnTo>
                    <a:lnTo>
                      <a:pt x="131" y="55"/>
                    </a:lnTo>
                    <a:lnTo>
                      <a:pt x="129" y="54"/>
                    </a:lnTo>
                    <a:lnTo>
                      <a:pt x="128" y="54"/>
                    </a:lnTo>
                    <a:lnTo>
                      <a:pt x="126" y="53"/>
                    </a:lnTo>
                    <a:lnTo>
                      <a:pt x="123" y="53"/>
                    </a:lnTo>
                    <a:lnTo>
                      <a:pt x="120" y="53"/>
                    </a:lnTo>
                    <a:lnTo>
                      <a:pt x="118" y="53"/>
                    </a:lnTo>
                    <a:lnTo>
                      <a:pt x="115" y="52"/>
                    </a:lnTo>
                    <a:lnTo>
                      <a:pt x="114" y="52"/>
                    </a:lnTo>
                    <a:lnTo>
                      <a:pt x="113" y="51"/>
                    </a:lnTo>
                    <a:lnTo>
                      <a:pt x="112" y="50"/>
                    </a:lnTo>
                    <a:lnTo>
                      <a:pt x="110" y="49"/>
                    </a:lnTo>
                    <a:lnTo>
                      <a:pt x="110" y="48"/>
                    </a:lnTo>
                    <a:lnTo>
                      <a:pt x="109" y="47"/>
                    </a:lnTo>
                    <a:lnTo>
                      <a:pt x="108" y="46"/>
                    </a:lnTo>
                    <a:lnTo>
                      <a:pt x="108" y="44"/>
                    </a:lnTo>
                    <a:lnTo>
                      <a:pt x="107" y="42"/>
                    </a:lnTo>
                    <a:lnTo>
                      <a:pt x="107" y="41"/>
                    </a:lnTo>
                    <a:lnTo>
                      <a:pt x="107" y="40"/>
                    </a:lnTo>
                    <a:lnTo>
                      <a:pt x="106" y="39"/>
                    </a:lnTo>
                    <a:lnTo>
                      <a:pt x="106" y="39"/>
                    </a:lnTo>
                    <a:lnTo>
                      <a:pt x="105" y="39"/>
                    </a:lnTo>
                    <a:lnTo>
                      <a:pt x="104" y="40"/>
                    </a:lnTo>
                    <a:lnTo>
                      <a:pt x="103" y="40"/>
                    </a:lnTo>
                    <a:lnTo>
                      <a:pt x="102" y="40"/>
                    </a:lnTo>
                    <a:lnTo>
                      <a:pt x="100" y="41"/>
                    </a:lnTo>
                    <a:lnTo>
                      <a:pt x="99" y="41"/>
                    </a:lnTo>
                    <a:lnTo>
                      <a:pt x="98" y="41"/>
                    </a:lnTo>
                    <a:lnTo>
                      <a:pt x="96" y="41"/>
                    </a:lnTo>
                    <a:lnTo>
                      <a:pt x="94" y="41"/>
                    </a:lnTo>
                    <a:lnTo>
                      <a:pt x="92" y="41"/>
                    </a:lnTo>
                    <a:lnTo>
                      <a:pt x="90" y="40"/>
                    </a:lnTo>
                    <a:lnTo>
                      <a:pt x="88" y="39"/>
                    </a:lnTo>
                    <a:lnTo>
                      <a:pt x="86" y="39"/>
                    </a:lnTo>
                    <a:lnTo>
                      <a:pt x="84" y="38"/>
                    </a:lnTo>
                    <a:lnTo>
                      <a:pt x="82" y="37"/>
                    </a:lnTo>
                    <a:lnTo>
                      <a:pt x="79" y="34"/>
                    </a:lnTo>
                    <a:lnTo>
                      <a:pt x="76" y="32"/>
                    </a:lnTo>
                    <a:lnTo>
                      <a:pt x="75" y="30"/>
                    </a:lnTo>
                    <a:lnTo>
                      <a:pt x="73" y="29"/>
                    </a:lnTo>
                    <a:lnTo>
                      <a:pt x="73" y="28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1" y="25"/>
                    </a:lnTo>
                    <a:lnTo>
                      <a:pt x="71" y="24"/>
                    </a:lnTo>
                    <a:lnTo>
                      <a:pt x="71" y="23"/>
                    </a:lnTo>
                    <a:lnTo>
                      <a:pt x="71" y="23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9" y="22"/>
                    </a:lnTo>
                    <a:lnTo>
                      <a:pt x="69" y="22"/>
                    </a:lnTo>
                    <a:lnTo>
                      <a:pt x="70" y="22"/>
                    </a:lnTo>
                    <a:lnTo>
                      <a:pt x="70" y="23"/>
                    </a:lnTo>
                    <a:lnTo>
                      <a:pt x="70" y="23"/>
                    </a:lnTo>
                    <a:lnTo>
                      <a:pt x="71" y="24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8" y="21"/>
                    </a:lnTo>
                    <a:lnTo>
                      <a:pt x="67" y="21"/>
                    </a:lnTo>
                    <a:lnTo>
                      <a:pt x="67" y="20"/>
                    </a:lnTo>
                    <a:lnTo>
                      <a:pt x="66" y="19"/>
                    </a:lnTo>
                    <a:lnTo>
                      <a:pt x="65" y="19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59" y="16"/>
                    </a:lnTo>
                    <a:lnTo>
                      <a:pt x="59" y="15"/>
                    </a:lnTo>
                    <a:lnTo>
                      <a:pt x="59" y="14"/>
                    </a:lnTo>
                    <a:lnTo>
                      <a:pt x="59" y="14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3" y="12"/>
                    </a:lnTo>
                    <a:lnTo>
                      <a:pt x="51" y="11"/>
                    </a:lnTo>
                    <a:lnTo>
                      <a:pt x="49" y="10"/>
                    </a:lnTo>
                    <a:lnTo>
                      <a:pt x="48" y="8"/>
                    </a:lnTo>
                    <a:lnTo>
                      <a:pt x="46" y="7"/>
                    </a:lnTo>
                    <a:lnTo>
                      <a:pt x="45" y="5"/>
                    </a:lnTo>
                    <a:lnTo>
                      <a:pt x="44" y="4"/>
                    </a:lnTo>
                    <a:lnTo>
                      <a:pt x="42" y="2"/>
                    </a:lnTo>
                    <a:lnTo>
                      <a:pt x="42" y="2"/>
                    </a:lnTo>
                    <a:lnTo>
                      <a:pt x="41" y="2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9" y="1"/>
                    </a:lnTo>
                    <a:lnTo>
                      <a:pt x="38" y="0"/>
                    </a:lnTo>
                    <a:close/>
                    <a:moveTo>
                      <a:pt x="64" y="0"/>
                    </a:moveTo>
                    <a:lnTo>
                      <a:pt x="71" y="0"/>
                    </a:lnTo>
                    <a:lnTo>
                      <a:pt x="71" y="1"/>
                    </a:lnTo>
                    <a:lnTo>
                      <a:pt x="72" y="1"/>
                    </a:lnTo>
                    <a:lnTo>
                      <a:pt x="72" y="2"/>
                    </a:lnTo>
                    <a:lnTo>
                      <a:pt x="72" y="2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4"/>
                    </a:lnTo>
                    <a:lnTo>
                      <a:pt x="73" y="4"/>
                    </a:lnTo>
                    <a:lnTo>
                      <a:pt x="74" y="3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6" y="1"/>
                    </a:lnTo>
                    <a:lnTo>
                      <a:pt x="76" y="0"/>
                    </a:lnTo>
                    <a:lnTo>
                      <a:pt x="87" y="0"/>
                    </a:lnTo>
                    <a:lnTo>
                      <a:pt x="87" y="1"/>
                    </a:lnTo>
                    <a:lnTo>
                      <a:pt x="87" y="1"/>
                    </a:lnTo>
                    <a:lnTo>
                      <a:pt x="86" y="1"/>
                    </a:lnTo>
                    <a:lnTo>
                      <a:pt x="86" y="2"/>
                    </a:lnTo>
                    <a:lnTo>
                      <a:pt x="85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4" y="4"/>
                    </a:lnTo>
                    <a:lnTo>
                      <a:pt x="82" y="6"/>
                    </a:lnTo>
                    <a:lnTo>
                      <a:pt x="81" y="6"/>
                    </a:lnTo>
                    <a:lnTo>
                      <a:pt x="80" y="6"/>
                    </a:lnTo>
                    <a:lnTo>
                      <a:pt x="79" y="6"/>
                    </a:lnTo>
                    <a:lnTo>
                      <a:pt x="77" y="6"/>
                    </a:lnTo>
                    <a:lnTo>
                      <a:pt x="76" y="6"/>
                    </a:lnTo>
                    <a:lnTo>
                      <a:pt x="75" y="6"/>
                    </a:lnTo>
                    <a:lnTo>
                      <a:pt x="73" y="5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1" y="7"/>
                    </a:lnTo>
                    <a:lnTo>
                      <a:pt x="71" y="8"/>
                    </a:lnTo>
                    <a:lnTo>
                      <a:pt x="70" y="8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8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9"/>
                    </a:lnTo>
                    <a:lnTo>
                      <a:pt x="64" y="9"/>
                    </a:lnTo>
                    <a:lnTo>
                      <a:pt x="63" y="9"/>
                    </a:lnTo>
                    <a:lnTo>
                      <a:pt x="62" y="9"/>
                    </a:lnTo>
                    <a:lnTo>
                      <a:pt x="61" y="9"/>
                    </a:lnTo>
                    <a:lnTo>
                      <a:pt x="60" y="9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7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1" y="6"/>
                    </a:lnTo>
                    <a:lnTo>
                      <a:pt x="62" y="5"/>
                    </a:lnTo>
                    <a:lnTo>
                      <a:pt x="62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1"/>
                    </a:lnTo>
                    <a:lnTo>
                      <a:pt x="64" y="1"/>
                    </a:lnTo>
                    <a:lnTo>
                      <a:pt x="64" y="0"/>
                    </a:lnTo>
                    <a:close/>
                    <a:moveTo>
                      <a:pt x="141" y="0"/>
                    </a:moveTo>
                    <a:lnTo>
                      <a:pt x="142" y="0"/>
                    </a:lnTo>
                    <a:lnTo>
                      <a:pt x="142" y="1"/>
                    </a:lnTo>
                    <a:lnTo>
                      <a:pt x="142" y="2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6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1" y="4"/>
                    </a:lnTo>
                    <a:lnTo>
                      <a:pt x="141" y="4"/>
                    </a:lnTo>
                    <a:lnTo>
                      <a:pt x="141" y="3"/>
                    </a:lnTo>
                    <a:lnTo>
                      <a:pt x="141" y="2"/>
                    </a:lnTo>
                    <a:lnTo>
                      <a:pt x="141" y="1"/>
                    </a:lnTo>
                    <a:lnTo>
                      <a:pt x="141" y="1"/>
                    </a:lnTo>
                    <a:lnTo>
                      <a:pt x="141" y="0"/>
                    </a:lnTo>
                    <a:close/>
                    <a:moveTo>
                      <a:pt x="143" y="0"/>
                    </a:moveTo>
                    <a:lnTo>
                      <a:pt x="144" y="0"/>
                    </a:lnTo>
                    <a:lnTo>
                      <a:pt x="144" y="1"/>
                    </a:lnTo>
                    <a:lnTo>
                      <a:pt x="144" y="2"/>
                    </a:lnTo>
                    <a:lnTo>
                      <a:pt x="144" y="4"/>
                    </a:lnTo>
                    <a:lnTo>
                      <a:pt x="144" y="5"/>
                    </a:lnTo>
                    <a:lnTo>
                      <a:pt x="144" y="6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9"/>
                    </a:lnTo>
                    <a:lnTo>
                      <a:pt x="143" y="9"/>
                    </a:lnTo>
                    <a:lnTo>
                      <a:pt x="143" y="8"/>
                    </a:lnTo>
                    <a:lnTo>
                      <a:pt x="143" y="7"/>
                    </a:lnTo>
                    <a:lnTo>
                      <a:pt x="143" y="6"/>
                    </a:lnTo>
                    <a:lnTo>
                      <a:pt x="143" y="5"/>
                    </a:lnTo>
                    <a:lnTo>
                      <a:pt x="143" y="4"/>
                    </a:lnTo>
                    <a:lnTo>
                      <a:pt x="143" y="3"/>
                    </a:lnTo>
                    <a:lnTo>
                      <a:pt x="143" y="2"/>
                    </a:lnTo>
                    <a:lnTo>
                      <a:pt x="143" y="0"/>
                    </a:lnTo>
                    <a:close/>
                    <a:moveTo>
                      <a:pt x="357" y="77"/>
                    </a:moveTo>
                    <a:lnTo>
                      <a:pt x="353" y="77"/>
                    </a:lnTo>
                    <a:lnTo>
                      <a:pt x="355" y="74"/>
                    </a:lnTo>
                    <a:lnTo>
                      <a:pt x="356" y="72"/>
                    </a:lnTo>
                    <a:lnTo>
                      <a:pt x="357" y="69"/>
                    </a:lnTo>
                    <a:lnTo>
                      <a:pt x="358" y="67"/>
                    </a:lnTo>
                    <a:lnTo>
                      <a:pt x="358" y="64"/>
                    </a:lnTo>
                    <a:lnTo>
                      <a:pt x="358" y="61"/>
                    </a:lnTo>
                    <a:lnTo>
                      <a:pt x="358" y="58"/>
                    </a:lnTo>
                    <a:lnTo>
                      <a:pt x="357" y="54"/>
                    </a:lnTo>
                    <a:lnTo>
                      <a:pt x="357" y="54"/>
                    </a:lnTo>
                    <a:lnTo>
                      <a:pt x="355" y="53"/>
                    </a:lnTo>
                    <a:lnTo>
                      <a:pt x="354" y="54"/>
                    </a:lnTo>
                    <a:lnTo>
                      <a:pt x="353" y="54"/>
                    </a:lnTo>
                    <a:lnTo>
                      <a:pt x="352" y="54"/>
                    </a:lnTo>
                    <a:lnTo>
                      <a:pt x="350" y="54"/>
                    </a:lnTo>
                    <a:lnTo>
                      <a:pt x="349" y="55"/>
                    </a:lnTo>
                    <a:lnTo>
                      <a:pt x="349" y="56"/>
                    </a:lnTo>
                    <a:lnTo>
                      <a:pt x="346" y="59"/>
                    </a:lnTo>
                    <a:lnTo>
                      <a:pt x="344" y="62"/>
                    </a:lnTo>
                    <a:lnTo>
                      <a:pt x="341" y="65"/>
                    </a:lnTo>
                    <a:lnTo>
                      <a:pt x="338" y="67"/>
                    </a:lnTo>
                    <a:lnTo>
                      <a:pt x="335" y="70"/>
                    </a:lnTo>
                    <a:lnTo>
                      <a:pt x="332" y="72"/>
                    </a:lnTo>
                    <a:lnTo>
                      <a:pt x="329" y="75"/>
                    </a:lnTo>
                    <a:lnTo>
                      <a:pt x="326" y="77"/>
                    </a:lnTo>
                    <a:lnTo>
                      <a:pt x="318" y="77"/>
                    </a:lnTo>
                    <a:lnTo>
                      <a:pt x="319" y="76"/>
                    </a:lnTo>
                    <a:lnTo>
                      <a:pt x="319" y="76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4"/>
                    </a:lnTo>
                    <a:lnTo>
                      <a:pt x="321" y="74"/>
                    </a:lnTo>
                    <a:lnTo>
                      <a:pt x="321" y="74"/>
                    </a:lnTo>
                    <a:lnTo>
                      <a:pt x="322" y="73"/>
                    </a:lnTo>
                    <a:lnTo>
                      <a:pt x="324" y="72"/>
                    </a:lnTo>
                    <a:lnTo>
                      <a:pt x="326" y="71"/>
                    </a:lnTo>
                    <a:lnTo>
                      <a:pt x="329" y="68"/>
                    </a:lnTo>
                    <a:lnTo>
                      <a:pt x="332" y="66"/>
                    </a:lnTo>
                    <a:lnTo>
                      <a:pt x="334" y="65"/>
                    </a:lnTo>
                    <a:lnTo>
                      <a:pt x="336" y="63"/>
                    </a:lnTo>
                    <a:lnTo>
                      <a:pt x="337" y="62"/>
                    </a:lnTo>
                    <a:lnTo>
                      <a:pt x="337" y="62"/>
                    </a:lnTo>
                    <a:lnTo>
                      <a:pt x="338" y="61"/>
                    </a:lnTo>
                    <a:lnTo>
                      <a:pt x="340" y="59"/>
                    </a:lnTo>
                    <a:lnTo>
                      <a:pt x="341" y="57"/>
                    </a:lnTo>
                    <a:lnTo>
                      <a:pt x="343" y="56"/>
                    </a:lnTo>
                    <a:lnTo>
                      <a:pt x="344" y="54"/>
                    </a:lnTo>
                    <a:lnTo>
                      <a:pt x="345" y="52"/>
                    </a:lnTo>
                    <a:lnTo>
                      <a:pt x="346" y="51"/>
                    </a:lnTo>
                    <a:lnTo>
                      <a:pt x="348" y="51"/>
                    </a:lnTo>
                    <a:lnTo>
                      <a:pt x="350" y="50"/>
                    </a:lnTo>
                    <a:lnTo>
                      <a:pt x="353" y="49"/>
                    </a:lnTo>
                    <a:lnTo>
                      <a:pt x="355" y="48"/>
                    </a:lnTo>
                    <a:lnTo>
                      <a:pt x="356" y="48"/>
                    </a:lnTo>
                    <a:lnTo>
                      <a:pt x="357" y="48"/>
                    </a:lnTo>
                    <a:lnTo>
                      <a:pt x="358" y="48"/>
                    </a:lnTo>
                    <a:lnTo>
                      <a:pt x="359" y="49"/>
                    </a:lnTo>
                    <a:lnTo>
                      <a:pt x="360" y="50"/>
                    </a:lnTo>
                    <a:lnTo>
                      <a:pt x="361" y="51"/>
                    </a:lnTo>
                    <a:lnTo>
                      <a:pt x="361" y="52"/>
                    </a:lnTo>
                    <a:lnTo>
                      <a:pt x="361" y="54"/>
                    </a:lnTo>
                    <a:lnTo>
                      <a:pt x="362" y="57"/>
                    </a:lnTo>
                    <a:lnTo>
                      <a:pt x="362" y="60"/>
                    </a:lnTo>
                    <a:lnTo>
                      <a:pt x="362" y="63"/>
                    </a:lnTo>
                    <a:lnTo>
                      <a:pt x="361" y="66"/>
                    </a:lnTo>
                    <a:lnTo>
                      <a:pt x="361" y="69"/>
                    </a:lnTo>
                    <a:lnTo>
                      <a:pt x="360" y="71"/>
                    </a:lnTo>
                    <a:lnTo>
                      <a:pt x="359" y="74"/>
                    </a:lnTo>
                    <a:lnTo>
                      <a:pt x="357" y="77"/>
                    </a:lnTo>
                    <a:close/>
                    <a:moveTo>
                      <a:pt x="148" y="47"/>
                    </a:moveTo>
                    <a:lnTo>
                      <a:pt x="148" y="47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8" y="45"/>
                    </a:lnTo>
                    <a:lnTo>
                      <a:pt x="148" y="45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2"/>
                    </a:lnTo>
                    <a:lnTo>
                      <a:pt x="150" y="42"/>
                    </a:lnTo>
                    <a:lnTo>
                      <a:pt x="151" y="41"/>
                    </a:lnTo>
                    <a:lnTo>
                      <a:pt x="151" y="39"/>
                    </a:lnTo>
                    <a:lnTo>
                      <a:pt x="151" y="38"/>
                    </a:lnTo>
                    <a:lnTo>
                      <a:pt x="150" y="36"/>
                    </a:lnTo>
                    <a:lnTo>
                      <a:pt x="149" y="33"/>
                    </a:lnTo>
                    <a:lnTo>
                      <a:pt x="147" y="30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7" y="25"/>
                    </a:lnTo>
                    <a:lnTo>
                      <a:pt x="147" y="24"/>
                    </a:lnTo>
                    <a:lnTo>
                      <a:pt x="148" y="24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2"/>
                    </a:lnTo>
                    <a:lnTo>
                      <a:pt x="154" y="23"/>
                    </a:lnTo>
                    <a:lnTo>
                      <a:pt x="155" y="24"/>
                    </a:lnTo>
                    <a:lnTo>
                      <a:pt x="156" y="25"/>
                    </a:lnTo>
                    <a:lnTo>
                      <a:pt x="157" y="26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59" y="31"/>
                    </a:lnTo>
                    <a:lnTo>
                      <a:pt x="158" y="32"/>
                    </a:lnTo>
                    <a:lnTo>
                      <a:pt x="157" y="33"/>
                    </a:lnTo>
                    <a:lnTo>
                      <a:pt x="156" y="34"/>
                    </a:lnTo>
                    <a:lnTo>
                      <a:pt x="155" y="35"/>
                    </a:lnTo>
                    <a:lnTo>
                      <a:pt x="155" y="36"/>
                    </a:lnTo>
                    <a:lnTo>
                      <a:pt x="155" y="37"/>
                    </a:lnTo>
                    <a:lnTo>
                      <a:pt x="156" y="37"/>
                    </a:lnTo>
                    <a:lnTo>
                      <a:pt x="157" y="37"/>
                    </a:lnTo>
                    <a:lnTo>
                      <a:pt x="159" y="37"/>
                    </a:lnTo>
                    <a:lnTo>
                      <a:pt x="160" y="37"/>
                    </a:lnTo>
                    <a:lnTo>
                      <a:pt x="162" y="36"/>
                    </a:lnTo>
                    <a:lnTo>
                      <a:pt x="163" y="36"/>
                    </a:lnTo>
                    <a:lnTo>
                      <a:pt x="165" y="35"/>
                    </a:lnTo>
                    <a:lnTo>
                      <a:pt x="166" y="35"/>
                    </a:lnTo>
                    <a:lnTo>
                      <a:pt x="166" y="35"/>
                    </a:lnTo>
                    <a:lnTo>
                      <a:pt x="165" y="36"/>
                    </a:lnTo>
                    <a:lnTo>
                      <a:pt x="164" y="36"/>
                    </a:lnTo>
                    <a:lnTo>
                      <a:pt x="163" y="37"/>
                    </a:lnTo>
                    <a:lnTo>
                      <a:pt x="163" y="37"/>
                    </a:lnTo>
                    <a:lnTo>
                      <a:pt x="162" y="37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58" y="38"/>
                    </a:lnTo>
                    <a:lnTo>
                      <a:pt x="157" y="39"/>
                    </a:lnTo>
                    <a:lnTo>
                      <a:pt x="155" y="41"/>
                    </a:lnTo>
                    <a:lnTo>
                      <a:pt x="153" y="42"/>
                    </a:lnTo>
                    <a:lnTo>
                      <a:pt x="151" y="44"/>
                    </a:lnTo>
                    <a:lnTo>
                      <a:pt x="150" y="45"/>
                    </a:lnTo>
                    <a:lnTo>
                      <a:pt x="149" y="46"/>
                    </a:lnTo>
                    <a:lnTo>
                      <a:pt x="148" y="47"/>
                    </a:lnTo>
                    <a:close/>
                    <a:moveTo>
                      <a:pt x="200" y="58"/>
                    </a:moveTo>
                    <a:lnTo>
                      <a:pt x="200" y="58"/>
                    </a:lnTo>
                    <a:lnTo>
                      <a:pt x="199" y="57"/>
                    </a:lnTo>
                    <a:lnTo>
                      <a:pt x="199" y="57"/>
                    </a:lnTo>
                    <a:lnTo>
                      <a:pt x="198" y="57"/>
                    </a:lnTo>
                    <a:lnTo>
                      <a:pt x="198" y="57"/>
                    </a:lnTo>
                    <a:lnTo>
                      <a:pt x="197" y="57"/>
                    </a:lnTo>
                    <a:lnTo>
                      <a:pt x="197" y="57"/>
                    </a:lnTo>
                    <a:lnTo>
                      <a:pt x="196" y="57"/>
                    </a:lnTo>
                    <a:lnTo>
                      <a:pt x="196" y="56"/>
                    </a:lnTo>
                    <a:lnTo>
                      <a:pt x="196" y="56"/>
                    </a:lnTo>
                    <a:lnTo>
                      <a:pt x="196" y="55"/>
                    </a:lnTo>
                    <a:lnTo>
                      <a:pt x="196" y="55"/>
                    </a:lnTo>
                    <a:lnTo>
                      <a:pt x="196" y="54"/>
                    </a:lnTo>
                    <a:lnTo>
                      <a:pt x="196" y="54"/>
                    </a:lnTo>
                    <a:lnTo>
                      <a:pt x="196" y="53"/>
                    </a:lnTo>
                    <a:lnTo>
                      <a:pt x="195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5" y="49"/>
                    </a:lnTo>
                    <a:lnTo>
                      <a:pt x="194" y="47"/>
                    </a:lnTo>
                    <a:lnTo>
                      <a:pt x="192" y="45"/>
                    </a:lnTo>
                    <a:lnTo>
                      <a:pt x="190" y="43"/>
                    </a:lnTo>
                    <a:lnTo>
                      <a:pt x="189" y="41"/>
                    </a:lnTo>
                    <a:lnTo>
                      <a:pt x="187" y="39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7" y="36"/>
                    </a:lnTo>
                    <a:lnTo>
                      <a:pt x="189" y="36"/>
                    </a:lnTo>
                    <a:lnTo>
                      <a:pt x="190" y="36"/>
                    </a:lnTo>
                    <a:lnTo>
                      <a:pt x="192" y="35"/>
                    </a:lnTo>
                    <a:lnTo>
                      <a:pt x="194" y="35"/>
                    </a:lnTo>
                    <a:lnTo>
                      <a:pt x="196" y="35"/>
                    </a:lnTo>
                    <a:lnTo>
                      <a:pt x="197" y="35"/>
                    </a:lnTo>
                    <a:lnTo>
                      <a:pt x="198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1" y="35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8"/>
                    </a:lnTo>
                    <a:lnTo>
                      <a:pt x="199" y="38"/>
                    </a:lnTo>
                    <a:lnTo>
                      <a:pt x="198" y="39"/>
                    </a:lnTo>
                    <a:lnTo>
                      <a:pt x="198" y="40"/>
                    </a:lnTo>
                    <a:lnTo>
                      <a:pt x="197" y="42"/>
                    </a:lnTo>
                    <a:lnTo>
                      <a:pt x="197" y="43"/>
                    </a:lnTo>
                    <a:lnTo>
                      <a:pt x="196" y="44"/>
                    </a:lnTo>
                    <a:lnTo>
                      <a:pt x="196" y="45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8" y="47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51"/>
                    </a:lnTo>
                    <a:lnTo>
                      <a:pt x="199" y="53"/>
                    </a:lnTo>
                    <a:lnTo>
                      <a:pt x="199" y="54"/>
                    </a:lnTo>
                    <a:lnTo>
                      <a:pt x="200" y="55"/>
                    </a:lnTo>
                    <a:lnTo>
                      <a:pt x="201" y="56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0" y="58"/>
                    </a:lnTo>
                    <a:close/>
                    <a:moveTo>
                      <a:pt x="261" y="36"/>
                    </a:move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close/>
                    <a:moveTo>
                      <a:pt x="176" y="30"/>
                    </a:move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1"/>
                    </a:lnTo>
                    <a:lnTo>
                      <a:pt x="176" y="30"/>
                    </a:lnTo>
                    <a:close/>
                    <a:moveTo>
                      <a:pt x="180" y="27"/>
                    </a:move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close/>
                    <a:moveTo>
                      <a:pt x="213" y="21"/>
                    </a:move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1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3" y="21"/>
                    </a:lnTo>
                    <a:close/>
                    <a:moveTo>
                      <a:pt x="390" y="19"/>
                    </a:move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close/>
                    <a:moveTo>
                      <a:pt x="212" y="18"/>
                    </a:move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close/>
                    <a:moveTo>
                      <a:pt x="230" y="16"/>
                    </a:move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5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close/>
                    <a:moveTo>
                      <a:pt x="232" y="16"/>
                    </a:move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1" y="16"/>
                    </a:lnTo>
                    <a:lnTo>
                      <a:pt x="231" y="16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close/>
                    <a:moveTo>
                      <a:pt x="62" y="12"/>
                    </a:move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close/>
                    <a:moveTo>
                      <a:pt x="253" y="9"/>
                    </a:moveTo>
                    <a:lnTo>
                      <a:pt x="253" y="8"/>
                    </a:lnTo>
                    <a:lnTo>
                      <a:pt x="253" y="8"/>
                    </a:lnTo>
                    <a:lnTo>
                      <a:pt x="253" y="8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8"/>
                    </a:lnTo>
                    <a:lnTo>
                      <a:pt x="255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9"/>
                    </a:lnTo>
                    <a:lnTo>
                      <a:pt x="253" y="9"/>
                    </a:lnTo>
                    <a:lnTo>
                      <a:pt x="253" y="9"/>
                    </a:lnTo>
                    <a:close/>
                    <a:moveTo>
                      <a:pt x="142" y="8"/>
                    </a:moveTo>
                    <a:lnTo>
                      <a:pt x="142" y="8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2" y="8"/>
                    </a:lnTo>
                    <a:lnTo>
                      <a:pt x="142" y="8"/>
                    </a:lnTo>
                    <a:lnTo>
                      <a:pt x="142" y="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reeform 23"/>
              <p:cNvSpPr>
                <a:spLocks/>
              </p:cNvSpPr>
              <p:nvPr/>
            </p:nvSpPr>
            <p:spPr bwMode="auto">
              <a:xfrm>
                <a:off x="1331" y="385"/>
                <a:ext cx="55" cy="76"/>
              </a:xfrm>
              <a:custGeom>
                <a:avLst/>
                <a:gdLst>
                  <a:gd name="T0" fmla="*/ 4 w 55"/>
                  <a:gd name="T1" fmla="*/ 75 h 76"/>
                  <a:gd name="T2" fmla="*/ 8 w 55"/>
                  <a:gd name="T3" fmla="*/ 75 h 76"/>
                  <a:gd name="T4" fmla="*/ 8 w 55"/>
                  <a:gd name="T5" fmla="*/ 73 h 76"/>
                  <a:gd name="T6" fmla="*/ 8 w 55"/>
                  <a:gd name="T7" fmla="*/ 73 h 76"/>
                  <a:gd name="T8" fmla="*/ 8 w 55"/>
                  <a:gd name="T9" fmla="*/ 73 h 76"/>
                  <a:gd name="T10" fmla="*/ 9 w 55"/>
                  <a:gd name="T11" fmla="*/ 70 h 76"/>
                  <a:gd name="T12" fmla="*/ 10 w 55"/>
                  <a:gd name="T13" fmla="*/ 68 h 76"/>
                  <a:gd name="T14" fmla="*/ 11 w 55"/>
                  <a:gd name="T15" fmla="*/ 66 h 76"/>
                  <a:gd name="T16" fmla="*/ 11 w 55"/>
                  <a:gd name="T17" fmla="*/ 65 h 76"/>
                  <a:gd name="T18" fmla="*/ 12 w 55"/>
                  <a:gd name="T19" fmla="*/ 64 h 76"/>
                  <a:gd name="T20" fmla="*/ 13 w 55"/>
                  <a:gd name="T21" fmla="*/ 63 h 76"/>
                  <a:gd name="T22" fmla="*/ 14 w 55"/>
                  <a:gd name="T23" fmla="*/ 62 h 76"/>
                  <a:gd name="T24" fmla="*/ 14 w 55"/>
                  <a:gd name="T25" fmla="*/ 62 h 76"/>
                  <a:gd name="T26" fmla="*/ 14 w 55"/>
                  <a:gd name="T27" fmla="*/ 62 h 76"/>
                  <a:gd name="T28" fmla="*/ 15 w 55"/>
                  <a:gd name="T29" fmla="*/ 62 h 76"/>
                  <a:gd name="T30" fmla="*/ 15 w 55"/>
                  <a:gd name="T31" fmla="*/ 61 h 76"/>
                  <a:gd name="T32" fmla="*/ 16 w 55"/>
                  <a:gd name="T33" fmla="*/ 60 h 76"/>
                  <a:gd name="T34" fmla="*/ 17 w 55"/>
                  <a:gd name="T35" fmla="*/ 58 h 76"/>
                  <a:gd name="T36" fmla="*/ 18 w 55"/>
                  <a:gd name="T37" fmla="*/ 59 h 76"/>
                  <a:gd name="T38" fmla="*/ 18 w 55"/>
                  <a:gd name="T39" fmla="*/ 58 h 76"/>
                  <a:gd name="T40" fmla="*/ 18 w 55"/>
                  <a:gd name="T41" fmla="*/ 58 h 76"/>
                  <a:gd name="T42" fmla="*/ 19 w 55"/>
                  <a:gd name="T43" fmla="*/ 58 h 76"/>
                  <a:gd name="T44" fmla="*/ 19 w 55"/>
                  <a:gd name="T45" fmla="*/ 57 h 76"/>
                  <a:gd name="T46" fmla="*/ 21 w 55"/>
                  <a:gd name="T47" fmla="*/ 56 h 76"/>
                  <a:gd name="T48" fmla="*/ 22 w 55"/>
                  <a:gd name="T49" fmla="*/ 56 h 76"/>
                  <a:gd name="T50" fmla="*/ 23 w 55"/>
                  <a:gd name="T51" fmla="*/ 56 h 76"/>
                  <a:gd name="T52" fmla="*/ 23 w 55"/>
                  <a:gd name="T53" fmla="*/ 55 h 76"/>
                  <a:gd name="T54" fmla="*/ 25 w 55"/>
                  <a:gd name="T55" fmla="*/ 55 h 76"/>
                  <a:gd name="T56" fmla="*/ 27 w 55"/>
                  <a:gd name="T57" fmla="*/ 49 h 76"/>
                  <a:gd name="T58" fmla="*/ 27 w 55"/>
                  <a:gd name="T59" fmla="*/ 44 h 76"/>
                  <a:gd name="T60" fmla="*/ 28 w 55"/>
                  <a:gd name="T61" fmla="*/ 44 h 76"/>
                  <a:gd name="T62" fmla="*/ 28 w 55"/>
                  <a:gd name="T63" fmla="*/ 43 h 76"/>
                  <a:gd name="T64" fmla="*/ 28 w 55"/>
                  <a:gd name="T65" fmla="*/ 43 h 76"/>
                  <a:gd name="T66" fmla="*/ 28 w 55"/>
                  <a:gd name="T67" fmla="*/ 43 h 76"/>
                  <a:gd name="T68" fmla="*/ 28 w 55"/>
                  <a:gd name="T69" fmla="*/ 42 h 76"/>
                  <a:gd name="T70" fmla="*/ 28 w 55"/>
                  <a:gd name="T71" fmla="*/ 42 h 76"/>
                  <a:gd name="T72" fmla="*/ 29 w 55"/>
                  <a:gd name="T73" fmla="*/ 42 h 76"/>
                  <a:gd name="T74" fmla="*/ 29 w 55"/>
                  <a:gd name="T75" fmla="*/ 42 h 76"/>
                  <a:gd name="T76" fmla="*/ 29 w 55"/>
                  <a:gd name="T77" fmla="*/ 42 h 76"/>
                  <a:gd name="T78" fmla="*/ 29 w 55"/>
                  <a:gd name="T79" fmla="*/ 42 h 76"/>
                  <a:gd name="T80" fmla="*/ 29 w 55"/>
                  <a:gd name="T81" fmla="*/ 42 h 76"/>
                  <a:gd name="T82" fmla="*/ 29 w 55"/>
                  <a:gd name="T83" fmla="*/ 42 h 76"/>
                  <a:gd name="T84" fmla="*/ 30 w 55"/>
                  <a:gd name="T85" fmla="*/ 41 h 76"/>
                  <a:gd name="T86" fmla="*/ 30 w 55"/>
                  <a:gd name="T87" fmla="*/ 39 h 76"/>
                  <a:gd name="T88" fmla="*/ 30 w 55"/>
                  <a:gd name="T89" fmla="*/ 40 h 76"/>
                  <a:gd name="T90" fmla="*/ 31 w 55"/>
                  <a:gd name="T91" fmla="*/ 40 h 76"/>
                  <a:gd name="T92" fmla="*/ 32 w 55"/>
                  <a:gd name="T93" fmla="*/ 38 h 76"/>
                  <a:gd name="T94" fmla="*/ 35 w 55"/>
                  <a:gd name="T95" fmla="*/ 34 h 76"/>
                  <a:gd name="T96" fmla="*/ 36 w 55"/>
                  <a:gd name="T97" fmla="*/ 21 h 76"/>
                  <a:gd name="T98" fmla="*/ 42 w 55"/>
                  <a:gd name="T99" fmla="*/ 13 h 76"/>
                  <a:gd name="T100" fmla="*/ 43 w 55"/>
                  <a:gd name="T101" fmla="*/ 8 h 76"/>
                  <a:gd name="T102" fmla="*/ 43 w 55"/>
                  <a:gd name="T103" fmla="*/ 4 h 76"/>
                  <a:gd name="T104" fmla="*/ 43 w 55"/>
                  <a:gd name="T105" fmla="*/ 1 h 76"/>
                  <a:gd name="T106" fmla="*/ 55 w 55"/>
                  <a:gd name="T107" fmla="*/ 4 h 76"/>
                  <a:gd name="T108" fmla="*/ 54 w 55"/>
                  <a:gd name="T109" fmla="*/ 10 h 76"/>
                  <a:gd name="T110" fmla="*/ 54 w 55"/>
                  <a:gd name="T111" fmla="*/ 38 h 76"/>
                  <a:gd name="T112" fmla="*/ 50 w 55"/>
                  <a:gd name="T113" fmla="*/ 52 h 76"/>
                  <a:gd name="T114" fmla="*/ 46 w 55"/>
                  <a:gd name="T115" fmla="*/ 64 h 76"/>
                  <a:gd name="T116" fmla="*/ 42 w 55"/>
                  <a:gd name="T117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" h="76">
                    <a:moveTo>
                      <a:pt x="42" y="76"/>
                    </a:moveTo>
                    <a:lnTo>
                      <a:pt x="0" y="76"/>
                    </a:lnTo>
                    <a:lnTo>
                      <a:pt x="2" y="76"/>
                    </a:lnTo>
                    <a:lnTo>
                      <a:pt x="2" y="75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9" y="70"/>
                    </a:lnTo>
                    <a:lnTo>
                      <a:pt x="9" y="70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1" y="67"/>
                    </a:lnTo>
                    <a:lnTo>
                      <a:pt x="11" y="66"/>
                    </a:lnTo>
                    <a:lnTo>
                      <a:pt x="11" y="66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2" y="65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3" y="64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7" y="60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6"/>
                    </a:lnTo>
                    <a:lnTo>
                      <a:pt x="21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4" y="55"/>
                    </a:lnTo>
                    <a:lnTo>
                      <a:pt x="25" y="55"/>
                    </a:lnTo>
                    <a:lnTo>
                      <a:pt x="25" y="54"/>
                    </a:lnTo>
                    <a:lnTo>
                      <a:pt x="26" y="54"/>
                    </a:lnTo>
                    <a:lnTo>
                      <a:pt x="26" y="52"/>
                    </a:lnTo>
                    <a:lnTo>
                      <a:pt x="27" y="51"/>
                    </a:lnTo>
                    <a:lnTo>
                      <a:pt x="27" y="49"/>
                    </a:lnTo>
                    <a:lnTo>
                      <a:pt x="27" y="47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3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39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1" y="40"/>
                    </a:lnTo>
                    <a:lnTo>
                      <a:pt x="31" y="40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2" y="39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3" y="37"/>
                    </a:lnTo>
                    <a:lnTo>
                      <a:pt x="34" y="36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5" y="30"/>
                    </a:lnTo>
                    <a:lnTo>
                      <a:pt x="35" y="27"/>
                    </a:lnTo>
                    <a:lnTo>
                      <a:pt x="36" y="25"/>
                    </a:lnTo>
                    <a:lnTo>
                      <a:pt x="36" y="23"/>
                    </a:lnTo>
                    <a:lnTo>
                      <a:pt x="36" y="21"/>
                    </a:lnTo>
                    <a:lnTo>
                      <a:pt x="37" y="19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40" y="15"/>
                    </a:lnTo>
                    <a:lnTo>
                      <a:pt x="42" y="13"/>
                    </a:lnTo>
                    <a:lnTo>
                      <a:pt x="42" y="12"/>
                    </a:lnTo>
                    <a:lnTo>
                      <a:pt x="42" y="11"/>
                    </a:lnTo>
                    <a:lnTo>
                      <a:pt x="43" y="10"/>
                    </a:lnTo>
                    <a:lnTo>
                      <a:pt x="43" y="9"/>
                    </a:lnTo>
                    <a:lnTo>
                      <a:pt x="43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5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3" y="3"/>
                    </a:lnTo>
                    <a:lnTo>
                      <a:pt x="43" y="2"/>
                    </a:lnTo>
                    <a:lnTo>
                      <a:pt x="43" y="2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43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5" y="5"/>
                    </a:lnTo>
                    <a:lnTo>
                      <a:pt x="55" y="6"/>
                    </a:lnTo>
                    <a:lnTo>
                      <a:pt x="55" y="7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5"/>
                    </a:lnTo>
                    <a:lnTo>
                      <a:pt x="54" y="22"/>
                    </a:lnTo>
                    <a:lnTo>
                      <a:pt x="54" y="28"/>
                    </a:lnTo>
                    <a:lnTo>
                      <a:pt x="54" y="34"/>
                    </a:lnTo>
                    <a:lnTo>
                      <a:pt x="54" y="38"/>
                    </a:lnTo>
                    <a:lnTo>
                      <a:pt x="54" y="41"/>
                    </a:lnTo>
                    <a:lnTo>
                      <a:pt x="53" y="44"/>
                    </a:lnTo>
                    <a:lnTo>
                      <a:pt x="52" y="47"/>
                    </a:lnTo>
                    <a:lnTo>
                      <a:pt x="52" y="49"/>
                    </a:lnTo>
                    <a:lnTo>
                      <a:pt x="50" y="52"/>
                    </a:lnTo>
                    <a:lnTo>
                      <a:pt x="49" y="55"/>
                    </a:lnTo>
                    <a:lnTo>
                      <a:pt x="47" y="57"/>
                    </a:lnTo>
                    <a:lnTo>
                      <a:pt x="47" y="60"/>
                    </a:lnTo>
                    <a:lnTo>
                      <a:pt x="46" y="62"/>
                    </a:lnTo>
                    <a:lnTo>
                      <a:pt x="46" y="64"/>
                    </a:lnTo>
                    <a:lnTo>
                      <a:pt x="46" y="67"/>
                    </a:lnTo>
                    <a:lnTo>
                      <a:pt x="45" y="69"/>
                    </a:lnTo>
                    <a:lnTo>
                      <a:pt x="44" y="72"/>
                    </a:lnTo>
                    <a:lnTo>
                      <a:pt x="43" y="74"/>
                    </a:lnTo>
                    <a:lnTo>
                      <a:pt x="42" y="76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reeform 24"/>
              <p:cNvSpPr>
                <a:spLocks noEditPoints="1"/>
              </p:cNvSpPr>
              <p:nvPr/>
            </p:nvSpPr>
            <p:spPr bwMode="auto">
              <a:xfrm>
                <a:off x="1074" y="423"/>
                <a:ext cx="311" cy="38"/>
              </a:xfrm>
              <a:custGeom>
                <a:avLst/>
                <a:gdLst>
                  <a:gd name="T0" fmla="*/ 267 w 311"/>
                  <a:gd name="T1" fmla="*/ 30 h 38"/>
                  <a:gd name="T2" fmla="*/ 271 w 311"/>
                  <a:gd name="T3" fmla="*/ 24 h 38"/>
                  <a:gd name="T4" fmla="*/ 275 w 311"/>
                  <a:gd name="T5" fmla="*/ 20 h 38"/>
                  <a:gd name="T6" fmla="*/ 282 w 311"/>
                  <a:gd name="T7" fmla="*/ 17 h 38"/>
                  <a:gd name="T8" fmla="*/ 285 w 311"/>
                  <a:gd name="T9" fmla="*/ 4 h 38"/>
                  <a:gd name="T10" fmla="*/ 286 w 311"/>
                  <a:gd name="T11" fmla="*/ 4 h 38"/>
                  <a:gd name="T12" fmla="*/ 304 w 311"/>
                  <a:gd name="T13" fmla="*/ 19 h 38"/>
                  <a:gd name="T14" fmla="*/ 8 w 311"/>
                  <a:gd name="T15" fmla="*/ 10 h 38"/>
                  <a:gd name="T16" fmla="*/ 11 w 311"/>
                  <a:gd name="T17" fmla="*/ 14 h 38"/>
                  <a:gd name="T18" fmla="*/ 15 w 311"/>
                  <a:gd name="T19" fmla="*/ 16 h 38"/>
                  <a:gd name="T20" fmla="*/ 16 w 311"/>
                  <a:gd name="T21" fmla="*/ 16 h 38"/>
                  <a:gd name="T22" fmla="*/ 25 w 311"/>
                  <a:gd name="T23" fmla="*/ 15 h 38"/>
                  <a:gd name="T24" fmla="*/ 59 w 311"/>
                  <a:gd name="T25" fmla="*/ 1 h 38"/>
                  <a:gd name="T26" fmla="*/ 66 w 311"/>
                  <a:gd name="T27" fmla="*/ 7 h 38"/>
                  <a:gd name="T28" fmla="*/ 68 w 311"/>
                  <a:gd name="T29" fmla="*/ 6 h 38"/>
                  <a:gd name="T30" fmla="*/ 68 w 311"/>
                  <a:gd name="T31" fmla="*/ 6 h 38"/>
                  <a:gd name="T32" fmla="*/ 72 w 311"/>
                  <a:gd name="T33" fmla="*/ 4 h 38"/>
                  <a:gd name="T34" fmla="*/ 66 w 311"/>
                  <a:gd name="T35" fmla="*/ 13 h 38"/>
                  <a:gd name="T36" fmla="*/ 94 w 311"/>
                  <a:gd name="T37" fmla="*/ 26 h 38"/>
                  <a:gd name="T38" fmla="*/ 103 w 311"/>
                  <a:gd name="T39" fmla="*/ 31 h 38"/>
                  <a:gd name="T40" fmla="*/ 116 w 311"/>
                  <a:gd name="T41" fmla="*/ 33 h 38"/>
                  <a:gd name="T42" fmla="*/ 73 w 311"/>
                  <a:gd name="T43" fmla="*/ 32 h 38"/>
                  <a:gd name="T44" fmla="*/ 62 w 311"/>
                  <a:gd name="T45" fmla="*/ 19 h 38"/>
                  <a:gd name="T46" fmla="*/ 38 w 311"/>
                  <a:gd name="T47" fmla="*/ 37 h 38"/>
                  <a:gd name="T48" fmla="*/ 30 w 311"/>
                  <a:gd name="T49" fmla="*/ 27 h 38"/>
                  <a:gd name="T50" fmla="*/ 31 w 311"/>
                  <a:gd name="T51" fmla="*/ 23 h 38"/>
                  <a:gd name="T52" fmla="*/ 51 w 311"/>
                  <a:gd name="T53" fmla="*/ 15 h 38"/>
                  <a:gd name="T54" fmla="*/ 49 w 311"/>
                  <a:gd name="T55" fmla="*/ 11 h 38"/>
                  <a:gd name="T56" fmla="*/ 25 w 311"/>
                  <a:gd name="T57" fmla="*/ 23 h 38"/>
                  <a:gd name="T58" fmla="*/ 22 w 311"/>
                  <a:gd name="T59" fmla="*/ 23 h 38"/>
                  <a:gd name="T60" fmla="*/ 98 w 311"/>
                  <a:gd name="T61" fmla="*/ 1 h 38"/>
                  <a:gd name="T62" fmla="*/ 109 w 311"/>
                  <a:gd name="T63" fmla="*/ 9 h 38"/>
                  <a:gd name="T64" fmla="*/ 127 w 311"/>
                  <a:gd name="T65" fmla="*/ 13 h 38"/>
                  <a:gd name="T66" fmla="*/ 111 w 311"/>
                  <a:gd name="T67" fmla="*/ 12 h 38"/>
                  <a:gd name="T68" fmla="*/ 105 w 311"/>
                  <a:gd name="T69" fmla="*/ 9 h 38"/>
                  <a:gd name="T70" fmla="*/ 143 w 311"/>
                  <a:gd name="T71" fmla="*/ 1 h 38"/>
                  <a:gd name="T72" fmla="*/ 156 w 311"/>
                  <a:gd name="T73" fmla="*/ 5 h 38"/>
                  <a:gd name="T74" fmla="*/ 158 w 311"/>
                  <a:gd name="T75" fmla="*/ 5 h 38"/>
                  <a:gd name="T76" fmla="*/ 165 w 311"/>
                  <a:gd name="T77" fmla="*/ 2 h 38"/>
                  <a:gd name="T78" fmla="*/ 166 w 311"/>
                  <a:gd name="T79" fmla="*/ 2 h 38"/>
                  <a:gd name="T80" fmla="*/ 165 w 311"/>
                  <a:gd name="T81" fmla="*/ 5 h 38"/>
                  <a:gd name="T82" fmla="*/ 163 w 311"/>
                  <a:gd name="T83" fmla="*/ 7 h 38"/>
                  <a:gd name="T84" fmla="*/ 171 w 311"/>
                  <a:gd name="T85" fmla="*/ 4 h 38"/>
                  <a:gd name="T86" fmla="*/ 174 w 311"/>
                  <a:gd name="T87" fmla="*/ 4 h 38"/>
                  <a:gd name="T88" fmla="*/ 175 w 311"/>
                  <a:gd name="T89" fmla="*/ 1 h 38"/>
                  <a:gd name="T90" fmla="*/ 231 w 311"/>
                  <a:gd name="T91" fmla="*/ 2 h 38"/>
                  <a:gd name="T92" fmla="*/ 226 w 311"/>
                  <a:gd name="T93" fmla="*/ 16 h 38"/>
                  <a:gd name="T94" fmla="*/ 163 w 311"/>
                  <a:gd name="T95" fmla="*/ 25 h 38"/>
                  <a:gd name="T96" fmla="*/ 160 w 311"/>
                  <a:gd name="T97" fmla="*/ 23 h 38"/>
                  <a:gd name="T98" fmla="*/ 151 w 311"/>
                  <a:gd name="T99" fmla="*/ 29 h 38"/>
                  <a:gd name="T100" fmla="*/ 138 w 311"/>
                  <a:gd name="T101" fmla="*/ 29 h 38"/>
                  <a:gd name="T102" fmla="*/ 136 w 311"/>
                  <a:gd name="T103" fmla="*/ 34 h 38"/>
                  <a:gd name="T104" fmla="*/ 60 w 311"/>
                  <a:gd name="T105" fmla="*/ 25 h 38"/>
                  <a:gd name="T106" fmla="*/ 99 w 311"/>
                  <a:gd name="T107" fmla="*/ 28 h 38"/>
                  <a:gd name="T108" fmla="*/ 100 w 311"/>
                  <a:gd name="T109" fmla="*/ 27 h 38"/>
                  <a:gd name="T110" fmla="*/ 102 w 311"/>
                  <a:gd name="T111" fmla="*/ 23 h 38"/>
                  <a:gd name="T112" fmla="*/ 101 w 311"/>
                  <a:gd name="T113" fmla="*/ 29 h 38"/>
                  <a:gd name="T114" fmla="*/ 101 w 311"/>
                  <a:gd name="T115" fmla="*/ 25 h 38"/>
                  <a:gd name="T116" fmla="*/ 101 w 311"/>
                  <a:gd name="T117" fmla="*/ 23 h 38"/>
                  <a:gd name="T118" fmla="*/ 108 w 311"/>
                  <a:gd name="T119" fmla="*/ 9 h 38"/>
                  <a:gd name="T120" fmla="*/ 109 w 311"/>
                  <a:gd name="T121" fmla="*/ 8 h 38"/>
                  <a:gd name="T122" fmla="*/ 171 w 311"/>
                  <a:gd name="T12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11" h="38">
                    <a:moveTo>
                      <a:pt x="299" y="38"/>
                    </a:moveTo>
                    <a:lnTo>
                      <a:pt x="257" y="38"/>
                    </a:lnTo>
                    <a:lnTo>
                      <a:pt x="259" y="38"/>
                    </a:lnTo>
                    <a:lnTo>
                      <a:pt x="259" y="37"/>
                    </a:lnTo>
                    <a:lnTo>
                      <a:pt x="261" y="37"/>
                    </a:lnTo>
                    <a:lnTo>
                      <a:pt x="262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4" y="37"/>
                    </a:lnTo>
                    <a:lnTo>
                      <a:pt x="265" y="37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4"/>
                    </a:lnTo>
                    <a:lnTo>
                      <a:pt x="265" y="33"/>
                    </a:lnTo>
                    <a:lnTo>
                      <a:pt x="265" y="33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29"/>
                    </a:lnTo>
                    <a:lnTo>
                      <a:pt x="267" y="29"/>
                    </a:lnTo>
                    <a:lnTo>
                      <a:pt x="268" y="29"/>
                    </a:lnTo>
                    <a:lnTo>
                      <a:pt x="268" y="28"/>
                    </a:lnTo>
                    <a:lnTo>
                      <a:pt x="268" y="28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9" y="27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70" y="26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3" y="22"/>
                    </a:lnTo>
                    <a:lnTo>
                      <a:pt x="273" y="22"/>
                    </a:lnTo>
                    <a:lnTo>
                      <a:pt x="274" y="22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8" y="18"/>
                    </a:lnTo>
                    <a:lnTo>
                      <a:pt x="278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1" y="17"/>
                    </a:lnTo>
                    <a:lnTo>
                      <a:pt x="282" y="17"/>
                    </a:lnTo>
                    <a:lnTo>
                      <a:pt x="282" y="16"/>
                    </a:lnTo>
                    <a:lnTo>
                      <a:pt x="283" y="16"/>
                    </a:lnTo>
                    <a:lnTo>
                      <a:pt x="283" y="14"/>
                    </a:lnTo>
                    <a:lnTo>
                      <a:pt x="284" y="13"/>
                    </a:lnTo>
                    <a:lnTo>
                      <a:pt x="284" y="11"/>
                    </a:lnTo>
                    <a:lnTo>
                      <a:pt x="284" y="9"/>
                    </a:lnTo>
                    <a:lnTo>
                      <a:pt x="284" y="7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5"/>
                    </a:lnTo>
                    <a:lnTo>
                      <a:pt x="286" y="5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7" y="4"/>
                    </a:lnTo>
                    <a:lnTo>
                      <a:pt x="287" y="4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1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8" y="2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9" y="1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311" y="0"/>
                    </a:lnTo>
                    <a:lnTo>
                      <a:pt x="311" y="3"/>
                    </a:lnTo>
                    <a:lnTo>
                      <a:pt x="310" y="5"/>
                    </a:lnTo>
                    <a:lnTo>
                      <a:pt x="310" y="8"/>
                    </a:lnTo>
                    <a:lnTo>
                      <a:pt x="309" y="10"/>
                    </a:lnTo>
                    <a:lnTo>
                      <a:pt x="308" y="13"/>
                    </a:lnTo>
                    <a:lnTo>
                      <a:pt x="307" y="15"/>
                    </a:lnTo>
                    <a:lnTo>
                      <a:pt x="305" y="17"/>
                    </a:lnTo>
                    <a:lnTo>
                      <a:pt x="304" y="19"/>
                    </a:lnTo>
                    <a:lnTo>
                      <a:pt x="304" y="22"/>
                    </a:lnTo>
                    <a:lnTo>
                      <a:pt x="303" y="24"/>
                    </a:lnTo>
                    <a:lnTo>
                      <a:pt x="303" y="26"/>
                    </a:lnTo>
                    <a:lnTo>
                      <a:pt x="303" y="29"/>
                    </a:lnTo>
                    <a:lnTo>
                      <a:pt x="302" y="31"/>
                    </a:lnTo>
                    <a:lnTo>
                      <a:pt x="301" y="34"/>
                    </a:lnTo>
                    <a:lnTo>
                      <a:pt x="300" y="36"/>
                    </a:lnTo>
                    <a:lnTo>
                      <a:pt x="299" y="38"/>
                    </a:lnTo>
                    <a:close/>
                    <a:moveTo>
                      <a:pt x="0" y="0"/>
                    </a:moveTo>
                    <a:lnTo>
                      <a:pt x="15" y="0"/>
                    </a:lnTo>
                    <a:lnTo>
                      <a:pt x="15" y="1"/>
                    </a:lnTo>
                    <a:lnTo>
                      <a:pt x="14" y="1"/>
                    </a:lnTo>
                    <a:lnTo>
                      <a:pt x="14" y="1"/>
                    </a:lnTo>
                    <a:lnTo>
                      <a:pt x="14" y="2"/>
                    </a:lnTo>
                    <a:lnTo>
                      <a:pt x="14" y="2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2" y="9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6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8" y="11"/>
                    </a:lnTo>
                    <a:lnTo>
                      <a:pt x="29" y="10"/>
                    </a:lnTo>
                    <a:lnTo>
                      <a:pt x="31" y="8"/>
                    </a:lnTo>
                    <a:lnTo>
                      <a:pt x="32" y="7"/>
                    </a:lnTo>
                    <a:lnTo>
                      <a:pt x="33" y="5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1"/>
                    </a:lnTo>
                    <a:lnTo>
                      <a:pt x="59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2" y="8"/>
                    </a:lnTo>
                    <a:lnTo>
                      <a:pt x="62" y="9"/>
                    </a:lnTo>
                    <a:lnTo>
                      <a:pt x="63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4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3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1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76" y="1"/>
                    </a:lnTo>
                    <a:lnTo>
                      <a:pt x="74" y="3"/>
                    </a:lnTo>
                    <a:lnTo>
                      <a:pt x="72" y="4"/>
                    </a:lnTo>
                    <a:lnTo>
                      <a:pt x="69" y="6"/>
                    </a:lnTo>
                    <a:lnTo>
                      <a:pt x="67" y="7"/>
                    </a:lnTo>
                    <a:lnTo>
                      <a:pt x="65" y="9"/>
                    </a:lnTo>
                    <a:lnTo>
                      <a:pt x="64" y="10"/>
                    </a:lnTo>
                    <a:lnTo>
                      <a:pt x="64" y="11"/>
                    </a:lnTo>
                    <a:lnTo>
                      <a:pt x="64" y="13"/>
                    </a:lnTo>
                    <a:lnTo>
                      <a:pt x="65" y="14"/>
                    </a:lnTo>
                    <a:lnTo>
                      <a:pt x="66" y="14"/>
                    </a:lnTo>
                    <a:lnTo>
                      <a:pt x="66" y="13"/>
                    </a:lnTo>
                    <a:lnTo>
                      <a:pt x="67" y="13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70" y="11"/>
                    </a:lnTo>
                    <a:lnTo>
                      <a:pt x="70" y="11"/>
                    </a:lnTo>
                    <a:lnTo>
                      <a:pt x="71" y="11"/>
                    </a:lnTo>
                    <a:lnTo>
                      <a:pt x="72" y="11"/>
                    </a:lnTo>
                    <a:lnTo>
                      <a:pt x="73" y="11"/>
                    </a:lnTo>
                    <a:lnTo>
                      <a:pt x="74" y="11"/>
                    </a:lnTo>
                    <a:lnTo>
                      <a:pt x="74" y="11"/>
                    </a:lnTo>
                    <a:lnTo>
                      <a:pt x="75" y="11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81" y="13"/>
                    </a:lnTo>
                    <a:lnTo>
                      <a:pt x="82" y="14"/>
                    </a:lnTo>
                    <a:lnTo>
                      <a:pt x="84" y="15"/>
                    </a:lnTo>
                    <a:lnTo>
                      <a:pt x="86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90" y="19"/>
                    </a:lnTo>
                    <a:lnTo>
                      <a:pt x="92" y="20"/>
                    </a:lnTo>
                    <a:lnTo>
                      <a:pt x="93" y="22"/>
                    </a:lnTo>
                    <a:lnTo>
                      <a:pt x="94" y="24"/>
                    </a:lnTo>
                    <a:lnTo>
                      <a:pt x="94" y="26"/>
                    </a:lnTo>
                    <a:lnTo>
                      <a:pt x="95" y="29"/>
                    </a:lnTo>
                    <a:lnTo>
                      <a:pt x="95" y="31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5"/>
                    </a:lnTo>
                    <a:lnTo>
                      <a:pt x="97" y="34"/>
                    </a:lnTo>
                    <a:lnTo>
                      <a:pt x="98" y="34"/>
                    </a:lnTo>
                    <a:lnTo>
                      <a:pt x="99" y="34"/>
                    </a:lnTo>
                    <a:lnTo>
                      <a:pt x="99" y="33"/>
                    </a:lnTo>
                    <a:lnTo>
                      <a:pt x="100" y="33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4" y="31"/>
                    </a:lnTo>
                    <a:lnTo>
                      <a:pt x="104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6" y="31"/>
                    </a:lnTo>
                    <a:lnTo>
                      <a:pt x="107" y="31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2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4" y="32"/>
                    </a:lnTo>
                    <a:lnTo>
                      <a:pt x="114" y="31"/>
                    </a:lnTo>
                    <a:lnTo>
                      <a:pt x="114" y="32"/>
                    </a:lnTo>
                    <a:lnTo>
                      <a:pt x="114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7" y="33"/>
                    </a:lnTo>
                    <a:lnTo>
                      <a:pt x="117" y="33"/>
                    </a:lnTo>
                    <a:lnTo>
                      <a:pt x="117" y="34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1" y="35"/>
                    </a:lnTo>
                    <a:lnTo>
                      <a:pt x="123" y="35"/>
                    </a:lnTo>
                    <a:lnTo>
                      <a:pt x="124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7" y="38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85" y="37"/>
                    </a:lnTo>
                    <a:lnTo>
                      <a:pt x="85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3" y="38"/>
                    </a:lnTo>
                    <a:lnTo>
                      <a:pt x="82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2" y="38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3" y="35"/>
                    </a:lnTo>
                    <a:lnTo>
                      <a:pt x="74" y="34"/>
                    </a:lnTo>
                    <a:lnTo>
                      <a:pt x="74" y="33"/>
                    </a:lnTo>
                    <a:lnTo>
                      <a:pt x="73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0" y="29"/>
                    </a:lnTo>
                    <a:lnTo>
                      <a:pt x="68" y="27"/>
                    </a:lnTo>
                    <a:lnTo>
                      <a:pt x="65" y="25"/>
                    </a:lnTo>
                    <a:lnTo>
                      <a:pt x="64" y="24"/>
                    </a:lnTo>
                    <a:lnTo>
                      <a:pt x="64" y="23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0" y="20"/>
                    </a:lnTo>
                    <a:lnTo>
                      <a:pt x="60" y="21"/>
                    </a:lnTo>
                    <a:lnTo>
                      <a:pt x="60" y="21"/>
                    </a:lnTo>
                    <a:lnTo>
                      <a:pt x="59" y="21"/>
                    </a:lnTo>
                    <a:lnTo>
                      <a:pt x="59" y="22"/>
                    </a:lnTo>
                    <a:lnTo>
                      <a:pt x="58" y="23"/>
                    </a:lnTo>
                    <a:lnTo>
                      <a:pt x="57" y="24"/>
                    </a:lnTo>
                    <a:lnTo>
                      <a:pt x="56" y="24"/>
                    </a:lnTo>
                    <a:lnTo>
                      <a:pt x="53" y="25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5" y="25"/>
                    </a:lnTo>
                    <a:lnTo>
                      <a:pt x="43" y="25"/>
                    </a:lnTo>
                    <a:lnTo>
                      <a:pt x="41" y="25"/>
                    </a:lnTo>
                    <a:lnTo>
                      <a:pt x="41" y="26"/>
                    </a:lnTo>
                    <a:lnTo>
                      <a:pt x="40" y="26"/>
                    </a:lnTo>
                    <a:lnTo>
                      <a:pt x="39" y="26"/>
                    </a:lnTo>
                    <a:lnTo>
                      <a:pt x="38" y="26"/>
                    </a:lnTo>
                    <a:lnTo>
                      <a:pt x="37" y="25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4" y="25"/>
                    </a:lnTo>
                    <a:lnTo>
                      <a:pt x="34" y="26"/>
                    </a:lnTo>
                    <a:lnTo>
                      <a:pt x="34" y="28"/>
                    </a:lnTo>
                    <a:lnTo>
                      <a:pt x="34" y="30"/>
                    </a:lnTo>
                    <a:lnTo>
                      <a:pt x="34" y="32"/>
                    </a:lnTo>
                    <a:lnTo>
                      <a:pt x="35" y="34"/>
                    </a:lnTo>
                    <a:lnTo>
                      <a:pt x="35" y="36"/>
                    </a:lnTo>
                    <a:lnTo>
                      <a:pt x="36" y="36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3" y="38"/>
                    </a:lnTo>
                    <a:lnTo>
                      <a:pt x="33" y="37"/>
                    </a:lnTo>
                    <a:lnTo>
                      <a:pt x="32" y="36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30" y="33"/>
                    </a:lnTo>
                    <a:lnTo>
                      <a:pt x="30" y="31"/>
                    </a:lnTo>
                    <a:lnTo>
                      <a:pt x="29" y="30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8"/>
                    </a:lnTo>
                    <a:lnTo>
                      <a:pt x="30" y="27"/>
                    </a:lnTo>
                    <a:lnTo>
                      <a:pt x="29" y="26"/>
                    </a:lnTo>
                    <a:lnTo>
                      <a:pt x="29" y="26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2" y="22"/>
                    </a:lnTo>
                    <a:lnTo>
                      <a:pt x="33" y="21"/>
                    </a:lnTo>
                    <a:lnTo>
                      <a:pt x="33" y="21"/>
                    </a:lnTo>
                    <a:lnTo>
                      <a:pt x="34" y="20"/>
                    </a:lnTo>
                    <a:lnTo>
                      <a:pt x="34" y="20"/>
                    </a:lnTo>
                    <a:lnTo>
                      <a:pt x="35" y="19"/>
                    </a:lnTo>
                    <a:lnTo>
                      <a:pt x="36" y="19"/>
                    </a:lnTo>
                    <a:lnTo>
                      <a:pt x="38" y="19"/>
                    </a:lnTo>
                    <a:lnTo>
                      <a:pt x="40" y="17"/>
                    </a:lnTo>
                    <a:lnTo>
                      <a:pt x="41" y="17"/>
                    </a:lnTo>
                    <a:lnTo>
                      <a:pt x="43" y="16"/>
                    </a:lnTo>
                    <a:lnTo>
                      <a:pt x="44" y="16"/>
                    </a:lnTo>
                    <a:lnTo>
                      <a:pt x="46" y="16"/>
                    </a:lnTo>
                    <a:lnTo>
                      <a:pt x="47" y="16"/>
                    </a:lnTo>
                    <a:lnTo>
                      <a:pt x="49" y="16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2" y="12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8" y="10"/>
                    </a:lnTo>
                    <a:lnTo>
                      <a:pt x="46" y="10"/>
                    </a:lnTo>
                    <a:lnTo>
                      <a:pt x="45" y="9"/>
                    </a:lnTo>
                    <a:lnTo>
                      <a:pt x="44" y="9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2" y="11"/>
                    </a:lnTo>
                    <a:lnTo>
                      <a:pt x="41" y="12"/>
                    </a:lnTo>
                    <a:lnTo>
                      <a:pt x="39" y="13"/>
                    </a:lnTo>
                    <a:lnTo>
                      <a:pt x="38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5"/>
                    </a:lnTo>
                    <a:lnTo>
                      <a:pt x="34" y="15"/>
                    </a:lnTo>
                    <a:lnTo>
                      <a:pt x="33" y="15"/>
                    </a:lnTo>
                    <a:lnTo>
                      <a:pt x="32" y="15"/>
                    </a:lnTo>
                    <a:lnTo>
                      <a:pt x="31" y="16"/>
                    </a:lnTo>
                    <a:lnTo>
                      <a:pt x="30" y="16"/>
                    </a:lnTo>
                    <a:lnTo>
                      <a:pt x="30" y="16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29" y="20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29" y="22"/>
                    </a:lnTo>
                    <a:lnTo>
                      <a:pt x="28" y="23"/>
                    </a:lnTo>
                    <a:lnTo>
                      <a:pt x="28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5" y="26"/>
                    </a:lnTo>
                    <a:lnTo>
                      <a:pt x="25" y="28"/>
                    </a:lnTo>
                    <a:lnTo>
                      <a:pt x="25" y="29"/>
                    </a:lnTo>
                    <a:lnTo>
                      <a:pt x="25" y="30"/>
                    </a:lnTo>
                    <a:lnTo>
                      <a:pt x="26" y="31"/>
                    </a:lnTo>
                    <a:lnTo>
                      <a:pt x="26" y="32"/>
                    </a:lnTo>
                    <a:lnTo>
                      <a:pt x="26" y="33"/>
                    </a:lnTo>
                    <a:lnTo>
                      <a:pt x="26" y="33"/>
                    </a:lnTo>
                    <a:lnTo>
                      <a:pt x="26" y="34"/>
                    </a:lnTo>
                    <a:lnTo>
                      <a:pt x="26" y="35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8"/>
                    </a:lnTo>
                    <a:lnTo>
                      <a:pt x="22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2" y="28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2"/>
                    </a:lnTo>
                    <a:lnTo>
                      <a:pt x="21" y="22"/>
                    </a:lnTo>
                    <a:lnTo>
                      <a:pt x="21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7" y="20"/>
                    </a:lnTo>
                    <a:lnTo>
                      <a:pt x="15" y="18"/>
                    </a:lnTo>
                    <a:lnTo>
                      <a:pt x="13" y="17"/>
                    </a:lnTo>
                    <a:lnTo>
                      <a:pt x="11" y="16"/>
                    </a:lnTo>
                    <a:lnTo>
                      <a:pt x="9" y="15"/>
                    </a:lnTo>
                    <a:lnTo>
                      <a:pt x="7" y="14"/>
                    </a:lnTo>
                    <a:lnTo>
                      <a:pt x="6" y="12"/>
                    </a:lnTo>
                    <a:lnTo>
                      <a:pt x="4" y="12"/>
                    </a:lnTo>
                    <a:lnTo>
                      <a:pt x="4" y="11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2" y="6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  <a:moveTo>
                      <a:pt x="92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9" y="2"/>
                    </a:lnTo>
                    <a:lnTo>
                      <a:pt x="101" y="3"/>
                    </a:lnTo>
                    <a:lnTo>
                      <a:pt x="103" y="4"/>
                    </a:lnTo>
                    <a:lnTo>
                      <a:pt x="104" y="5"/>
                    </a:lnTo>
                    <a:lnTo>
                      <a:pt x="105" y="6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8" y="9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10" y="9"/>
                    </a:lnTo>
                    <a:lnTo>
                      <a:pt x="111" y="9"/>
                    </a:lnTo>
                    <a:lnTo>
                      <a:pt x="112" y="10"/>
                    </a:lnTo>
                    <a:lnTo>
                      <a:pt x="113" y="10"/>
                    </a:lnTo>
                    <a:lnTo>
                      <a:pt x="114" y="10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9" y="10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3"/>
                    </a:lnTo>
                    <a:lnTo>
                      <a:pt x="126" y="13"/>
                    </a:lnTo>
                    <a:lnTo>
                      <a:pt x="127" y="13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29" y="15"/>
                    </a:lnTo>
                    <a:lnTo>
                      <a:pt x="130" y="15"/>
                    </a:lnTo>
                    <a:lnTo>
                      <a:pt x="131" y="16"/>
                    </a:lnTo>
                    <a:lnTo>
                      <a:pt x="132" y="17"/>
                    </a:lnTo>
                    <a:lnTo>
                      <a:pt x="133" y="18"/>
                    </a:lnTo>
                    <a:lnTo>
                      <a:pt x="134" y="18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7" y="21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7" y="22"/>
                    </a:lnTo>
                    <a:lnTo>
                      <a:pt x="136" y="21"/>
                    </a:lnTo>
                    <a:lnTo>
                      <a:pt x="135" y="21"/>
                    </a:lnTo>
                    <a:lnTo>
                      <a:pt x="134" y="21"/>
                    </a:lnTo>
                    <a:lnTo>
                      <a:pt x="133" y="21"/>
                    </a:lnTo>
                    <a:lnTo>
                      <a:pt x="132" y="20"/>
                    </a:lnTo>
                    <a:lnTo>
                      <a:pt x="131" y="20"/>
                    </a:lnTo>
                    <a:lnTo>
                      <a:pt x="130" y="20"/>
                    </a:lnTo>
                    <a:lnTo>
                      <a:pt x="129" y="18"/>
                    </a:lnTo>
                    <a:lnTo>
                      <a:pt x="128" y="17"/>
                    </a:lnTo>
                    <a:lnTo>
                      <a:pt x="127" y="16"/>
                    </a:lnTo>
                    <a:lnTo>
                      <a:pt x="125" y="16"/>
                    </a:lnTo>
                    <a:lnTo>
                      <a:pt x="122" y="15"/>
                    </a:lnTo>
                    <a:lnTo>
                      <a:pt x="119" y="14"/>
                    </a:lnTo>
                    <a:lnTo>
                      <a:pt x="115" y="13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11" y="12"/>
                    </a:lnTo>
                    <a:lnTo>
                      <a:pt x="110" y="11"/>
                    </a:lnTo>
                    <a:lnTo>
                      <a:pt x="109" y="11"/>
                    </a:lnTo>
                    <a:lnTo>
                      <a:pt x="109" y="11"/>
                    </a:lnTo>
                    <a:lnTo>
                      <a:pt x="109" y="10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1"/>
                    </a:lnTo>
                    <a:lnTo>
                      <a:pt x="106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9"/>
                    </a:lnTo>
                    <a:lnTo>
                      <a:pt x="106" y="9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2" y="8"/>
                    </a:lnTo>
                    <a:lnTo>
                      <a:pt x="102" y="7"/>
                    </a:lnTo>
                    <a:lnTo>
                      <a:pt x="100" y="6"/>
                    </a:lnTo>
                    <a:lnTo>
                      <a:pt x="99" y="5"/>
                    </a:lnTo>
                    <a:lnTo>
                      <a:pt x="98" y="4"/>
                    </a:lnTo>
                    <a:lnTo>
                      <a:pt x="97" y="3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3" y="1"/>
                    </a:lnTo>
                    <a:lnTo>
                      <a:pt x="92" y="0"/>
                    </a:lnTo>
                    <a:close/>
                    <a:moveTo>
                      <a:pt x="132" y="0"/>
                    </a:move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1"/>
                    </a:lnTo>
                    <a:lnTo>
                      <a:pt x="148" y="2"/>
                    </a:lnTo>
                    <a:lnTo>
                      <a:pt x="149" y="3"/>
                    </a:lnTo>
                    <a:lnTo>
                      <a:pt x="151" y="3"/>
                    </a:lnTo>
                    <a:lnTo>
                      <a:pt x="152" y="4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7" y="5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2" y="4"/>
                    </a:lnTo>
                    <a:lnTo>
                      <a:pt x="161" y="4"/>
                    </a:lnTo>
                    <a:lnTo>
                      <a:pt x="161" y="4"/>
                    </a:lnTo>
                    <a:lnTo>
                      <a:pt x="161" y="3"/>
                    </a:lnTo>
                    <a:lnTo>
                      <a:pt x="161" y="3"/>
                    </a:lnTo>
                    <a:lnTo>
                      <a:pt x="162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4" y="2"/>
                    </a:lnTo>
                    <a:lnTo>
                      <a:pt x="165" y="2"/>
                    </a:lnTo>
                    <a:lnTo>
                      <a:pt x="165" y="2"/>
                    </a:lnTo>
                    <a:lnTo>
                      <a:pt x="166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8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4"/>
                    </a:lnTo>
                    <a:lnTo>
                      <a:pt x="165" y="4"/>
                    </a:lnTo>
                    <a:lnTo>
                      <a:pt x="164" y="4"/>
                    </a:lnTo>
                    <a:lnTo>
                      <a:pt x="164" y="4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4" y="5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3" y="6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4"/>
                    </a:lnTo>
                    <a:lnTo>
                      <a:pt x="168" y="4"/>
                    </a:lnTo>
                    <a:lnTo>
                      <a:pt x="169" y="4"/>
                    </a:lnTo>
                    <a:lnTo>
                      <a:pt x="170" y="4"/>
                    </a:lnTo>
                    <a:lnTo>
                      <a:pt x="171" y="4"/>
                    </a:lnTo>
                    <a:lnTo>
                      <a:pt x="171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6" y="4"/>
                    </a:lnTo>
                    <a:lnTo>
                      <a:pt x="176" y="4"/>
                    </a:lnTo>
                    <a:lnTo>
                      <a:pt x="177" y="3"/>
                    </a:lnTo>
                    <a:lnTo>
                      <a:pt x="177" y="3"/>
                    </a:lnTo>
                    <a:lnTo>
                      <a:pt x="178" y="3"/>
                    </a:lnTo>
                    <a:lnTo>
                      <a:pt x="178" y="3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3" y="2"/>
                    </a:lnTo>
                    <a:lnTo>
                      <a:pt x="172" y="1"/>
                    </a:lnTo>
                    <a:lnTo>
                      <a:pt x="171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173" y="1"/>
                    </a:lnTo>
                    <a:lnTo>
                      <a:pt x="175" y="1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3" y="1"/>
                    </a:lnTo>
                    <a:lnTo>
                      <a:pt x="184" y="1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0" y="2"/>
                    </a:lnTo>
                    <a:lnTo>
                      <a:pt x="230" y="2"/>
                    </a:lnTo>
                    <a:lnTo>
                      <a:pt x="230" y="3"/>
                    </a:lnTo>
                    <a:lnTo>
                      <a:pt x="230" y="4"/>
                    </a:lnTo>
                    <a:lnTo>
                      <a:pt x="230" y="4"/>
                    </a:lnTo>
                    <a:lnTo>
                      <a:pt x="230" y="5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8"/>
                    </a:lnTo>
                    <a:lnTo>
                      <a:pt x="230" y="9"/>
                    </a:lnTo>
                    <a:lnTo>
                      <a:pt x="230" y="10"/>
                    </a:lnTo>
                    <a:lnTo>
                      <a:pt x="230" y="11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4"/>
                    </a:lnTo>
                    <a:lnTo>
                      <a:pt x="228" y="15"/>
                    </a:lnTo>
                    <a:lnTo>
                      <a:pt x="226" y="16"/>
                    </a:lnTo>
                    <a:lnTo>
                      <a:pt x="225" y="17"/>
                    </a:lnTo>
                    <a:lnTo>
                      <a:pt x="223" y="20"/>
                    </a:lnTo>
                    <a:lnTo>
                      <a:pt x="222" y="22"/>
                    </a:lnTo>
                    <a:lnTo>
                      <a:pt x="221" y="25"/>
                    </a:lnTo>
                    <a:lnTo>
                      <a:pt x="220" y="27"/>
                    </a:lnTo>
                    <a:lnTo>
                      <a:pt x="219" y="29"/>
                    </a:lnTo>
                    <a:lnTo>
                      <a:pt x="218" y="32"/>
                    </a:lnTo>
                    <a:lnTo>
                      <a:pt x="218" y="33"/>
                    </a:lnTo>
                    <a:lnTo>
                      <a:pt x="218" y="33"/>
                    </a:lnTo>
                    <a:lnTo>
                      <a:pt x="218" y="34"/>
                    </a:lnTo>
                    <a:lnTo>
                      <a:pt x="217" y="35"/>
                    </a:lnTo>
                    <a:lnTo>
                      <a:pt x="217" y="36"/>
                    </a:lnTo>
                    <a:lnTo>
                      <a:pt x="216" y="37"/>
                    </a:lnTo>
                    <a:lnTo>
                      <a:pt x="216" y="38"/>
                    </a:lnTo>
                    <a:lnTo>
                      <a:pt x="215" y="38"/>
                    </a:lnTo>
                    <a:lnTo>
                      <a:pt x="180" y="38"/>
                    </a:lnTo>
                    <a:lnTo>
                      <a:pt x="177" y="36"/>
                    </a:lnTo>
                    <a:lnTo>
                      <a:pt x="174" y="34"/>
                    </a:lnTo>
                    <a:lnTo>
                      <a:pt x="171" y="32"/>
                    </a:lnTo>
                    <a:lnTo>
                      <a:pt x="169" y="30"/>
                    </a:lnTo>
                    <a:lnTo>
                      <a:pt x="166" y="28"/>
                    </a:lnTo>
                    <a:lnTo>
                      <a:pt x="165" y="27"/>
                    </a:lnTo>
                    <a:lnTo>
                      <a:pt x="164" y="26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1" y="24"/>
                    </a:lnTo>
                    <a:lnTo>
                      <a:pt x="161" y="24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59" y="22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7" y="20"/>
                    </a:lnTo>
                    <a:lnTo>
                      <a:pt x="156" y="20"/>
                    </a:lnTo>
                    <a:lnTo>
                      <a:pt x="156" y="18"/>
                    </a:lnTo>
                    <a:lnTo>
                      <a:pt x="154" y="17"/>
                    </a:lnTo>
                    <a:lnTo>
                      <a:pt x="152" y="16"/>
                    </a:lnTo>
                    <a:lnTo>
                      <a:pt x="149" y="14"/>
                    </a:lnTo>
                    <a:lnTo>
                      <a:pt x="147" y="13"/>
                    </a:lnTo>
                    <a:lnTo>
                      <a:pt x="144" y="11"/>
                    </a:lnTo>
                    <a:lnTo>
                      <a:pt x="142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39" y="8"/>
                    </a:lnTo>
                    <a:lnTo>
                      <a:pt x="138" y="7"/>
                    </a:lnTo>
                    <a:lnTo>
                      <a:pt x="137" y="6"/>
                    </a:lnTo>
                    <a:lnTo>
                      <a:pt x="135" y="4"/>
                    </a:lnTo>
                    <a:lnTo>
                      <a:pt x="134" y="3"/>
                    </a:lnTo>
                    <a:lnTo>
                      <a:pt x="133" y="1"/>
                    </a:lnTo>
                    <a:lnTo>
                      <a:pt x="132" y="0"/>
                    </a:lnTo>
                    <a:close/>
                    <a:moveTo>
                      <a:pt x="168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1" y="35"/>
                    </a:lnTo>
                    <a:lnTo>
                      <a:pt x="160" y="34"/>
                    </a:lnTo>
                    <a:lnTo>
                      <a:pt x="158" y="33"/>
                    </a:lnTo>
                    <a:lnTo>
                      <a:pt x="156" y="31"/>
                    </a:lnTo>
                    <a:lnTo>
                      <a:pt x="154" y="30"/>
                    </a:lnTo>
                    <a:lnTo>
                      <a:pt x="151" y="29"/>
                    </a:lnTo>
                    <a:lnTo>
                      <a:pt x="147" y="28"/>
                    </a:lnTo>
                    <a:lnTo>
                      <a:pt x="146" y="27"/>
                    </a:lnTo>
                    <a:lnTo>
                      <a:pt x="145" y="27"/>
                    </a:lnTo>
                    <a:lnTo>
                      <a:pt x="143" y="27"/>
                    </a:lnTo>
                    <a:lnTo>
                      <a:pt x="142" y="26"/>
                    </a:lnTo>
                    <a:lnTo>
                      <a:pt x="141" y="26"/>
                    </a:lnTo>
                    <a:lnTo>
                      <a:pt x="141" y="25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3" y="24"/>
                    </a:lnTo>
                    <a:lnTo>
                      <a:pt x="146" y="24"/>
                    </a:lnTo>
                    <a:lnTo>
                      <a:pt x="149" y="25"/>
                    </a:lnTo>
                    <a:lnTo>
                      <a:pt x="152" y="26"/>
                    </a:lnTo>
                    <a:lnTo>
                      <a:pt x="156" y="27"/>
                    </a:lnTo>
                    <a:lnTo>
                      <a:pt x="158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1"/>
                    </a:lnTo>
                    <a:lnTo>
                      <a:pt x="162" y="31"/>
                    </a:lnTo>
                    <a:lnTo>
                      <a:pt x="163" y="31"/>
                    </a:lnTo>
                    <a:lnTo>
                      <a:pt x="164" y="32"/>
                    </a:lnTo>
                    <a:lnTo>
                      <a:pt x="165" y="33"/>
                    </a:lnTo>
                    <a:lnTo>
                      <a:pt x="166" y="34"/>
                    </a:lnTo>
                    <a:lnTo>
                      <a:pt x="166" y="35"/>
                    </a:lnTo>
                    <a:lnTo>
                      <a:pt x="167" y="36"/>
                    </a:lnTo>
                    <a:lnTo>
                      <a:pt x="167" y="37"/>
                    </a:lnTo>
                    <a:lnTo>
                      <a:pt x="168" y="38"/>
                    </a:lnTo>
                    <a:close/>
                    <a:moveTo>
                      <a:pt x="139" y="38"/>
                    </a:moveTo>
                    <a:lnTo>
                      <a:pt x="138" y="38"/>
                    </a:lnTo>
                    <a:lnTo>
                      <a:pt x="138" y="37"/>
                    </a:lnTo>
                    <a:lnTo>
                      <a:pt x="138" y="35"/>
                    </a:lnTo>
                    <a:lnTo>
                      <a:pt x="138" y="33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38" y="29"/>
                    </a:lnTo>
                    <a:lnTo>
                      <a:pt x="138" y="28"/>
                    </a:lnTo>
                    <a:lnTo>
                      <a:pt x="138" y="27"/>
                    </a:lnTo>
                    <a:lnTo>
                      <a:pt x="139" y="28"/>
                    </a:lnTo>
                    <a:lnTo>
                      <a:pt x="139" y="29"/>
                    </a:lnTo>
                    <a:lnTo>
                      <a:pt x="139" y="30"/>
                    </a:lnTo>
                    <a:lnTo>
                      <a:pt x="139" y="31"/>
                    </a:lnTo>
                    <a:lnTo>
                      <a:pt x="139" y="33"/>
                    </a:lnTo>
                    <a:lnTo>
                      <a:pt x="139" y="35"/>
                    </a:lnTo>
                    <a:lnTo>
                      <a:pt x="139" y="37"/>
                    </a:lnTo>
                    <a:lnTo>
                      <a:pt x="139" y="38"/>
                    </a:lnTo>
                    <a:close/>
                    <a:moveTo>
                      <a:pt x="137" y="38"/>
                    </a:moveTo>
                    <a:lnTo>
                      <a:pt x="136" y="38"/>
                    </a:lnTo>
                    <a:lnTo>
                      <a:pt x="136" y="38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6" y="36"/>
                    </a:lnTo>
                    <a:lnTo>
                      <a:pt x="136" y="35"/>
                    </a:lnTo>
                    <a:lnTo>
                      <a:pt x="136" y="35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6"/>
                    </a:lnTo>
                    <a:lnTo>
                      <a:pt x="137" y="36"/>
                    </a:lnTo>
                    <a:lnTo>
                      <a:pt x="137" y="37"/>
                    </a:lnTo>
                    <a:lnTo>
                      <a:pt x="137" y="37"/>
                    </a:lnTo>
                    <a:lnTo>
                      <a:pt x="137" y="38"/>
                    </a:lnTo>
                    <a:lnTo>
                      <a:pt x="137" y="38"/>
                    </a:lnTo>
                    <a:close/>
                    <a:moveTo>
                      <a:pt x="66" y="38"/>
                    </a:moveTo>
                    <a:lnTo>
                      <a:pt x="59" y="38"/>
                    </a:lnTo>
                    <a:lnTo>
                      <a:pt x="59" y="37"/>
                    </a:lnTo>
                    <a:lnTo>
                      <a:pt x="59" y="35"/>
                    </a:lnTo>
                    <a:lnTo>
                      <a:pt x="59" y="33"/>
                    </a:lnTo>
                    <a:lnTo>
                      <a:pt x="58" y="30"/>
                    </a:lnTo>
                    <a:lnTo>
                      <a:pt x="58" y="29"/>
                    </a:lnTo>
                    <a:lnTo>
                      <a:pt x="59" y="27"/>
                    </a:lnTo>
                    <a:lnTo>
                      <a:pt x="59" y="26"/>
                    </a:lnTo>
                    <a:lnTo>
                      <a:pt x="59" y="26"/>
                    </a:lnTo>
                    <a:lnTo>
                      <a:pt x="60" y="26"/>
                    </a:lnTo>
                    <a:lnTo>
                      <a:pt x="60" y="26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2" y="26"/>
                    </a:lnTo>
                    <a:lnTo>
                      <a:pt x="63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3"/>
                    </a:lnTo>
                    <a:lnTo>
                      <a:pt x="66" y="34"/>
                    </a:lnTo>
                    <a:lnTo>
                      <a:pt x="66" y="37"/>
                    </a:lnTo>
                    <a:lnTo>
                      <a:pt x="66" y="38"/>
                    </a:lnTo>
                    <a:close/>
                    <a:moveTo>
                      <a:pt x="136" y="33"/>
                    </a:move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7" y="33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close/>
                    <a:moveTo>
                      <a:pt x="98" y="30"/>
                    </a:moveTo>
                    <a:lnTo>
                      <a:pt x="98" y="30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0" y="26"/>
                    </a:lnTo>
                    <a:lnTo>
                      <a:pt x="100" y="27"/>
                    </a:lnTo>
                    <a:lnTo>
                      <a:pt x="100" y="28"/>
                    </a:lnTo>
                    <a:lnTo>
                      <a:pt x="99" y="28"/>
                    </a:lnTo>
                    <a:lnTo>
                      <a:pt x="99" y="29"/>
                    </a:lnTo>
                    <a:lnTo>
                      <a:pt x="99" y="29"/>
                    </a:lnTo>
                    <a:lnTo>
                      <a:pt x="99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close/>
                    <a:moveTo>
                      <a:pt x="101" y="29"/>
                    </a:move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2" y="25"/>
                    </a:lnTo>
                    <a:lnTo>
                      <a:pt x="102" y="23"/>
                    </a:lnTo>
                    <a:lnTo>
                      <a:pt x="103" y="22"/>
                    </a:lnTo>
                    <a:lnTo>
                      <a:pt x="103" y="20"/>
                    </a:lnTo>
                    <a:lnTo>
                      <a:pt x="103" y="19"/>
                    </a:lnTo>
                    <a:lnTo>
                      <a:pt x="104" y="19"/>
                    </a:lnTo>
                    <a:lnTo>
                      <a:pt x="104" y="18"/>
                    </a:lnTo>
                    <a:lnTo>
                      <a:pt x="104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6" y="16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5" y="17"/>
                    </a:lnTo>
                    <a:lnTo>
                      <a:pt x="105" y="19"/>
                    </a:lnTo>
                    <a:lnTo>
                      <a:pt x="104" y="21"/>
                    </a:lnTo>
                    <a:lnTo>
                      <a:pt x="103" y="23"/>
                    </a:lnTo>
                    <a:lnTo>
                      <a:pt x="103" y="24"/>
                    </a:lnTo>
                    <a:lnTo>
                      <a:pt x="102" y="26"/>
                    </a:lnTo>
                    <a:lnTo>
                      <a:pt x="102" y="28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close/>
                    <a:moveTo>
                      <a:pt x="100" y="25"/>
                    </a:move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99" y="24"/>
                    </a:lnTo>
                    <a:lnTo>
                      <a:pt x="99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close/>
                    <a:moveTo>
                      <a:pt x="138" y="24"/>
                    </a:move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close/>
                    <a:moveTo>
                      <a:pt x="101" y="23"/>
                    </a:move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2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close/>
                    <a:moveTo>
                      <a:pt x="108" y="9"/>
                    </a:move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close/>
                    <a:moveTo>
                      <a:pt x="170" y="1"/>
                    </a:move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7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reeform 25"/>
              <p:cNvSpPr>
                <a:spLocks noEditPoints="1"/>
              </p:cNvSpPr>
              <p:nvPr/>
            </p:nvSpPr>
            <p:spPr bwMode="auto">
              <a:xfrm>
                <a:off x="1042" y="385"/>
                <a:ext cx="344" cy="38"/>
              </a:xfrm>
              <a:custGeom>
                <a:avLst/>
                <a:gdLst>
                  <a:gd name="T0" fmla="*/ 332 w 344"/>
                  <a:gd name="T1" fmla="*/ 5 h 38"/>
                  <a:gd name="T2" fmla="*/ 218 w 344"/>
                  <a:gd name="T3" fmla="*/ 38 h 38"/>
                  <a:gd name="T4" fmla="*/ 223 w 344"/>
                  <a:gd name="T5" fmla="*/ 35 h 38"/>
                  <a:gd name="T6" fmla="*/ 225 w 344"/>
                  <a:gd name="T7" fmla="*/ 34 h 38"/>
                  <a:gd name="T8" fmla="*/ 226 w 344"/>
                  <a:gd name="T9" fmla="*/ 34 h 38"/>
                  <a:gd name="T10" fmla="*/ 227 w 344"/>
                  <a:gd name="T11" fmla="*/ 12 h 38"/>
                  <a:gd name="T12" fmla="*/ 232 w 344"/>
                  <a:gd name="T13" fmla="*/ 12 h 38"/>
                  <a:gd name="T14" fmla="*/ 236 w 344"/>
                  <a:gd name="T15" fmla="*/ 12 h 38"/>
                  <a:gd name="T16" fmla="*/ 238 w 344"/>
                  <a:gd name="T17" fmla="*/ 12 h 38"/>
                  <a:gd name="T18" fmla="*/ 242 w 344"/>
                  <a:gd name="T19" fmla="*/ 13 h 38"/>
                  <a:gd name="T20" fmla="*/ 244 w 344"/>
                  <a:gd name="T21" fmla="*/ 13 h 38"/>
                  <a:gd name="T22" fmla="*/ 246 w 344"/>
                  <a:gd name="T23" fmla="*/ 14 h 38"/>
                  <a:gd name="T24" fmla="*/ 247 w 344"/>
                  <a:gd name="T25" fmla="*/ 15 h 38"/>
                  <a:gd name="T26" fmla="*/ 248 w 344"/>
                  <a:gd name="T27" fmla="*/ 14 h 38"/>
                  <a:gd name="T28" fmla="*/ 248 w 344"/>
                  <a:gd name="T29" fmla="*/ 35 h 38"/>
                  <a:gd name="T30" fmla="*/ 258 w 344"/>
                  <a:gd name="T31" fmla="*/ 25 h 38"/>
                  <a:gd name="T32" fmla="*/ 270 w 344"/>
                  <a:gd name="T33" fmla="*/ 21 h 38"/>
                  <a:gd name="T34" fmla="*/ 162 w 344"/>
                  <a:gd name="T35" fmla="*/ 35 h 38"/>
                  <a:gd name="T36" fmla="*/ 115 w 344"/>
                  <a:gd name="T37" fmla="*/ 36 h 38"/>
                  <a:gd name="T38" fmla="*/ 114 w 344"/>
                  <a:gd name="T39" fmla="*/ 34 h 38"/>
                  <a:gd name="T40" fmla="*/ 128 w 344"/>
                  <a:gd name="T41" fmla="*/ 38 h 38"/>
                  <a:gd name="T42" fmla="*/ 92 w 344"/>
                  <a:gd name="T43" fmla="*/ 38 h 38"/>
                  <a:gd name="T44" fmla="*/ 64 w 344"/>
                  <a:gd name="T45" fmla="*/ 32 h 38"/>
                  <a:gd name="T46" fmla="*/ 50 w 344"/>
                  <a:gd name="T47" fmla="*/ 37 h 38"/>
                  <a:gd name="T48" fmla="*/ 14 w 344"/>
                  <a:gd name="T49" fmla="*/ 13 h 38"/>
                  <a:gd name="T50" fmla="*/ 17 w 344"/>
                  <a:gd name="T51" fmla="*/ 12 h 38"/>
                  <a:gd name="T52" fmla="*/ 21 w 344"/>
                  <a:gd name="T53" fmla="*/ 20 h 38"/>
                  <a:gd name="T54" fmla="*/ 31 w 344"/>
                  <a:gd name="T55" fmla="*/ 32 h 38"/>
                  <a:gd name="T56" fmla="*/ 32 w 344"/>
                  <a:gd name="T57" fmla="*/ 34 h 38"/>
                  <a:gd name="T58" fmla="*/ 34 w 344"/>
                  <a:gd name="T59" fmla="*/ 37 h 38"/>
                  <a:gd name="T60" fmla="*/ 44 w 344"/>
                  <a:gd name="T61" fmla="*/ 2 h 38"/>
                  <a:gd name="T62" fmla="*/ 49 w 344"/>
                  <a:gd name="T63" fmla="*/ 0 h 38"/>
                  <a:gd name="T64" fmla="*/ 78 w 344"/>
                  <a:gd name="T65" fmla="*/ 0 h 38"/>
                  <a:gd name="T66" fmla="*/ 63 w 344"/>
                  <a:gd name="T67" fmla="*/ 1 h 38"/>
                  <a:gd name="T68" fmla="*/ 67 w 344"/>
                  <a:gd name="T69" fmla="*/ 10 h 38"/>
                  <a:gd name="T70" fmla="*/ 72 w 344"/>
                  <a:gd name="T71" fmla="*/ 20 h 38"/>
                  <a:gd name="T72" fmla="*/ 74 w 344"/>
                  <a:gd name="T73" fmla="*/ 21 h 38"/>
                  <a:gd name="T74" fmla="*/ 75 w 344"/>
                  <a:gd name="T75" fmla="*/ 21 h 38"/>
                  <a:gd name="T76" fmla="*/ 77 w 344"/>
                  <a:gd name="T77" fmla="*/ 19 h 38"/>
                  <a:gd name="T78" fmla="*/ 81 w 344"/>
                  <a:gd name="T79" fmla="*/ 16 h 38"/>
                  <a:gd name="T80" fmla="*/ 85 w 344"/>
                  <a:gd name="T81" fmla="*/ 14 h 38"/>
                  <a:gd name="T82" fmla="*/ 82 w 344"/>
                  <a:gd name="T83" fmla="*/ 16 h 38"/>
                  <a:gd name="T84" fmla="*/ 81 w 344"/>
                  <a:gd name="T85" fmla="*/ 18 h 38"/>
                  <a:gd name="T86" fmla="*/ 82 w 344"/>
                  <a:gd name="T87" fmla="*/ 17 h 38"/>
                  <a:gd name="T88" fmla="*/ 84 w 344"/>
                  <a:gd name="T89" fmla="*/ 17 h 38"/>
                  <a:gd name="T90" fmla="*/ 73 w 344"/>
                  <a:gd name="T91" fmla="*/ 23 h 38"/>
                  <a:gd name="T92" fmla="*/ 21 w 344"/>
                  <a:gd name="T93" fmla="*/ 7 h 38"/>
                  <a:gd name="T94" fmla="*/ 9 w 344"/>
                  <a:gd name="T95" fmla="*/ 2 h 38"/>
                  <a:gd name="T96" fmla="*/ 93 w 344"/>
                  <a:gd name="T97" fmla="*/ 7 h 38"/>
                  <a:gd name="T98" fmla="*/ 157 w 344"/>
                  <a:gd name="T99" fmla="*/ 8 h 38"/>
                  <a:gd name="T100" fmla="*/ 152 w 344"/>
                  <a:gd name="T101" fmla="*/ 8 h 38"/>
                  <a:gd name="T102" fmla="*/ 174 w 344"/>
                  <a:gd name="T103" fmla="*/ 0 h 38"/>
                  <a:gd name="T104" fmla="*/ 182 w 344"/>
                  <a:gd name="T105" fmla="*/ 1 h 38"/>
                  <a:gd name="T106" fmla="*/ 209 w 344"/>
                  <a:gd name="T107" fmla="*/ 2 h 38"/>
                  <a:gd name="T108" fmla="*/ 197 w 344"/>
                  <a:gd name="T109" fmla="*/ 1 h 38"/>
                  <a:gd name="T110" fmla="*/ 220 w 344"/>
                  <a:gd name="T111" fmla="*/ 0 h 38"/>
                  <a:gd name="T112" fmla="*/ 236 w 344"/>
                  <a:gd name="T113" fmla="*/ 2 h 38"/>
                  <a:gd name="T114" fmla="*/ 95 w 344"/>
                  <a:gd name="T115" fmla="*/ 13 h 38"/>
                  <a:gd name="T116" fmla="*/ 102 w 344"/>
                  <a:gd name="T117" fmla="*/ 16 h 38"/>
                  <a:gd name="T118" fmla="*/ 110 w 344"/>
                  <a:gd name="T119" fmla="*/ 34 h 38"/>
                  <a:gd name="T120" fmla="*/ 88 w 344"/>
                  <a:gd name="T121" fmla="*/ 16 h 38"/>
                  <a:gd name="T122" fmla="*/ 92 w 344"/>
                  <a:gd name="T123" fmla="*/ 14 h 38"/>
                  <a:gd name="T124" fmla="*/ 88 w 344"/>
                  <a:gd name="T12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4" h="38">
                    <a:moveTo>
                      <a:pt x="321" y="38"/>
                    </a:move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2" y="37"/>
                    </a:lnTo>
                    <a:lnTo>
                      <a:pt x="323" y="36"/>
                    </a:lnTo>
                    <a:lnTo>
                      <a:pt x="324" y="35"/>
                    </a:lnTo>
                    <a:lnTo>
                      <a:pt x="324" y="34"/>
                    </a:lnTo>
                    <a:lnTo>
                      <a:pt x="324" y="30"/>
                    </a:lnTo>
                    <a:lnTo>
                      <a:pt x="324" y="27"/>
                    </a:lnTo>
                    <a:lnTo>
                      <a:pt x="325" y="25"/>
                    </a:lnTo>
                    <a:lnTo>
                      <a:pt x="325" y="23"/>
                    </a:lnTo>
                    <a:lnTo>
                      <a:pt x="325" y="21"/>
                    </a:lnTo>
                    <a:lnTo>
                      <a:pt x="326" y="19"/>
                    </a:lnTo>
                    <a:lnTo>
                      <a:pt x="327" y="17"/>
                    </a:lnTo>
                    <a:lnTo>
                      <a:pt x="328" y="16"/>
                    </a:lnTo>
                    <a:lnTo>
                      <a:pt x="329" y="15"/>
                    </a:lnTo>
                    <a:lnTo>
                      <a:pt x="331" y="13"/>
                    </a:lnTo>
                    <a:lnTo>
                      <a:pt x="331" y="12"/>
                    </a:lnTo>
                    <a:lnTo>
                      <a:pt x="331" y="11"/>
                    </a:lnTo>
                    <a:lnTo>
                      <a:pt x="332" y="10"/>
                    </a:lnTo>
                    <a:lnTo>
                      <a:pt x="332" y="9"/>
                    </a:lnTo>
                    <a:lnTo>
                      <a:pt x="332" y="8"/>
                    </a:lnTo>
                    <a:lnTo>
                      <a:pt x="332" y="7"/>
                    </a:lnTo>
                    <a:lnTo>
                      <a:pt x="332" y="6"/>
                    </a:lnTo>
                    <a:lnTo>
                      <a:pt x="332" y="5"/>
                    </a:lnTo>
                    <a:lnTo>
                      <a:pt x="332" y="5"/>
                    </a:lnTo>
                    <a:lnTo>
                      <a:pt x="332" y="4"/>
                    </a:lnTo>
                    <a:lnTo>
                      <a:pt x="332" y="3"/>
                    </a:lnTo>
                    <a:lnTo>
                      <a:pt x="332" y="2"/>
                    </a:lnTo>
                    <a:lnTo>
                      <a:pt x="332" y="2"/>
                    </a:lnTo>
                    <a:lnTo>
                      <a:pt x="332" y="1"/>
                    </a:lnTo>
                    <a:lnTo>
                      <a:pt x="332" y="1"/>
                    </a:lnTo>
                    <a:lnTo>
                      <a:pt x="332" y="0"/>
                    </a:lnTo>
                    <a:lnTo>
                      <a:pt x="344" y="0"/>
                    </a:lnTo>
                    <a:lnTo>
                      <a:pt x="344" y="1"/>
                    </a:lnTo>
                    <a:lnTo>
                      <a:pt x="344" y="2"/>
                    </a:lnTo>
                    <a:lnTo>
                      <a:pt x="344" y="4"/>
                    </a:lnTo>
                    <a:lnTo>
                      <a:pt x="344" y="5"/>
                    </a:lnTo>
                    <a:lnTo>
                      <a:pt x="344" y="6"/>
                    </a:lnTo>
                    <a:lnTo>
                      <a:pt x="344" y="7"/>
                    </a:lnTo>
                    <a:lnTo>
                      <a:pt x="343" y="8"/>
                    </a:lnTo>
                    <a:lnTo>
                      <a:pt x="343" y="10"/>
                    </a:lnTo>
                    <a:lnTo>
                      <a:pt x="343" y="13"/>
                    </a:lnTo>
                    <a:lnTo>
                      <a:pt x="343" y="16"/>
                    </a:lnTo>
                    <a:lnTo>
                      <a:pt x="343" y="20"/>
                    </a:lnTo>
                    <a:lnTo>
                      <a:pt x="343" y="24"/>
                    </a:lnTo>
                    <a:lnTo>
                      <a:pt x="343" y="27"/>
                    </a:lnTo>
                    <a:lnTo>
                      <a:pt x="343" y="31"/>
                    </a:lnTo>
                    <a:lnTo>
                      <a:pt x="343" y="34"/>
                    </a:lnTo>
                    <a:lnTo>
                      <a:pt x="343" y="38"/>
                    </a:lnTo>
                    <a:lnTo>
                      <a:pt x="321" y="38"/>
                    </a:lnTo>
                    <a:close/>
                    <a:moveTo>
                      <a:pt x="264" y="38"/>
                    </a:moveTo>
                    <a:lnTo>
                      <a:pt x="217" y="38"/>
                    </a:lnTo>
                    <a:lnTo>
                      <a:pt x="217" y="38"/>
                    </a:lnTo>
                    <a:lnTo>
                      <a:pt x="217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7"/>
                    </a:lnTo>
                    <a:lnTo>
                      <a:pt x="219" y="37"/>
                    </a:lnTo>
                    <a:lnTo>
                      <a:pt x="220" y="37"/>
                    </a:lnTo>
                    <a:lnTo>
                      <a:pt x="220" y="36"/>
                    </a:lnTo>
                    <a:lnTo>
                      <a:pt x="220" y="36"/>
                    </a:lnTo>
                    <a:lnTo>
                      <a:pt x="221" y="36"/>
                    </a:lnTo>
                    <a:lnTo>
                      <a:pt x="221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3"/>
                    </a:lnTo>
                    <a:lnTo>
                      <a:pt x="226" y="33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7" y="34"/>
                    </a:lnTo>
                    <a:lnTo>
                      <a:pt x="227" y="33"/>
                    </a:lnTo>
                    <a:lnTo>
                      <a:pt x="228" y="32"/>
                    </a:lnTo>
                    <a:lnTo>
                      <a:pt x="227" y="31"/>
                    </a:lnTo>
                    <a:lnTo>
                      <a:pt x="227" y="30"/>
                    </a:lnTo>
                    <a:lnTo>
                      <a:pt x="227" y="30"/>
                    </a:lnTo>
                    <a:lnTo>
                      <a:pt x="227" y="29"/>
                    </a:lnTo>
                    <a:lnTo>
                      <a:pt x="226" y="28"/>
                    </a:lnTo>
                    <a:lnTo>
                      <a:pt x="226" y="26"/>
                    </a:lnTo>
                    <a:lnTo>
                      <a:pt x="226" y="24"/>
                    </a:lnTo>
                    <a:lnTo>
                      <a:pt x="226" y="22"/>
                    </a:lnTo>
                    <a:lnTo>
                      <a:pt x="226" y="20"/>
                    </a:lnTo>
                    <a:lnTo>
                      <a:pt x="226" y="19"/>
                    </a:lnTo>
                    <a:lnTo>
                      <a:pt x="225" y="17"/>
                    </a:lnTo>
                    <a:lnTo>
                      <a:pt x="225" y="15"/>
                    </a:lnTo>
                    <a:lnTo>
                      <a:pt x="223" y="14"/>
                    </a:lnTo>
                    <a:lnTo>
                      <a:pt x="223" y="14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6" y="12"/>
                    </a:lnTo>
                    <a:lnTo>
                      <a:pt x="227" y="12"/>
                    </a:lnTo>
                    <a:lnTo>
                      <a:pt x="228" y="12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1" y="11"/>
                    </a:lnTo>
                    <a:lnTo>
                      <a:pt x="231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1"/>
                    </a:lnTo>
                    <a:lnTo>
                      <a:pt x="234" y="11"/>
                    </a:lnTo>
                    <a:lnTo>
                      <a:pt x="235" y="11"/>
                    </a:lnTo>
                    <a:lnTo>
                      <a:pt x="235" y="11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7" y="12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7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9" y="13"/>
                    </a:lnTo>
                    <a:lnTo>
                      <a:pt x="239" y="13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1" y="12"/>
                    </a:lnTo>
                    <a:lnTo>
                      <a:pt x="241" y="12"/>
                    </a:lnTo>
                    <a:lnTo>
                      <a:pt x="242" y="13"/>
                    </a:lnTo>
                    <a:lnTo>
                      <a:pt x="242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4"/>
                    </a:lnTo>
                    <a:lnTo>
                      <a:pt x="243" y="14"/>
                    </a:lnTo>
                    <a:lnTo>
                      <a:pt x="243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8" y="17"/>
                    </a:lnTo>
                    <a:lnTo>
                      <a:pt x="247" y="19"/>
                    </a:lnTo>
                    <a:lnTo>
                      <a:pt x="246" y="21"/>
                    </a:lnTo>
                    <a:lnTo>
                      <a:pt x="245" y="23"/>
                    </a:lnTo>
                    <a:lnTo>
                      <a:pt x="244" y="24"/>
                    </a:lnTo>
                    <a:lnTo>
                      <a:pt x="244" y="25"/>
                    </a:lnTo>
                    <a:lnTo>
                      <a:pt x="244" y="26"/>
                    </a:lnTo>
                    <a:lnTo>
                      <a:pt x="244" y="27"/>
                    </a:lnTo>
                    <a:lnTo>
                      <a:pt x="244" y="28"/>
                    </a:lnTo>
                    <a:lnTo>
                      <a:pt x="244" y="29"/>
                    </a:lnTo>
                    <a:lnTo>
                      <a:pt x="245" y="30"/>
                    </a:lnTo>
                    <a:lnTo>
                      <a:pt x="246" y="31"/>
                    </a:lnTo>
                    <a:lnTo>
                      <a:pt x="246" y="31"/>
                    </a:lnTo>
                    <a:lnTo>
                      <a:pt x="246" y="32"/>
                    </a:lnTo>
                    <a:lnTo>
                      <a:pt x="246" y="32"/>
                    </a:lnTo>
                    <a:lnTo>
                      <a:pt x="246" y="33"/>
                    </a:lnTo>
                    <a:lnTo>
                      <a:pt x="246" y="33"/>
                    </a:lnTo>
                    <a:lnTo>
                      <a:pt x="247" y="33"/>
                    </a:lnTo>
                    <a:lnTo>
                      <a:pt x="247" y="33"/>
                    </a:lnTo>
                    <a:lnTo>
                      <a:pt x="248" y="33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1" y="35"/>
                    </a:lnTo>
                    <a:lnTo>
                      <a:pt x="252" y="34"/>
                    </a:lnTo>
                    <a:lnTo>
                      <a:pt x="252" y="33"/>
                    </a:lnTo>
                    <a:lnTo>
                      <a:pt x="253" y="31"/>
                    </a:lnTo>
                    <a:lnTo>
                      <a:pt x="254" y="30"/>
                    </a:lnTo>
                    <a:lnTo>
                      <a:pt x="254" y="29"/>
                    </a:lnTo>
                    <a:lnTo>
                      <a:pt x="255" y="27"/>
                    </a:lnTo>
                    <a:lnTo>
                      <a:pt x="256" y="26"/>
                    </a:lnTo>
                    <a:lnTo>
                      <a:pt x="258" y="25"/>
                    </a:lnTo>
                    <a:lnTo>
                      <a:pt x="260" y="23"/>
                    </a:lnTo>
                    <a:lnTo>
                      <a:pt x="262" y="21"/>
                    </a:lnTo>
                    <a:lnTo>
                      <a:pt x="265" y="19"/>
                    </a:lnTo>
                    <a:lnTo>
                      <a:pt x="267" y="16"/>
                    </a:lnTo>
                    <a:lnTo>
                      <a:pt x="269" y="14"/>
                    </a:lnTo>
                    <a:lnTo>
                      <a:pt x="271" y="12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4" y="9"/>
                    </a:lnTo>
                    <a:lnTo>
                      <a:pt x="274" y="8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3" y="4"/>
                    </a:lnTo>
                    <a:lnTo>
                      <a:pt x="272" y="3"/>
                    </a:lnTo>
                    <a:lnTo>
                      <a:pt x="271" y="1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282" y="1"/>
                    </a:lnTo>
                    <a:lnTo>
                      <a:pt x="282" y="3"/>
                    </a:lnTo>
                    <a:lnTo>
                      <a:pt x="281" y="4"/>
                    </a:lnTo>
                    <a:lnTo>
                      <a:pt x="281" y="6"/>
                    </a:lnTo>
                    <a:lnTo>
                      <a:pt x="280" y="7"/>
                    </a:lnTo>
                    <a:lnTo>
                      <a:pt x="279" y="9"/>
                    </a:lnTo>
                    <a:lnTo>
                      <a:pt x="279" y="10"/>
                    </a:lnTo>
                    <a:lnTo>
                      <a:pt x="278" y="12"/>
                    </a:lnTo>
                    <a:lnTo>
                      <a:pt x="277" y="13"/>
                    </a:lnTo>
                    <a:lnTo>
                      <a:pt x="275" y="14"/>
                    </a:lnTo>
                    <a:lnTo>
                      <a:pt x="274" y="16"/>
                    </a:lnTo>
                    <a:lnTo>
                      <a:pt x="273" y="17"/>
                    </a:lnTo>
                    <a:lnTo>
                      <a:pt x="271" y="19"/>
                    </a:lnTo>
                    <a:lnTo>
                      <a:pt x="270" y="21"/>
                    </a:lnTo>
                    <a:lnTo>
                      <a:pt x="269" y="22"/>
                    </a:lnTo>
                    <a:lnTo>
                      <a:pt x="269" y="23"/>
                    </a:lnTo>
                    <a:lnTo>
                      <a:pt x="267" y="25"/>
                    </a:lnTo>
                    <a:lnTo>
                      <a:pt x="266" y="26"/>
                    </a:lnTo>
                    <a:lnTo>
                      <a:pt x="265" y="28"/>
                    </a:lnTo>
                    <a:lnTo>
                      <a:pt x="265" y="30"/>
                    </a:lnTo>
                    <a:lnTo>
                      <a:pt x="264" y="32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8"/>
                    </a:lnTo>
                    <a:close/>
                    <a:moveTo>
                      <a:pt x="174" y="38"/>
                    </a:move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close/>
                    <a:moveTo>
                      <a:pt x="174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2" y="35"/>
                    </a:lnTo>
                    <a:lnTo>
                      <a:pt x="161" y="34"/>
                    </a:lnTo>
                    <a:lnTo>
                      <a:pt x="161" y="33"/>
                    </a:lnTo>
                    <a:lnTo>
                      <a:pt x="161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4" y="33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8" y="34"/>
                    </a:lnTo>
                    <a:lnTo>
                      <a:pt x="168" y="35"/>
                    </a:lnTo>
                    <a:lnTo>
                      <a:pt x="169" y="35"/>
                    </a:lnTo>
                    <a:lnTo>
                      <a:pt x="170" y="36"/>
                    </a:lnTo>
                    <a:lnTo>
                      <a:pt x="171" y="36"/>
                    </a:lnTo>
                    <a:lnTo>
                      <a:pt x="172" y="37"/>
                    </a:lnTo>
                    <a:lnTo>
                      <a:pt x="173" y="38"/>
                    </a:lnTo>
                    <a:lnTo>
                      <a:pt x="174" y="38"/>
                    </a:lnTo>
                    <a:close/>
                    <a:moveTo>
                      <a:pt x="129" y="38"/>
                    </a:moveTo>
                    <a:lnTo>
                      <a:pt x="124" y="38"/>
                    </a:lnTo>
                    <a:lnTo>
                      <a:pt x="122" y="38"/>
                    </a:lnTo>
                    <a:lnTo>
                      <a:pt x="121" y="37"/>
                    </a:lnTo>
                    <a:lnTo>
                      <a:pt x="120" y="37"/>
                    </a:lnTo>
                    <a:lnTo>
                      <a:pt x="118" y="37"/>
                    </a:lnTo>
                    <a:lnTo>
                      <a:pt x="117" y="37"/>
                    </a:lnTo>
                    <a:lnTo>
                      <a:pt x="115" y="36"/>
                    </a:lnTo>
                    <a:lnTo>
                      <a:pt x="113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6" y="34"/>
                    </a:lnTo>
                    <a:lnTo>
                      <a:pt x="117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5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7"/>
                    </a:lnTo>
                    <a:lnTo>
                      <a:pt x="127" y="37"/>
                    </a:lnTo>
                    <a:lnTo>
                      <a:pt x="128" y="37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29" y="38"/>
                    </a:lnTo>
                    <a:close/>
                    <a:moveTo>
                      <a:pt x="110" y="38"/>
                    </a:move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7"/>
                    </a:lnTo>
                    <a:lnTo>
                      <a:pt x="109" y="37"/>
                    </a:lnTo>
                    <a:lnTo>
                      <a:pt x="109" y="37"/>
                    </a:lnTo>
                    <a:lnTo>
                      <a:pt x="110" y="37"/>
                    </a:lnTo>
                    <a:lnTo>
                      <a:pt x="110" y="36"/>
                    </a:lnTo>
                    <a:lnTo>
                      <a:pt x="110" y="36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close/>
                    <a:moveTo>
                      <a:pt x="92" y="38"/>
                    </a:move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close/>
                    <a:moveTo>
                      <a:pt x="91" y="38"/>
                    </a:moveTo>
                    <a:lnTo>
                      <a:pt x="65" y="38"/>
                    </a:lnTo>
                    <a:lnTo>
                      <a:pt x="65" y="37"/>
                    </a:lnTo>
                    <a:lnTo>
                      <a:pt x="65" y="36"/>
                    </a:lnTo>
                    <a:lnTo>
                      <a:pt x="65" y="35"/>
                    </a:lnTo>
                    <a:lnTo>
                      <a:pt x="64" y="35"/>
                    </a:lnTo>
                    <a:lnTo>
                      <a:pt x="64" y="34"/>
                    </a:lnTo>
                    <a:lnTo>
                      <a:pt x="64" y="33"/>
                    </a:lnTo>
                    <a:lnTo>
                      <a:pt x="63" y="33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2" y="30"/>
                    </a:lnTo>
                    <a:lnTo>
                      <a:pt x="61" y="30"/>
                    </a:lnTo>
                    <a:lnTo>
                      <a:pt x="61" y="31"/>
                    </a:lnTo>
                    <a:lnTo>
                      <a:pt x="60" y="32"/>
                    </a:lnTo>
                    <a:lnTo>
                      <a:pt x="59" y="33"/>
                    </a:lnTo>
                    <a:lnTo>
                      <a:pt x="58" y="33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5" y="34"/>
                    </a:lnTo>
                    <a:lnTo>
                      <a:pt x="54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1" y="36"/>
                    </a:lnTo>
                    <a:lnTo>
                      <a:pt x="50" y="37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7" y="38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2" y="37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5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8"/>
                    </a:lnTo>
                    <a:lnTo>
                      <a:pt x="20" y="26"/>
                    </a:lnTo>
                    <a:lnTo>
                      <a:pt x="19" y="25"/>
                    </a:lnTo>
                    <a:lnTo>
                      <a:pt x="18" y="23"/>
                    </a:lnTo>
                    <a:lnTo>
                      <a:pt x="17" y="21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5" y="16"/>
                    </a:lnTo>
                    <a:lnTo>
                      <a:pt x="15" y="15"/>
                    </a:lnTo>
                    <a:lnTo>
                      <a:pt x="14" y="13"/>
                    </a:lnTo>
                    <a:lnTo>
                      <a:pt x="13" y="12"/>
                    </a:lnTo>
                    <a:lnTo>
                      <a:pt x="11" y="11"/>
                    </a:lnTo>
                    <a:lnTo>
                      <a:pt x="9" y="10"/>
                    </a:lnTo>
                    <a:lnTo>
                      <a:pt x="7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2" y="8"/>
                    </a:lnTo>
                    <a:lnTo>
                      <a:pt x="13" y="9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5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1" y="16"/>
                    </a:lnTo>
                    <a:lnTo>
                      <a:pt x="21" y="17"/>
                    </a:lnTo>
                    <a:lnTo>
                      <a:pt x="21" y="18"/>
                    </a:lnTo>
                    <a:lnTo>
                      <a:pt x="21" y="20"/>
                    </a:lnTo>
                    <a:lnTo>
                      <a:pt x="21" y="22"/>
                    </a:lnTo>
                    <a:lnTo>
                      <a:pt x="22" y="24"/>
                    </a:lnTo>
                    <a:lnTo>
                      <a:pt x="23" y="25"/>
                    </a:lnTo>
                    <a:lnTo>
                      <a:pt x="24" y="26"/>
                    </a:lnTo>
                    <a:lnTo>
                      <a:pt x="25" y="27"/>
                    </a:lnTo>
                    <a:lnTo>
                      <a:pt x="27" y="28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29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7"/>
                    </a:lnTo>
                    <a:lnTo>
                      <a:pt x="33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6"/>
                    </a:lnTo>
                    <a:lnTo>
                      <a:pt x="34" y="35"/>
                    </a:lnTo>
                    <a:lnTo>
                      <a:pt x="33" y="34"/>
                    </a:lnTo>
                    <a:lnTo>
                      <a:pt x="33" y="33"/>
                    </a:lnTo>
                    <a:lnTo>
                      <a:pt x="33" y="31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4" y="28"/>
                    </a:lnTo>
                    <a:lnTo>
                      <a:pt x="35" y="27"/>
                    </a:lnTo>
                    <a:lnTo>
                      <a:pt x="37" y="26"/>
                    </a:lnTo>
                    <a:lnTo>
                      <a:pt x="38" y="24"/>
                    </a:lnTo>
                    <a:lnTo>
                      <a:pt x="40" y="23"/>
                    </a:lnTo>
                    <a:lnTo>
                      <a:pt x="41" y="22"/>
                    </a:lnTo>
                    <a:lnTo>
                      <a:pt x="42" y="21"/>
                    </a:lnTo>
                    <a:lnTo>
                      <a:pt x="43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12"/>
                    </a:lnTo>
                    <a:lnTo>
                      <a:pt x="42" y="10"/>
                    </a:lnTo>
                    <a:lnTo>
                      <a:pt x="44" y="7"/>
                    </a:lnTo>
                    <a:lnTo>
                      <a:pt x="45" y="6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46" y="2"/>
                    </a:lnTo>
                    <a:lnTo>
                      <a:pt x="44" y="2"/>
                    </a:lnTo>
                    <a:lnTo>
                      <a:pt x="41" y="3"/>
                    </a:lnTo>
                    <a:lnTo>
                      <a:pt x="39" y="4"/>
                    </a:lnTo>
                    <a:lnTo>
                      <a:pt x="36" y="6"/>
                    </a:lnTo>
                    <a:lnTo>
                      <a:pt x="34" y="7"/>
                    </a:lnTo>
                    <a:lnTo>
                      <a:pt x="32" y="8"/>
                    </a:lnTo>
                    <a:lnTo>
                      <a:pt x="30" y="9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5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8" y="1"/>
                    </a:lnTo>
                    <a:lnTo>
                      <a:pt x="28" y="1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8" y="1"/>
                    </a:lnTo>
                    <a:lnTo>
                      <a:pt x="48" y="1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1" y="1"/>
                    </a:lnTo>
                    <a:lnTo>
                      <a:pt x="52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7" y="2"/>
                    </a:lnTo>
                    <a:lnTo>
                      <a:pt x="73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3" y="1"/>
                    </a:lnTo>
                    <a:lnTo>
                      <a:pt x="62" y="1"/>
                    </a:lnTo>
                    <a:lnTo>
                      <a:pt x="61" y="1"/>
                    </a:lnTo>
                    <a:lnTo>
                      <a:pt x="60" y="1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3"/>
                    </a:lnTo>
                    <a:lnTo>
                      <a:pt x="61" y="4"/>
                    </a:lnTo>
                    <a:lnTo>
                      <a:pt x="62" y="5"/>
                    </a:lnTo>
                    <a:lnTo>
                      <a:pt x="63" y="6"/>
                    </a:lnTo>
                    <a:lnTo>
                      <a:pt x="64" y="8"/>
                    </a:lnTo>
                    <a:lnTo>
                      <a:pt x="65" y="9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68" y="12"/>
                    </a:lnTo>
                    <a:lnTo>
                      <a:pt x="68" y="13"/>
                    </a:lnTo>
                    <a:lnTo>
                      <a:pt x="69" y="14"/>
                    </a:lnTo>
                    <a:lnTo>
                      <a:pt x="69" y="14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8"/>
                    </a:lnTo>
                    <a:lnTo>
                      <a:pt x="72" y="18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3" y="21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5" y="19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7" y="18"/>
                    </a:lnTo>
                    <a:lnTo>
                      <a:pt x="77" y="17"/>
                    </a:lnTo>
                    <a:lnTo>
                      <a:pt x="77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78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80" y="16"/>
                    </a:lnTo>
                    <a:lnTo>
                      <a:pt x="81" y="16"/>
                    </a:lnTo>
                    <a:lnTo>
                      <a:pt x="81" y="15"/>
                    </a:lnTo>
                    <a:lnTo>
                      <a:pt x="81" y="15"/>
                    </a:lnTo>
                    <a:lnTo>
                      <a:pt x="82" y="15"/>
                    </a:lnTo>
                    <a:lnTo>
                      <a:pt x="82" y="15"/>
                    </a:lnTo>
                    <a:lnTo>
                      <a:pt x="83" y="15"/>
                    </a:lnTo>
                    <a:lnTo>
                      <a:pt x="83" y="14"/>
                    </a:lnTo>
                    <a:lnTo>
                      <a:pt x="84" y="14"/>
                    </a:lnTo>
                    <a:lnTo>
                      <a:pt x="85" y="14"/>
                    </a:lnTo>
                    <a:lnTo>
                      <a:pt x="85" y="13"/>
                    </a:lnTo>
                    <a:lnTo>
                      <a:pt x="86" y="13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6" y="15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3" y="15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4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8"/>
                    </a:lnTo>
                    <a:lnTo>
                      <a:pt x="80" y="18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9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5" y="18"/>
                    </a:lnTo>
                    <a:lnTo>
                      <a:pt x="83" y="19"/>
                    </a:lnTo>
                    <a:lnTo>
                      <a:pt x="81" y="20"/>
                    </a:lnTo>
                    <a:lnTo>
                      <a:pt x="80" y="20"/>
                    </a:lnTo>
                    <a:lnTo>
                      <a:pt x="78" y="21"/>
                    </a:lnTo>
                    <a:lnTo>
                      <a:pt x="76" y="21"/>
                    </a:lnTo>
                    <a:lnTo>
                      <a:pt x="75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4"/>
                    </a:lnTo>
                    <a:lnTo>
                      <a:pt x="75" y="24"/>
                    </a:lnTo>
                    <a:lnTo>
                      <a:pt x="75" y="25"/>
                    </a:lnTo>
                    <a:lnTo>
                      <a:pt x="75" y="25"/>
                    </a:lnTo>
                    <a:lnTo>
                      <a:pt x="76" y="25"/>
                    </a:lnTo>
                    <a:lnTo>
                      <a:pt x="77" y="25"/>
                    </a:lnTo>
                    <a:lnTo>
                      <a:pt x="78" y="26"/>
                    </a:lnTo>
                    <a:lnTo>
                      <a:pt x="79" y="26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4" y="30"/>
                    </a:lnTo>
                    <a:lnTo>
                      <a:pt x="86" y="32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1" y="38"/>
                    </a:lnTo>
                    <a:close/>
                    <a:moveTo>
                      <a:pt x="22" y="0"/>
                    </a:moveTo>
                    <a:lnTo>
                      <a:pt x="27" y="0"/>
                    </a:lnTo>
                    <a:lnTo>
                      <a:pt x="26" y="1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5" y="4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2" y="6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8" y="6"/>
                    </a:lnTo>
                    <a:lnTo>
                      <a:pt x="17" y="6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  <a:moveTo>
                      <a:pt x="83" y="0"/>
                    </a:moveTo>
                    <a:lnTo>
                      <a:pt x="89" y="0"/>
                    </a:lnTo>
                    <a:lnTo>
                      <a:pt x="91" y="1"/>
                    </a:lnTo>
                    <a:lnTo>
                      <a:pt x="92" y="2"/>
                    </a:lnTo>
                    <a:lnTo>
                      <a:pt x="94" y="4"/>
                    </a:lnTo>
                    <a:lnTo>
                      <a:pt x="95" y="5"/>
                    </a:lnTo>
                    <a:lnTo>
                      <a:pt x="96" y="6"/>
                    </a:lnTo>
                    <a:lnTo>
                      <a:pt x="96" y="7"/>
                    </a:lnTo>
                    <a:lnTo>
                      <a:pt x="96" y="7"/>
                    </a:lnTo>
                    <a:lnTo>
                      <a:pt x="95" y="8"/>
                    </a:lnTo>
                    <a:lnTo>
                      <a:pt x="95" y="8"/>
                    </a:lnTo>
                    <a:lnTo>
                      <a:pt x="94" y="8"/>
                    </a:lnTo>
                    <a:lnTo>
                      <a:pt x="93" y="8"/>
                    </a:lnTo>
                    <a:lnTo>
                      <a:pt x="93" y="8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1" y="5"/>
                    </a:lnTo>
                    <a:lnTo>
                      <a:pt x="90" y="4"/>
                    </a:lnTo>
                    <a:lnTo>
                      <a:pt x="89" y="3"/>
                    </a:lnTo>
                    <a:lnTo>
                      <a:pt x="87" y="3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4" y="1"/>
                    </a:lnTo>
                    <a:lnTo>
                      <a:pt x="83" y="0"/>
                    </a:lnTo>
                    <a:close/>
                    <a:moveTo>
                      <a:pt x="158" y="0"/>
                    </a:moveTo>
                    <a:lnTo>
                      <a:pt x="167" y="0"/>
                    </a:lnTo>
                    <a:lnTo>
                      <a:pt x="166" y="1"/>
                    </a:lnTo>
                    <a:lnTo>
                      <a:pt x="164" y="2"/>
                    </a:lnTo>
                    <a:lnTo>
                      <a:pt x="163" y="3"/>
                    </a:lnTo>
                    <a:lnTo>
                      <a:pt x="162" y="4"/>
                    </a:lnTo>
                    <a:lnTo>
                      <a:pt x="161" y="5"/>
                    </a:lnTo>
                    <a:lnTo>
                      <a:pt x="160" y="6"/>
                    </a:lnTo>
                    <a:lnTo>
                      <a:pt x="159" y="7"/>
                    </a:lnTo>
                    <a:lnTo>
                      <a:pt x="159" y="8"/>
                    </a:lnTo>
                    <a:lnTo>
                      <a:pt x="158" y="8"/>
                    </a:lnTo>
                    <a:lnTo>
                      <a:pt x="157" y="8"/>
                    </a:lnTo>
                    <a:lnTo>
                      <a:pt x="157" y="8"/>
                    </a:lnTo>
                    <a:lnTo>
                      <a:pt x="157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5"/>
                    </a:lnTo>
                    <a:lnTo>
                      <a:pt x="155" y="6"/>
                    </a:lnTo>
                    <a:lnTo>
                      <a:pt x="154" y="6"/>
                    </a:lnTo>
                    <a:lnTo>
                      <a:pt x="154" y="6"/>
                    </a:lnTo>
                    <a:lnTo>
                      <a:pt x="153" y="6"/>
                    </a:lnTo>
                    <a:lnTo>
                      <a:pt x="153" y="7"/>
                    </a:lnTo>
                    <a:lnTo>
                      <a:pt x="153" y="7"/>
                    </a:lnTo>
                    <a:lnTo>
                      <a:pt x="152" y="7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3" y="7"/>
                    </a:lnTo>
                    <a:lnTo>
                      <a:pt x="154" y="6"/>
                    </a:lnTo>
                    <a:lnTo>
                      <a:pt x="155" y="5"/>
                    </a:lnTo>
                    <a:lnTo>
                      <a:pt x="155" y="3"/>
                    </a:lnTo>
                    <a:lnTo>
                      <a:pt x="156" y="2"/>
                    </a:lnTo>
                    <a:lnTo>
                      <a:pt x="157" y="1"/>
                    </a:lnTo>
                    <a:lnTo>
                      <a:pt x="158" y="0"/>
                    </a:lnTo>
                    <a:close/>
                    <a:moveTo>
                      <a:pt x="174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8" y="1"/>
                    </a:lnTo>
                    <a:lnTo>
                      <a:pt x="177" y="1"/>
                    </a:lnTo>
                    <a:lnTo>
                      <a:pt x="176" y="1"/>
                    </a:lnTo>
                    <a:lnTo>
                      <a:pt x="176" y="1"/>
                    </a:lnTo>
                    <a:lnTo>
                      <a:pt x="175" y="1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  <a:moveTo>
                      <a:pt x="184" y="0"/>
                    </a:moveTo>
                    <a:lnTo>
                      <a:pt x="185" y="0"/>
                    </a:lnTo>
                    <a:lnTo>
                      <a:pt x="185" y="0"/>
                    </a:lnTo>
                    <a:lnTo>
                      <a:pt x="184" y="1"/>
                    </a:lnTo>
                    <a:lnTo>
                      <a:pt x="184" y="1"/>
                    </a:lnTo>
                    <a:lnTo>
                      <a:pt x="183" y="1"/>
                    </a:lnTo>
                    <a:lnTo>
                      <a:pt x="183" y="2"/>
                    </a:lnTo>
                    <a:lnTo>
                      <a:pt x="182" y="2"/>
                    </a:lnTo>
                    <a:lnTo>
                      <a:pt x="182" y="2"/>
                    </a:lnTo>
                    <a:lnTo>
                      <a:pt x="181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4" y="0"/>
                    </a:lnTo>
                    <a:close/>
                    <a:moveTo>
                      <a:pt x="192" y="0"/>
                    </a:move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2" y="2"/>
                    </a:lnTo>
                    <a:lnTo>
                      <a:pt x="209" y="2"/>
                    </a:lnTo>
                    <a:lnTo>
                      <a:pt x="206" y="2"/>
                    </a:lnTo>
                    <a:lnTo>
                      <a:pt x="204" y="2"/>
                    </a:lnTo>
                    <a:lnTo>
                      <a:pt x="202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0"/>
                    </a:lnTo>
                    <a:lnTo>
                      <a:pt x="201" y="0"/>
                    </a:lnTo>
                    <a:lnTo>
                      <a:pt x="200" y="0"/>
                    </a:lnTo>
                    <a:lnTo>
                      <a:pt x="199" y="1"/>
                    </a:lnTo>
                    <a:lnTo>
                      <a:pt x="198" y="1"/>
                    </a:lnTo>
                    <a:lnTo>
                      <a:pt x="197" y="1"/>
                    </a:lnTo>
                    <a:lnTo>
                      <a:pt x="197" y="1"/>
                    </a:lnTo>
                    <a:lnTo>
                      <a:pt x="196" y="1"/>
                    </a:lnTo>
                    <a:lnTo>
                      <a:pt x="195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3" y="1"/>
                    </a:lnTo>
                    <a:lnTo>
                      <a:pt x="193" y="1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close/>
                    <a:moveTo>
                      <a:pt x="220" y="0"/>
                    </a:move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close/>
                    <a:moveTo>
                      <a:pt x="223" y="0"/>
                    </a:move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  <a:moveTo>
                      <a:pt x="233" y="0"/>
                    </a:moveTo>
                    <a:lnTo>
                      <a:pt x="244" y="0"/>
                    </a:lnTo>
                    <a:lnTo>
                      <a:pt x="243" y="1"/>
                    </a:lnTo>
                    <a:lnTo>
                      <a:pt x="242" y="2"/>
                    </a:lnTo>
                    <a:lnTo>
                      <a:pt x="240" y="2"/>
                    </a:lnTo>
                    <a:lnTo>
                      <a:pt x="239" y="2"/>
                    </a:lnTo>
                    <a:lnTo>
                      <a:pt x="237" y="2"/>
                    </a:lnTo>
                    <a:lnTo>
                      <a:pt x="236" y="2"/>
                    </a:lnTo>
                    <a:lnTo>
                      <a:pt x="234" y="1"/>
                    </a:lnTo>
                    <a:lnTo>
                      <a:pt x="233" y="0"/>
                    </a:lnTo>
                    <a:close/>
                    <a:moveTo>
                      <a:pt x="109" y="34"/>
                    </a:moveTo>
                    <a:lnTo>
                      <a:pt x="108" y="33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31"/>
                    </a:lnTo>
                    <a:lnTo>
                      <a:pt x="108" y="30"/>
                    </a:lnTo>
                    <a:lnTo>
                      <a:pt x="108" y="29"/>
                    </a:lnTo>
                    <a:lnTo>
                      <a:pt x="109" y="29"/>
                    </a:lnTo>
                    <a:lnTo>
                      <a:pt x="109" y="28"/>
                    </a:lnTo>
                    <a:lnTo>
                      <a:pt x="109" y="27"/>
                    </a:lnTo>
                    <a:lnTo>
                      <a:pt x="108" y="26"/>
                    </a:lnTo>
                    <a:lnTo>
                      <a:pt x="108" y="25"/>
                    </a:lnTo>
                    <a:lnTo>
                      <a:pt x="106" y="24"/>
                    </a:lnTo>
                    <a:lnTo>
                      <a:pt x="104" y="22"/>
                    </a:lnTo>
                    <a:lnTo>
                      <a:pt x="101" y="20"/>
                    </a:lnTo>
                    <a:lnTo>
                      <a:pt x="98" y="19"/>
                    </a:lnTo>
                    <a:lnTo>
                      <a:pt x="96" y="17"/>
                    </a:lnTo>
                    <a:lnTo>
                      <a:pt x="95" y="16"/>
                    </a:lnTo>
                    <a:lnTo>
                      <a:pt x="94" y="15"/>
                    </a:lnTo>
                    <a:lnTo>
                      <a:pt x="94" y="15"/>
                    </a:lnTo>
                    <a:lnTo>
                      <a:pt x="93" y="14"/>
                    </a:lnTo>
                    <a:lnTo>
                      <a:pt x="93" y="14"/>
                    </a:lnTo>
                    <a:lnTo>
                      <a:pt x="94" y="14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6" y="13"/>
                    </a:lnTo>
                    <a:lnTo>
                      <a:pt x="96" y="13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7" y="14"/>
                    </a:lnTo>
                    <a:lnTo>
                      <a:pt x="97" y="14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99" y="14"/>
                    </a:lnTo>
                    <a:lnTo>
                      <a:pt x="99" y="15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1" y="16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2" y="15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3" y="16"/>
                    </a:lnTo>
                    <a:lnTo>
                      <a:pt x="103" y="16"/>
                    </a:lnTo>
                    <a:lnTo>
                      <a:pt x="104" y="17"/>
                    </a:lnTo>
                    <a:lnTo>
                      <a:pt x="104" y="17"/>
                    </a:lnTo>
                    <a:lnTo>
                      <a:pt x="105" y="18"/>
                    </a:lnTo>
                    <a:lnTo>
                      <a:pt x="106" y="19"/>
                    </a:lnTo>
                    <a:lnTo>
                      <a:pt x="107" y="19"/>
                    </a:lnTo>
                    <a:lnTo>
                      <a:pt x="108" y="20"/>
                    </a:lnTo>
                    <a:lnTo>
                      <a:pt x="109" y="21"/>
                    </a:lnTo>
                    <a:lnTo>
                      <a:pt x="110" y="22"/>
                    </a:lnTo>
                    <a:lnTo>
                      <a:pt x="110" y="24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12" y="25"/>
                    </a:lnTo>
                    <a:lnTo>
                      <a:pt x="112" y="25"/>
                    </a:lnTo>
                    <a:lnTo>
                      <a:pt x="112" y="26"/>
                    </a:lnTo>
                    <a:lnTo>
                      <a:pt x="113" y="27"/>
                    </a:lnTo>
                    <a:lnTo>
                      <a:pt x="113" y="28"/>
                    </a:lnTo>
                    <a:lnTo>
                      <a:pt x="112" y="29"/>
                    </a:lnTo>
                    <a:lnTo>
                      <a:pt x="112" y="29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0" y="30"/>
                    </a:lnTo>
                    <a:lnTo>
                      <a:pt x="110" y="31"/>
                    </a:lnTo>
                    <a:lnTo>
                      <a:pt x="110" y="32"/>
                    </a:lnTo>
                    <a:lnTo>
                      <a:pt x="110" y="33"/>
                    </a:lnTo>
                    <a:lnTo>
                      <a:pt x="111" y="33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9" y="34"/>
                    </a:lnTo>
                    <a:lnTo>
                      <a:pt x="109" y="34"/>
                    </a:lnTo>
                    <a:lnTo>
                      <a:pt x="109" y="34"/>
                    </a:lnTo>
                    <a:close/>
                    <a:moveTo>
                      <a:pt x="87" y="16"/>
                    </a:moveTo>
                    <a:lnTo>
                      <a:pt x="87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1" y="15"/>
                    </a:lnTo>
                    <a:lnTo>
                      <a:pt x="90" y="15"/>
                    </a:lnTo>
                    <a:lnTo>
                      <a:pt x="89" y="16"/>
                    </a:lnTo>
                    <a:lnTo>
                      <a:pt x="88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close/>
                    <a:moveTo>
                      <a:pt x="88" y="13"/>
                    </a:move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close/>
                    <a:moveTo>
                      <a:pt x="174" y="2"/>
                    </a:move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reeform 26"/>
              <p:cNvSpPr>
                <a:spLocks noEditPoints="1"/>
              </p:cNvSpPr>
              <p:nvPr/>
            </p:nvSpPr>
            <p:spPr bwMode="auto">
              <a:xfrm>
                <a:off x="1017" y="308"/>
                <a:ext cx="369" cy="77"/>
              </a:xfrm>
              <a:custGeom>
                <a:avLst/>
                <a:gdLst>
                  <a:gd name="T0" fmla="*/ 359 w 369"/>
                  <a:gd name="T1" fmla="*/ 44 h 77"/>
                  <a:gd name="T2" fmla="*/ 308 w 369"/>
                  <a:gd name="T3" fmla="*/ 77 h 77"/>
                  <a:gd name="T4" fmla="*/ 286 w 369"/>
                  <a:gd name="T5" fmla="*/ 74 h 77"/>
                  <a:gd name="T6" fmla="*/ 256 w 369"/>
                  <a:gd name="T7" fmla="*/ 76 h 77"/>
                  <a:gd name="T8" fmla="*/ 254 w 369"/>
                  <a:gd name="T9" fmla="*/ 75 h 77"/>
                  <a:gd name="T10" fmla="*/ 248 w 369"/>
                  <a:gd name="T11" fmla="*/ 77 h 77"/>
                  <a:gd name="T12" fmla="*/ 244 w 369"/>
                  <a:gd name="T13" fmla="*/ 77 h 77"/>
                  <a:gd name="T14" fmla="*/ 211 w 369"/>
                  <a:gd name="T15" fmla="*/ 77 h 77"/>
                  <a:gd name="T16" fmla="*/ 193 w 369"/>
                  <a:gd name="T17" fmla="*/ 76 h 77"/>
                  <a:gd name="T18" fmla="*/ 198 w 369"/>
                  <a:gd name="T19" fmla="*/ 64 h 77"/>
                  <a:gd name="T20" fmla="*/ 211 w 369"/>
                  <a:gd name="T21" fmla="*/ 56 h 77"/>
                  <a:gd name="T22" fmla="*/ 232 w 369"/>
                  <a:gd name="T23" fmla="*/ 51 h 77"/>
                  <a:gd name="T24" fmla="*/ 238 w 369"/>
                  <a:gd name="T25" fmla="*/ 52 h 77"/>
                  <a:gd name="T26" fmla="*/ 254 w 369"/>
                  <a:gd name="T27" fmla="*/ 58 h 77"/>
                  <a:gd name="T28" fmla="*/ 247 w 369"/>
                  <a:gd name="T29" fmla="*/ 66 h 77"/>
                  <a:gd name="T30" fmla="*/ 257 w 369"/>
                  <a:gd name="T31" fmla="*/ 69 h 77"/>
                  <a:gd name="T32" fmla="*/ 272 w 369"/>
                  <a:gd name="T33" fmla="*/ 68 h 77"/>
                  <a:gd name="T34" fmla="*/ 265 w 369"/>
                  <a:gd name="T35" fmla="*/ 59 h 77"/>
                  <a:gd name="T36" fmla="*/ 257 w 369"/>
                  <a:gd name="T37" fmla="*/ 40 h 77"/>
                  <a:gd name="T38" fmla="*/ 236 w 369"/>
                  <a:gd name="T39" fmla="*/ 38 h 77"/>
                  <a:gd name="T40" fmla="*/ 277 w 369"/>
                  <a:gd name="T41" fmla="*/ 40 h 77"/>
                  <a:gd name="T42" fmla="*/ 297 w 369"/>
                  <a:gd name="T43" fmla="*/ 49 h 77"/>
                  <a:gd name="T44" fmla="*/ 285 w 369"/>
                  <a:gd name="T45" fmla="*/ 51 h 77"/>
                  <a:gd name="T46" fmla="*/ 318 w 369"/>
                  <a:gd name="T47" fmla="*/ 3 h 77"/>
                  <a:gd name="T48" fmla="*/ 368 w 369"/>
                  <a:gd name="T49" fmla="*/ 60 h 77"/>
                  <a:gd name="T50" fmla="*/ 76 w 369"/>
                  <a:gd name="T51" fmla="*/ 37 h 77"/>
                  <a:gd name="T52" fmla="*/ 107 w 369"/>
                  <a:gd name="T53" fmla="*/ 72 h 77"/>
                  <a:gd name="T54" fmla="*/ 85 w 369"/>
                  <a:gd name="T55" fmla="*/ 46 h 77"/>
                  <a:gd name="T56" fmla="*/ 46 w 369"/>
                  <a:gd name="T57" fmla="*/ 37 h 77"/>
                  <a:gd name="T58" fmla="*/ 74 w 369"/>
                  <a:gd name="T59" fmla="*/ 75 h 77"/>
                  <a:gd name="T60" fmla="*/ 47 w 369"/>
                  <a:gd name="T61" fmla="*/ 60 h 77"/>
                  <a:gd name="T62" fmla="*/ 15 w 369"/>
                  <a:gd name="T63" fmla="*/ 61 h 77"/>
                  <a:gd name="T64" fmla="*/ 10 w 369"/>
                  <a:gd name="T65" fmla="*/ 11 h 77"/>
                  <a:gd name="T66" fmla="*/ 47 w 369"/>
                  <a:gd name="T67" fmla="*/ 12 h 77"/>
                  <a:gd name="T68" fmla="*/ 64 w 369"/>
                  <a:gd name="T69" fmla="*/ 25 h 77"/>
                  <a:gd name="T70" fmla="*/ 37 w 369"/>
                  <a:gd name="T71" fmla="*/ 7 h 77"/>
                  <a:gd name="T72" fmla="*/ 71 w 369"/>
                  <a:gd name="T73" fmla="*/ 11 h 77"/>
                  <a:gd name="T74" fmla="*/ 58 w 369"/>
                  <a:gd name="T75" fmla="*/ 0 h 77"/>
                  <a:gd name="T76" fmla="*/ 80 w 369"/>
                  <a:gd name="T77" fmla="*/ 76 h 77"/>
                  <a:gd name="T78" fmla="*/ 96 w 369"/>
                  <a:gd name="T79" fmla="*/ 73 h 77"/>
                  <a:gd name="T80" fmla="*/ 100 w 369"/>
                  <a:gd name="T81" fmla="*/ 74 h 77"/>
                  <a:gd name="T82" fmla="*/ 20 w 369"/>
                  <a:gd name="T83" fmla="*/ 45 h 77"/>
                  <a:gd name="T84" fmla="*/ 23 w 369"/>
                  <a:gd name="T85" fmla="*/ 35 h 77"/>
                  <a:gd name="T86" fmla="*/ 226 w 369"/>
                  <a:gd name="T87" fmla="*/ 64 h 77"/>
                  <a:gd name="T88" fmla="*/ 206 w 369"/>
                  <a:gd name="T89" fmla="*/ 72 h 77"/>
                  <a:gd name="T90" fmla="*/ 37 w 369"/>
                  <a:gd name="T91" fmla="*/ 48 h 77"/>
                  <a:gd name="T92" fmla="*/ 60 w 369"/>
                  <a:gd name="T93" fmla="*/ 52 h 77"/>
                  <a:gd name="T94" fmla="*/ 67 w 369"/>
                  <a:gd name="T95" fmla="*/ 52 h 77"/>
                  <a:gd name="T96" fmla="*/ 70 w 369"/>
                  <a:gd name="T97" fmla="*/ 52 h 77"/>
                  <a:gd name="T98" fmla="*/ 72 w 369"/>
                  <a:gd name="T99" fmla="*/ 53 h 77"/>
                  <a:gd name="T100" fmla="*/ 73 w 369"/>
                  <a:gd name="T101" fmla="*/ 54 h 77"/>
                  <a:gd name="T102" fmla="*/ 86 w 369"/>
                  <a:gd name="T103" fmla="*/ 56 h 77"/>
                  <a:gd name="T104" fmla="*/ 84 w 369"/>
                  <a:gd name="T105" fmla="*/ 54 h 77"/>
                  <a:gd name="T106" fmla="*/ 78 w 369"/>
                  <a:gd name="T107" fmla="*/ 54 h 77"/>
                  <a:gd name="T108" fmla="*/ 236 w 369"/>
                  <a:gd name="T109" fmla="*/ 35 h 77"/>
                  <a:gd name="T110" fmla="*/ 216 w 369"/>
                  <a:gd name="T111" fmla="*/ 38 h 77"/>
                  <a:gd name="T112" fmla="*/ 34 w 369"/>
                  <a:gd name="T113" fmla="*/ 25 h 77"/>
                  <a:gd name="T114" fmla="*/ 24 w 369"/>
                  <a:gd name="T115" fmla="*/ 22 h 77"/>
                  <a:gd name="T116" fmla="*/ 32 w 369"/>
                  <a:gd name="T117" fmla="*/ 20 h 77"/>
                  <a:gd name="T118" fmla="*/ 40 w 369"/>
                  <a:gd name="T119" fmla="*/ 36 h 77"/>
                  <a:gd name="T120" fmla="*/ 28 w 369"/>
                  <a:gd name="T121" fmla="*/ 17 h 77"/>
                  <a:gd name="T122" fmla="*/ 23 w 369"/>
                  <a:gd name="T123" fmla="*/ 16 h 77"/>
                  <a:gd name="T124" fmla="*/ 32 w 369"/>
                  <a:gd name="T125" fmla="*/ 1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9" h="77">
                    <a:moveTo>
                      <a:pt x="369" y="77"/>
                    </a:moveTo>
                    <a:lnTo>
                      <a:pt x="357" y="77"/>
                    </a:lnTo>
                    <a:lnTo>
                      <a:pt x="357" y="75"/>
                    </a:lnTo>
                    <a:lnTo>
                      <a:pt x="357" y="74"/>
                    </a:lnTo>
                    <a:lnTo>
                      <a:pt x="358" y="73"/>
                    </a:lnTo>
                    <a:lnTo>
                      <a:pt x="358" y="72"/>
                    </a:lnTo>
                    <a:lnTo>
                      <a:pt x="358" y="70"/>
                    </a:lnTo>
                    <a:lnTo>
                      <a:pt x="359" y="69"/>
                    </a:lnTo>
                    <a:lnTo>
                      <a:pt x="359" y="68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5"/>
                    </a:lnTo>
                    <a:lnTo>
                      <a:pt x="361" y="64"/>
                    </a:lnTo>
                    <a:lnTo>
                      <a:pt x="361" y="63"/>
                    </a:lnTo>
                    <a:lnTo>
                      <a:pt x="361" y="61"/>
                    </a:lnTo>
                    <a:lnTo>
                      <a:pt x="360" y="60"/>
                    </a:lnTo>
                    <a:lnTo>
                      <a:pt x="360" y="59"/>
                    </a:lnTo>
                    <a:lnTo>
                      <a:pt x="360" y="58"/>
                    </a:lnTo>
                    <a:lnTo>
                      <a:pt x="360" y="56"/>
                    </a:lnTo>
                    <a:lnTo>
                      <a:pt x="361" y="54"/>
                    </a:lnTo>
                    <a:lnTo>
                      <a:pt x="361" y="52"/>
                    </a:lnTo>
                    <a:lnTo>
                      <a:pt x="361" y="51"/>
                    </a:lnTo>
                    <a:lnTo>
                      <a:pt x="361" y="49"/>
                    </a:lnTo>
                    <a:lnTo>
                      <a:pt x="361" y="48"/>
                    </a:lnTo>
                    <a:lnTo>
                      <a:pt x="360" y="46"/>
                    </a:lnTo>
                    <a:lnTo>
                      <a:pt x="360" y="45"/>
                    </a:lnTo>
                    <a:lnTo>
                      <a:pt x="359" y="44"/>
                    </a:lnTo>
                    <a:lnTo>
                      <a:pt x="357" y="41"/>
                    </a:lnTo>
                    <a:lnTo>
                      <a:pt x="355" y="38"/>
                    </a:lnTo>
                    <a:lnTo>
                      <a:pt x="352" y="36"/>
                    </a:lnTo>
                    <a:lnTo>
                      <a:pt x="351" y="33"/>
                    </a:lnTo>
                    <a:lnTo>
                      <a:pt x="349" y="29"/>
                    </a:lnTo>
                    <a:lnTo>
                      <a:pt x="347" y="25"/>
                    </a:lnTo>
                    <a:lnTo>
                      <a:pt x="346" y="21"/>
                    </a:lnTo>
                    <a:lnTo>
                      <a:pt x="345" y="17"/>
                    </a:lnTo>
                    <a:lnTo>
                      <a:pt x="344" y="15"/>
                    </a:lnTo>
                    <a:lnTo>
                      <a:pt x="343" y="13"/>
                    </a:lnTo>
                    <a:lnTo>
                      <a:pt x="341" y="12"/>
                    </a:lnTo>
                    <a:lnTo>
                      <a:pt x="340" y="11"/>
                    </a:lnTo>
                    <a:lnTo>
                      <a:pt x="339" y="10"/>
                    </a:lnTo>
                    <a:lnTo>
                      <a:pt x="337" y="9"/>
                    </a:lnTo>
                    <a:lnTo>
                      <a:pt x="335" y="9"/>
                    </a:lnTo>
                    <a:lnTo>
                      <a:pt x="332" y="9"/>
                    </a:lnTo>
                    <a:lnTo>
                      <a:pt x="329" y="9"/>
                    </a:lnTo>
                    <a:lnTo>
                      <a:pt x="327" y="9"/>
                    </a:lnTo>
                    <a:lnTo>
                      <a:pt x="326" y="9"/>
                    </a:lnTo>
                    <a:lnTo>
                      <a:pt x="325" y="9"/>
                    </a:lnTo>
                    <a:lnTo>
                      <a:pt x="323" y="10"/>
                    </a:lnTo>
                    <a:lnTo>
                      <a:pt x="322" y="10"/>
                    </a:lnTo>
                    <a:lnTo>
                      <a:pt x="320" y="11"/>
                    </a:lnTo>
                    <a:lnTo>
                      <a:pt x="318" y="11"/>
                    </a:lnTo>
                    <a:lnTo>
                      <a:pt x="318" y="12"/>
                    </a:lnTo>
                    <a:lnTo>
                      <a:pt x="318" y="13"/>
                    </a:lnTo>
                    <a:lnTo>
                      <a:pt x="317" y="14"/>
                    </a:lnTo>
                    <a:lnTo>
                      <a:pt x="317" y="16"/>
                    </a:lnTo>
                    <a:lnTo>
                      <a:pt x="317" y="17"/>
                    </a:lnTo>
                    <a:lnTo>
                      <a:pt x="317" y="19"/>
                    </a:lnTo>
                    <a:lnTo>
                      <a:pt x="316" y="20"/>
                    </a:lnTo>
                    <a:lnTo>
                      <a:pt x="316" y="21"/>
                    </a:lnTo>
                    <a:lnTo>
                      <a:pt x="315" y="24"/>
                    </a:lnTo>
                    <a:lnTo>
                      <a:pt x="314" y="27"/>
                    </a:lnTo>
                    <a:lnTo>
                      <a:pt x="313" y="30"/>
                    </a:lnTo>
                    <a:lnTo>
                      <a:pt x="312" y="32"/>
                    </a:lnTo>
                    <a:lnTo>
                      <a:pt x="311" y="39"/>
                    </a:lnTo>
                    <a:lnTo>
                      <a:pt x="311" y="45"/>
                    </a:lnTo>
                    <a:lnTo>
                      <a:pt x="310" y="52"/>
                    </a:lnTo>
                    <a:lnTo>
                      <a:pt x="310" y="58"/>
                    </a:lnTo>
                    <a:lnTo>
                      <a:pt x="310" y="65"/>
                    </a:lnTo>
                    <a:lnTo>
                      <a:pt x="310" y="71"/>
                    </a:lnTo>
                    <a:lnTo>
                      <a:pt x="310" y="72"/>
                    </a:lnTo>
                    <a:lnTo>
                      <a:pt x="309" y="72"/>
                    </a:lnTo>
                    <a:lnTo>
                      <a:pt x="309" y="73"/>
                    </a:lnTo>
                    <a:lnTo>
                      <a:pt x="309" y="74"/>
                    </a:lnTo>
                    <a:lnTo>
                      <a:pt x="308" y="75"/>
                    </a:lnTo>
                    <a:lnTo>
                      <a:pt x="308" y="75"/>
                    </a:lnTo>
                    <a:lnTo>
                      <a:pt x="308" y="76"/>
                    </a:lnTo>
                    <a:lnTo>
                      <a:pt x="308" y="77"/>
                    </a:lnTo>
                    <a:lnTo>
                      <a:pt x="295" y="77"/>
                    </a:lnTo>
                    <a:lnTo>
                      <a:pt x="295" y="77"/>
                    </a:lnTo>
                    <a:lnTo>
                      <a:pt x="295" y="76"/>
                    </a:lnTo>
                    <a:lnTo>
                      <a:pt x="294" y="76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3" y="75"/>
                    </a:lnTo>
                    <a:lnTo>
                      <a:pt x="293" y="75"/>
                    </a:lnTo>
                    <a:lnTo>
                      <a:pt x="293" y="74"/>
                    </a:lnTo>
                    <a:lnTo>
                      <a:pt x="292" y="74"/>
                    </a:lnTo>
                    <a:lnTo>
                      <a:pt x="291" y="74"/>
                    </a:lnTo>
                    <a:lnTo>
                      <a:pt x="290" y="73"/>
                    </a:lnTo>
                    <a:lnTo>
                      <a:pt x="289" y="73"/>
                    </a:lnTo>
                    <a:lnTo>
                      <a:pt x="288" y="73"/>
                    </a:lnTo>
                    <a:lnTo>
                      <a:pt x="287" y="73"/>
                    </a:lnTo>
                    <a:lnTo>
                      <a:pt x="287" y="74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5" y="74"/>
                    </a:lnTo>
                    <a:lnTo>
                      <a:pt x="285" y="74"/>
                    </a:lnTo>
                    <a:lnTo>
                      <a:pt x="284" y="74"/>
                    </a:lnTo>
                    <a:lnTo>
                      <a:pt x="283" y="74"/>
                    </a:lnTo>
                    <a:lnTo>
                      <a:pt x="283" y="75"/>
                    </a:lnTo>
                    <a:lnTo>
                      <a:pt x="283" y="75"/>
                    </a:lnTo>
                    <a:lnTo>
                      <a:pt x="282" y="75"/>
                    </a:lnTo>
                    <a:lnTo>
                      <a:pt x="281" y="75"/>
                    </a:lnTo>
                    <a:lnTo>
                      <a:pt x="279" y="75"/>
                    </a:lnTo>
                    <a:lnTo>
                      <a:pt x="278" y="75"/>
                    </a:lnTo>
                    <a:lnTo>
                      <a:pt x="276" y="75"/>
                    </a:lnTo>
                    <a:lnTo>
                      <a:pt x="275" y="75"/>
                    </a:lnTo>
                    <a:lnTo>
                      <a:pt x="273" y="75"/>
                    </a:lnTo>
                    <a:lnTo>
                      <a:pt x="272" y="75"/>
                    </a:lnTo>
                    <a:lnTo>
                      <a:pt x="271" y="75"/>
                    </a:lnTo>
                    <a:lnTo>
                      <a:pt x="271" y="75"/>
                    </a:lnTo>
                    <a:lnTo>
                      <a:pt x="271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69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17" y="77"/>
                    </a:lnTo>
                    <a:lnTo>
                      <a:pt x="216" y="77"/>
                    </a:lnTo>
                    <a:lnTo>
                      <a:pt x="216" y="77"/>
                    </a:lnTo>
                    <a:lnTo>
                      <a:pt x="216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0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8" y="77"/>
                    </a:lnTo>
                    <a:lnTo>
                      <a:pt x="208" y="77"/>
                    </a:lnTo>
                    <a:lnTo>
                      <a:pt x="207" y="77"/>
                    </a:lnTo>
                    <a:lnTo>
                      <a:pt x="207" y="77"/>
                    </a:lnTo>
                    <a:lnTo>
                      <a:pt x="206" y="77"/>
                    </a:lnTo>
                    <a:lnTo>
                      <a:pt x="206" y="77"/>
                    </a:lnTo>
                    <a:lnTo>
                      <a:pt x="205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4"/>
                    </a:lnTo>
                    <a:lnTo>
                      <a:pt x="198" y="74"/>
                    </a:lnTo>
                    <a:lnTo>
                      <a:pt x="197" y="74"/>
                    </a:lnTo>
                    <a:lnTo>
                      <a:pt x="197" y="75"/>
                    </a:lnTo>
                    <a:lnTo>
                      <a:pt x="196" y="75"/>
                    </a:lnTo>
                    <a:lnTo>
                      <a:pt x="195" y="75"/>
                    </a:lnTo>
                    <a:lnTo>
                      <a:pt x="194" y="75"/>
                    </a:lnTo>
                    <a:lnTo>
                      <a:pt x="193" y="76"/>
                    </a:lnTo>
                    <a:lnTo>
                      <a:pt x="193" y="76"/>
                    </a:lnTo>
                    <a:lnTo>
                      <a:pt x="192" y="77"/>
                    </a:lnTo>
                    <a:lnTo>
                      <a:pt x="183" y="77"/>
                    </a:lnTo>
                    <a:lnTo>
                      <a:pt x="183" y="76"/>
                    </a:lnTo>
                    <a:lnTo>
                      <a:pt x="184" y="75"/>
                    </a:lnTo>
                    <a:lnTo>
                      <a:pt x="184" y="75"/>
                    </a:lnTo>
                    <a:lnTo>
                      <a:pt x="184" y="74"/>
                    </a:lnTo>
                    <a:lnTo>
                      <a:pt x="185" y="74"/>
                    </a:lnTo>
                    <a:lnTo>
                      <a:pt x="185" y="73"/>
                    </a:lnTo>
                    <a:lnTo>
                      <a:pt x="185" y="73"/>
                    </a:lnTo>
                    <a:lnTo>
                      <a:pt x="185" y="72"/>
                    </a:lnTo>
                    <a:lnTo>
                      <a:pt x="185" y="72"/>
                    </a:lnTo>
                    <a:lnTo>
                      <a:pt x="186" y="72"/>
                    </a:lnTo>
                    <a:lnTo>
                      <a:pt x="186" y="72"/>
                    </a:lnTo>
                    <a:lnTo>
                      <a:pt x="187" y="71"/>
                    </a:lnTo>
                    <a:lnTo>
                      <a:pt x="187" y="71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90" y="69"/>
                    </a:lnTo>
                    <a:lnTo>
                      <a:pt x="191" y="69"/>
                    </a:lnTo>
                    <a:lnTo>
                      <a:pt x="192" y="68"/>
                    </a:lnTo>
                    <a:lnTo>
                      <a:pt x="193" y="67"/>
                    </a:lnTo>
                    <a:lnTo>
                      <a:pt x="195" y="66"/>
                    </a:lnTo>
                    <a:lnTo>
                      <a:pt x="196" y="66"/>
                    </a:lnTo>
                    <a:lnTo>
                      <a:pt x="197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6" y="64"/>
                    </a:lnTo>
                    <a:lnTo>
                      <a:pt x="197" y="64"/>
                    </a:lnTo>
                    <a:lnTo>
                      <a:pt x="198" y="63"/>
                    </a:lnTo>
                    <a:lnTo>
                      <a:pt x="199" y="63"/>
                    </a:lnTo>
                    <a:lnTo>
                      <a:pt x="201" y="62"/>
                    </a:lnTo>
                    <a:lnTo>
                      <a:pt x="202" y="62"/>
                    </a:lnTo>
                    <a:lnTo>
                      <a:pt x="203" y="61"/>
                    </a:lnTo>
                    <a:lnTo>
                      <a:pt x="204" y="61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8"/>
                    </a:lnTo>
                    <a:lnTo>
                      <a:pt x="209" y="58"/>
                    </a:lnTo>
                    <a:lnTo>
                      <a:pt x="209" y="58"/>
                    </a:lnTo>
                    <a:lnTo>
                      <a:pt x="210" y="57"/>
                    </a:lnTo>
                    <a:lnTo>
                      <a:pt x="210" y="57"/>
                    </a:lnTo>
                    <a:lnTo>
                      <a:pt x="211" y="57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3" y="54"/>
                    </a:lnTo>
                    <a:lnTo>
                      <a:pt x="215" y="53"/>
                    </a:lnTo>
                    <a:lnTo>
                      <a:pt x="217" y="52"/>
                    </a:lnTo>
                    <a:lnTo>
                      <a:pt x="218" y="52"/>
                    </a:lnTo>
                    <a:lnTo>
                      <a:pt x="220" y="51"/>
                    </a:lnTo>
                    <a:lnTo>
                      <a:pt x="222" y="51"/>
                    </a:lnTo>
                    <a:lnTo>
                      <a:pt x="224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2"/>
                    </a:lnTo>
                    <a:lnTo>
                      <a:pt x="226" y="52"/>
                    </a:lnTo>
                    <a:lnTo>
                      <a:pt x="227" y="52"/>
                    </a:lnTo>
                    <a:lnTo>
                      <a:pt x="227" y="52"/>
                    </a:lnTo>
                    <a:lnTo>
                      <a:pt x="228" y="52"/>
                    </a:lnTo>
                    <a:lnTo>
                      <a:pt x="229" y="52"/>
                    </a:lnTo>
                    <a:lnTo>
                      <a:pt x="229" y="52"/>
                    </a:lnTo>
                    <a:lnTo>
                      <a:pt x="230" y="52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40" y="51"/>
                    </a:lnTo>
                    <a:lnTo>
                      <a:pt x="241" y="50"/>
                    </a:lnTo>
                    <a:lnTo>
                      <a:pt x="242" y="50"/>
                    </a:lnTo>
                    <a:lnTo>
                      <a:pt x="243" y="50"/>
                    </a:lnTo>
                    <a:lnTo>
                      <a:pt x="245" y="51"/>
                    </a:lnTo>
                    <a:lnTo>
                      <a:pt x="247" y="52"/>
                    </a:lnTo>
                    <a:lnTo>
                      <a:pt x="248" y="53"/>
                    </a:lnTo>
                    <a:lnTo>
                      <a:pt x="250" y="54"/>
                    </a:lnTo>
                    <a:lnTo>
                      <a:pt x="252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7"/>
                    </a:lnTo>
                    <a:lnTo>
                      <a:pt x="254" y="58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60"/>
                    </a:lnTo>
                    <a:lnTo>
                      <a:pt x="254" y="60"/>
                    </a:lnTo>
                    <a:lnTo>
                      <a:pt x="255" y="60"/>
                    </a:lnTo>
                    <a:lnTo>
                      <a:pt x="254" y="60"/>
                    </a:lnTo>
                    <a:lnTo>
                      <a:pt x="254" y="61"/>
                    </a:lnTo>
                    <a:lnTo>
                      <a:pt x="253" y="63"/>
                    </a:lnTo>
                    <a:lnTo>
                      <a:pt x="252" y="64"/>
                    </a:lnTo>
                    <a:lnTo>
                      <a:pt x="252" y="65"/>
                    </a:lnTo>
                    <a:lnTo>
                      <a:pt x="252" y="66"/>
                    </a:lnTo>
                    <a:lnTo>
                      <a:pt x="252" y="66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7"/>
                    </a:lnTo>
                    <a:lnTo>
                      <a:pt x="246" y="67"/>
                    </a:lnTo>
                    <a:lnTo>
                      <a:pt x="246" y="67"/>
                    </a:lnTo>
                    <a:lnTo>
                      <a:pt x="246" y="68"/>
                    </a:lnTo>
                    <a:lnTo>
                      <a:pt x="246" y="68"/>
                    </a:lnTo>
                    <a:lnTo>
                      <a:pt x="245" y="68"/>
                    </a:lnTo>
                    <a:lnTo>
                      <a:pt x="245" y="68"/>
                    </a:lnTo>
                    <a:lnTo>
                      <a:pt x="244" y="69"/>
                    </a:lnTo>
                    <a:lnTo>
                      <a:pt x="243" y="70"/>
                    </a:lnTo>
                    <a:lnTo>
                      <a:pt x="241" y="70"/>
                    </a:lnTo>
                    <a:lnTo>
                      <a:pt x="239" y="71"/>
                    </a:lnTo>
                    <a:lnTo>
                      <a:pt x="237" y="71"/>
                    </a:lnTo>
                    <a:lnTo>
                      <a:pt x="236" y="72"/>
                    </a:lnTo>
                    <a:lnTo>
                      <a:pt x="235" y="72"/>
                    </a:lnTo>
                    <a:lnTo>
                      <a:pt x="235" y="73"/>
                    </a:lnTo>
                    <a:lnTo>
                      <a:pt x="235" y="73"/>
                    </a:lnTo>
                    <a:lnTo>
                      <a:pt x="235" y="74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7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9" y="72"/>
                    </a:lnTo>
                    <a:lnTo>
                      <a:pt x="239" y="72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40" y="72"/>
                    </a:lnTo>
                    <a:lnTo>
                      <a:pt x="241" y="72"/>
                    </a:lnTo>
                    <a:lnTo>
                      <a:pt x="242" y="71"/>
                    </a:lnTo>
                    <a:lnTo>
                      <a:pt x="244" y="71"/>
                    </a:lnTo>
                    <a:lnTo>
                      <a:pt x="246" y="70"/>
                    </a:lnTo>
                    <a:lnTo>
                      <a:pt x="248" y="70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51" y="69"/>
                    </a:lnTo>
                    <a:lnTo>
                      <a:pt x="252" y="68"/>
                    </a:lnTo>
                    <a:lnTo>
                      <a:pt x="253" y="68"/>
                    </a:lnTo>
                    <a:lnTo>
                      <a:pt x="254" y="68"/>
                    </a:lnTo>
                    <a:lnTo>
                      <a:pt x="255" y="68"/>
                    </a:lnTo>
                    <a:lnTo>
                      <a:pt x="256" y="68"/>
                    </a:lnTo>
                    <a:lnTo>
                      <a:pt x="256" y="68"/>
                    </a:lnTo>
                    <a:lnTo>
                      <a:pt x="257" y="69"/>
                    </a:lnTo>
                    <a:lnTo>
                      <a:pt x="258" y="70"/>
                    </a:lnTo>
                    <a:lnTo>
                      <a:pt x="259" y="71"/>
                    </a:lnTo>
                    <a:lnTo>
                      <a:pt x="260" y="71"/>
                    </a:lnTo>
                    <a:lnTo>
                      <a:pt x="261" y="72"/>
                    </a:lnTo>
                    <a:lnTo>
                      <a:pt x="261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4" y="71"/>
                    </a:lnTo>
                    <a:lnTo>
                      <a:pt x="265" y="70"/>
                    </a:lnTo>
                    <a:lnTo>
                      <a:pt x="266" y="70"/>
                    </a:lnTo>
                    <a:lnTo>
                      <a:pt x="267" y="70"/>
                    </a:lnTo>
                    <a:lnTo>
                      <a:pt x="267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9" y="70"/>
                    </a:lnTo>
                    <a:lnTo>
                      <a:pt x="269" y="70"/>
                    </a:lnTo>
                    <a:lnTo>
                      <a:pt x="271" y="70"/>
                    </a:lnTo>
                    <a:lnTo>
                      <a:pt x="271" y="70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3" y="70"/>
                    </a:lnTo>
                    <a:lnTo>
                      <a:pt x="274" y="69"/>
                    </a:lnTo>
                    <a:lnTo>
                      <a:pt x="273" y="69"/>
                    </a:lnTo>
                    <a:lnTo>
                      <a:pt x="272" y="69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0" y="67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7"/>
                    </a:lnTo>
                    <a:lnTo>
                      <a:pt x="272" y="66"/>
                    </a:lnTo>
                    <a:lnTo>
                      <a:pt x="271" y="66"/>
                    </a:lnTo>
                    <a:lnTo>
                      <a:pt x="271" y="65"/>
                    </a:lnTo>
                    <a:lnTo>
                      <a:pt x="271" y="65"/>
                    </a:lnTo>
                    <a:lnTo>
                      <a:pt x="270" y="65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4"/>
                    </a:lnTo>
                    <a:lnTo>
                      <a:pt x="269" y="63"/>
                    </a:lnTo>
                    <a:lnTo>
                      <a:pt x="268" y="62"/>
                    </a:lnTo>
                    <a:lnTo>
                      <a:pt x="268" y="61"/>
                    </a:lnTo>
                    <a:lnTo>
                      <a:pt x="268" y="61"/>
                    </a:lnTo>
                    <a:lnTo>
                      <a:pt x="267" y="60"/>
                    </a:lnTo>
                    <a:lnTo>
                      <a:pt x="267" y="60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8"/>
                    </a:lnTo>
                    <a:lnTo>
                      <a:pt x="265" y="57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5"/>
                    </a:lnTo>
                    <a:lnTo>
                      <a:pt x="264" y="55"/>
                    </a:lnTo>
                    <a:lnTo>
                      <a:pt x="264" y="54"/>
                    </a:lnTo>
                    <a:lnTo>
                      <a:pt x="264" y="54"/>
                    </a:lnTo>
                    <a:lnTo>
                      <a:pt x="265" y="53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5" y="50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1"/>
                    </a:lnTo>
                    <a:lnTo>
                      <a:pt x="266" y="51"/>
                    </a:lnTo>
                    <a:lnTo>
                      <a:pt x="265" y="51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7" y="51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49"/>
                    </a:lnTo>
                    <a:lnTo>
                      <a:pt x="267" y="48"/>
                    </a:lnTo>
                    <a:lnTo>
                      <a:pt x="265" y="47"/>
                    </a:lnTo>
                    <a:lnTo>
                      <a:pt x="263" y="47"/>
                    </a:lnTo>
                    <a:lnTo>
                      <a:pt x="261" y="45"/>
                    </a:lnTo>
                    <a:lnTo>
                      <a:pt x="260" y="44"/>
                    </a:lnTo>
                    <a:lnTo>
                      <a:pt x="258" y="43"/>
                    </a:lnTo>
                    <a:lnTo>
                      <a:pt x="257" y="41"/>
                    </a:lnTo>
                    <a:lnTo>
                      <a:pt x="257" y="41"/>
                    </a:lnTo>
                    <a:lnTo>
                      <a:pt x="257" y="40"/>
                    </a:lnTo>
                    <a:lnTo>
                      <a:pt x="257" y="39"/>
                    </a:lnTo>
                    <a:lnTo>
                      <a:pt x="258" y="38"/>
                    </a:lnTo>
                    <a:lnTo>
                      <a:pt x="257" y="38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4" y="38"/>
                    </a:lnTo>
                    <a:lnTo>
                      <a:pt x="253" y="38"/>
                    </a:lnTo>
                    <a:lnTo>
                      <a:pt x="252" y="38"/>
                    </a:lnTo>
                    <a:lnTo>
                      <a:pt x="251" y="38"/>
                    </a:lnTo>
                    <a:lnTo>
                      <a:pt x="250" y="38"/>
                    </a:lnTo>
                    <a:lnTo>
                      <a:pt x="248" y="39"/>
                    </a:lnTo>
                    <a:lnTo>
                      <a:pt x="247" y="40"/>
                    </a:lnTo>
                    <a:lnTo>
                      <a:pt x="246" y="40"/>
                    </a:lnTo>
                    <a:lnTo>
                      <a:pt x="244" y="41"/>
                    </a:lnTo>
                    <a:lnTo>
                      <a:pt x="243" y="41"/>
                    </a:lnTo>
                    <a:lnTo>
                      <a:pt x="242" y="41"/>
                    </a:lnTo>
                    <a:lnTo>
                      <a:pt x="240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7" y="40"/>
                    </a:lnTo>
                    <a:lnTo>
                      <a:pt x="237" y="40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8" y="38"/>
                    </a:lnTo>
                    <a:lnTo>
                      <a:pt x="238" y="38"/>
                    </a:lnTo>
                    <a:lnTo>
                      <a:pt x="238" y="37"/>
                    </a:lnTo>
                    <a:lnTo>
                      <a:pt x="238" y="37"/>
                    </a:lnTo>
                    <a:lnTo>
                      <a:pt x="240" y="37"/>
                    </a:lnTo>
                    <a:lnTo>
                      <a:pt x="241" y="37"/>
                    </a:lnTo>
                    <a:lnTo>
                      <a:pt x="242" y="38"/>
                    </a:lnTo>
                    <a:lnTo>
                      <a:pt x="244" y="37"/>
                    </a:lnTo>
                    <a:lnTo>
                      <a:pt x="245" y="37"/>
                    </a:lnTo>
                    <a:lnTo>
                      <a:pt x="246" y="37"/>
                    </a:lnTo>
                    <a:lnTo>
                      <a:pt x="247" y="37"/>
                    </a:lnTo>
                    <a:lnTo>
                      <a:pt x="249" y="36"/>
                    </a:lnTo>
                    <a:lnTo>
                      <a:pt x="252" y="35"/>
                    </a:lnTo>
                    <a:lnTo>
                      <a:pt x="254" y="35"/>
                    </a:lnTo>
                    <a:lnTo>
                      <a:pt x="257" y="34"/>
                    </a:lnTo>
                    <a:lnTo>
                      <a:pt x="259" y="34"/>
                    </a:lnTo>
                    <a:lnTo>
                      <a:pt x="261" y="35"/>
                    </a:lnTo>
                    <a:lnTo>
                      <a:pt x="262" y="35"/>
                    </a:lnTo>
                    <a:lnTo>
                      <a:pt x="263" y="36"/>
                    </a:lnTo>
                    <a:lnTo>
                      <a:pt x="264" y="37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4" y="38"/>
                    </a:lnTo>
                    <a:lnTo>
                      <a:pt x="264" y="38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5" y="40"/>
                    </a:lnTo>
                    <a:lnTo>
                      <a:pt x="267" y="40"/>
                    </a:lnTo>
                    <a:lnTo>
                      <a:pt x="268" y="40"/>
                    </a:lnTo>
                    <a:lnTo>
                      <a:pt x="270" y="40"/>
                    </a:lnTo>
                    <a:lnTo>
                      <a:pt x="272" y="40"/>
                    </a:lnTo>
                    <a:lnTo>
                      <a:pt x="274" y="40"/>
                    </a:lnTo>
                    <a:lnTo>
                      <a:pt x="275" y="40"/>
                    </a:lnTo>
                    <a:lnTo>
                      <a:pt x="277" y="40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9"/>
                    </a:lnTo>
                    <a:lnTo>
                      <a:pt x="282" y="38"/>
                    </a:lnTo>
                    <a:lnTo>
                      <a:pt x="284" y="36"/>
                    </a:lnTo>
                    <a:lnTo>
                      <a:pt x="285" y="34"/>
                    </a:lnTo>
                    <a:lnTo>
                      <a:pt x="285" y="32"/>
                    </a:lnTo>
                    <a:lnTo>
                      <a:pt x="286" y="31"/>
                    </a:lnTo>
                    <a:lnTo>
                      <a:pt x="286" y="29"/>
                    </a:lnTo>
                    <a:lnTo>
                      <a:pt x="285" y="26"/>
                    </a:lnTo>
                    <a:lnTo>
                      <a:pt x="285" y="23"/>
                    </a:lnTo>
                    <a:lnTo>
                      <a:pt x="284" y="19"/>
                    </a:lnTo>
                    <a:lnTo>
                      <a:pt x="283" y="17"/>
                    </a:lnTo>
                    <a:lnTo>
                      <a:pt x="282" y="13"/>
                    </a:lnTo>
                    <a:lnTo>
                      <a:pt x="282" y="11"/>
                    </a:lnTo>
                    <a:lnTo>
                      <a:pt x="281" y="8"/>
                    </a:lnTo>
                    <a:lnTo>
                      <a:pt x="280" y="5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3"/>
                    </a:lnTo>
                    <a:lnTo>
                      <a:pt x="280" y="3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289" y="0"/>
                    </a:lnTo>
                    <a:lnTo>
                      <a:pt x="290" y="2"/>
                    </a:lnTo>
                    <a:lnTo>
                      <a:pt x="291" y="3"/>
                    </a:lnTo>
                    <a:lnTo>
                      <a:pt x="291" y="5"/>
                    </a:lnTo>
                    <a:lnTo>
                      <a:pt x="292" y="6"/>
                    </a:lnTo>
                    <a:lnTo>
                      <a:pt x="292" y="8"/>
                    </a:lnTo>
                    <a:lnTo>
                      <a:pt x="293" y="9"/>
                    </a:lnTo>
                    <a:lnTo>
                      <a:pt x="293" y="11"/>
                    </a:lnTo>
                    <a:lnTo>
                      <a:pt x="294" y="12"/>
                    </a:lnTo>
                    <a:lnTo>
                      <a:pt x="295" y="14"/>
                    </a:lnTo>
                    <a:lnTo>
                      <a:pt x="296" y="17"/>
                    </a:lnTo>
                    <a:lnTo>
                      <a:pt x="297" y="21"/>
                    </a:lnTo>
                    <a:lnTo>
                      <a:pt x="298" y="26"/>
                    </a:lnTo>
                    <a:lnTo>
                      <a:pt x="299" y="30"/>
                    </a:lnTo>
                    <a:lnTo>
                      <a:pt x="299" y="34"/>
                    </a:lnTo>
                    <a:lnTo>
                      <a:pt x="300" y="38"/>
                    </a:lnTo>
                    <a:lnTo>
                      <a:pt x="299" y="40"/>
                    </a:lnTo>
                    <a:lnTo>
                      <a:pt x="300" y="42"/>
                    </a:lnTo>
                    <a:lnTo>
                      <a:pt x="300" y="44"/>
                    </a:lnTo>
                    <a:lnTo>
                      <a:pt x="300" y="45"/>
                    </a:lnTo>
                    <a:lnTo>
                      <a:pt x="299" y="46"/>
                    </a:lnTo>
                    <a:lnTo>
                      <a:pt x="299" y="47"/>
                    </a:lnTo>
                    <a:lnTo>
                      <a:pt x="298" y="48"/>
                    </a:lnTo>
                    <a:lnTo>
                      <a:pt x="297" y="49"/>
                    </a:lnTo>
                    <a:lnTo>
                      <a:pt x="296" y="49"/>
                    </a:lnTo>
                    <a:lnTo>
                      <a:pt x="294" y="50"/>
                    </a:lnTo>
                    <a:lnTo>
                      <a:pt x="290" y="50"/>
                    </a:lnTo>
                    <a:lnTo>
                      <a:pt x="287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2" y="50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2"/>
                    </a:lnTo>
                    <a:lnTo>
                      <a:pt x="283" y="52"/>
                    </a:lnTo>
                    <a:lnTo>
                      <a:pt x="283" y="52"/>
                    </a:lnTo>
                    <a:lnTo>
                      <a:pt x="284" y="52"/>
                    </a:lnTo>
                    <a:lnTo>
                      <a:pt x="284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8" y="52"/>
                    </a:lnTo>
                    <a:lnTo>
                      <a:pt x="291" y="52"/>
                    </a:lnTo>
                    <a:lnTo>
                      <a:pt x="294" y="52"/>
                    </a:lnTo>
                    <a:lnTo>
                      <a:pt x="296" y="54"/>
                    </a:lnTo>
                    <a:lnTo>
                      <a:pt x="297" y="54"/>
                    </a:lnTo>
                    <a:lnTo>
                      <a:pt x="298" y="55"/>
                    </a:lnTo>
                    <a:lnTo>
                      <a:pt x="299" y="55"/>
                    </a:lnTo>
                    <a:lnTo>
                      <a:pt x="300" y="56"/>
                    </a:lnTo>
                    <a:lnTo>
                      <a:pt x="301" y="58"/>
                    </a:lnTo>
                    <a:lnTo>
                      <a:pt x="301" y="59"/>
                    </a:lnTo>
                    <a:lnTo>
                      <a:pt x="302" y="60"/>
                    </a:lnTo>
                    <a:lnTo>
                      <a:pt x="302" y="62"/>
                    </a:lnTo>
                    <a:lnTo>
                      <a:pt x="303" y="62"/>
                    </a:lnTo>
                    <a:lnTo>
                      <a:pt x="303" y="63"/>
                    </a:lnTo>
                    <a:lnTo>
                      <a:pt x="304" y="63"/>
                    </a:lnTo>
                    <a:lnTo>
                      <a:pt x="304" y="64"/>
                    </a:lnTo>
                    <a:lnTo>
                      <a:pt x="304" y="64"/>
                    </a:lnTo>
                    <a:lnTo>
                      <a:pt x="304" y="65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6" y="64"/>
                    </a:lnTo>
                    <a:lnTo>
                      <a:pt x="307" y="61"/>
                    </a:lnTo>
                    <a:lnTo>
                      <a:pt x="307" y="59"/>
                    </a:lnTo>
                    <a:lnTo>
                      <a:pt x="308" y="56"/>
                    </a:lnTo>
                    <a:lnTo>
                      <a:pt x="308" y="54"/>
                    </a:lnTo>
                    <a:lnTo>
                      <a:pt x="308" y="51"/>
                    </a:lnTo>
                    <a:lnTo>
                      <a:pt x="308" y="49"/>
                    </a:lnTo>
                    <a:lnTo>
                      <a:pt x="308" y="46"/>
                    </a:lnTo>
                    <a:lnTo>
                      <a:pt x="309" y="40"/>
                    </a:lnTo>
                    <a:lnTo>
                      <a:pt x="310" y="35"/>
                    </a:lnTo>
                    <a:lnTo>
                      <a:pt x="310" y="29"/>
                    </a:lnTo>
                    <a:lnTo>
                      <a:pt x="311" y="23"/>
                    </a:lnTo>
                    <a:lnTo>
                      <a:pt x="312" y="18"/>
                    </a:lnTo>
                    <a:lnTo>
                      <a:pt x="312" y="12"/>
                    </a:lnTo>
                    <a:lnTo>
                      <a:pt x="312" y="6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18" y="2"/>
                    </a:lnTo>
                    <a:lnTo>
                      <a:pt x="318" y="3"/>
                    </a:lnTo>
                    <a:lnTo>
                      <a:pt x="318" y="4"/>
                    </a:lnTo>
                    <a:lnTo>
                      <a:pt x="318" y="6"/>
                    </a:lnTo>
                    <a:lnTo>
                      <a:pt x="318" y="7"/>
                    </a:lnTo>
                    <a:lnTo>
                      <a:pt x="318" y="8"/>
                    </a:lnTo>
                    <a:lnTo>
                      <a:pt x="318" y="9"/>
                    </a:lnTo>
                    <a:lnTo>
                      <a:pt x="318" y="10"/>
                    </a:lnTo>
                    <a:lnTo>
                      <a:pt x="319" y="9"/>
                    </a:lnTo>
                    <a:lnTo>
                      <a:pt x="320" y="8"/>
                    </a:lnTo>
                    <a:lnTo>
                      <a:pt x="322" y="7"/>
                    </a:lnTo>
                    <a:lnTo>
                      <a:pt x="323" y="7"/>
                    </a:lnTo>
                    <a:lnTo>
                      <a:pt x="325" y="7"/>
                    </a:lnTo>
                    <a:lnTo>
                      <a:pt x="327" y="7"/>
                    </a:lnTo>
                    <a:lnTo>
                      <a:pt x="330" y="7"/>
                    </a:lnTo>
                    <a:lnTo>
                      <a:pt x="332" y="7"/>
                    </a:lnTo>
                    <a:lnTo>
                      <a:pt x="334" y="7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8" y="6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3" y="9"/>
                    </a:lnTo>
                    <a:lnTo>
                      <a:pt x="344" y="11"/>
                    </a:lnTo>
                    <a:lnTo>
                      <a:pt x="346" y="13"/>
                    </a:lnTo>
                    <a:lnTo>
                      <a:pt x="347" y="16"/>
                    </a:lnTo>
                    <a:lnTo>
                      <a:pt x="348" y="18"/>
                    </a:lnTo>
                    <a:lnTo>
                      <a:pt x="351" y="23"/>
                    </a:lnTo>
                    <a:lnTo>
                      <a:pt x="353" y="28"/>
                    </a:lnTo>
                    <a:lnTo>
                      <a:pt x="355" y="32"/>
                    </a:lnTo>
                    <a:lnTo>
                      <a:pt x="357" y="35"/>
                    </a:lnTo>
                    <a:lnTo>
                      <a:pt x="358" y="37"/>
                    </a:lnTo>
                    <a:lnTo>
                      <a:pt x="359" y="40"/>
                    </a:lnTo>
                    <a:lnTo>
                      <a:pt x="360" y="42"/>
                    </a:lnTo>
                    <a:lnTo>
                      <a:pt x="362" y="44"/>
                    </a:lnTo>
                    <a:lnTo>
                      <a:pt x="363" y="46"/>
                    </a:lnTo>
                    <a:lnTo>
                      <a:pt x="365" y="48"/>
                    </a:lnTo>
                    <a:lnTo>
                      <a:pt x="366" y="50"/>
                    </a:lnTo>
                    <a:lnTo>
                      <a:pt x="367" y="52"/>
                    </a:lnTo>
                    <a:lnTo>
                      <a:pt x="368" y="54"/>
                    </a:lnTo>
                    <a:lnTo>
                      <a:pt x="368" y="55"/>
                    </a:lnTo>
                    <a:lnTo>
                      <a:pt x="368" y="56"/>
                    </a:lnTo>
                    <a:lnTo>
                      <a:pt x="368" y="57"/>
                    </a:lnTo>
                    <a:lnTo>
                      <a:pt x="368" y="59"/>
                    </a:lnTo>
                    <a:lnTo>
                      <a:pt x="368" y="60"/>
                    </a:lnTo>
                    <a:lnTo>
                      <a:pt x="369" y="61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4"/>
                    </a:lnTo>
                    <a:lnTo>
                      <a:pt x="368" y="66"/>
                    </a:lnTo>
                    <a:lnTo>
                      <a:pt x="369" y="68"/>
                    </a:lnTo>
                    <a:lnTo>
                      <a:pt x="369" y="70"/>
                    </a:lnTo>
                    <a:lnTo>
                      <a:pt x="369" y="71"/>
                    </a:lnTo>
                    <a:lnTo>
                      <a:pt x="369" y="73"/>
                    </a:lnTo>
                    <a:lnTo>
                      <a:pt x="369" y="75"/>
                    </a:lnTo>
                    <a:lnTo>
                      <a:pt x="369" y="77"/>
                    </a:lnTo>
                    <a:close/>
                    <a:moveTo>
                      <a:pt x="22" y="0"/>
                    </a:moveTo>
                    <a:lnTo>
                      <a:pt x="28" y="0"/>
                    </a:lnTo>
                    <a:lnTo>
                      <a:pt x="28" y="1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30" y="6"/>
                    </a:lnTo>
                    <a:lnTo>
                      <a:pt x="31" y="8"/>
                    </a:lnTo>
                    <a:lnTo>
                      <a:pt x="32" y="10"/>
                    </a:lnTo>
                    <a:lnTo>
                      <a:pt x="33" y="11"/>
                    </a:lnTo>
                    <a:lnTo>
                      <a:pt x="35" y="12"/>
                    </a:lnTo>
                    <a:lnTo>
                      <a:pt x="36" y="13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1" y="18"/>
                    </a:lnTo>
                    <a:lnTo>
                      <a:pt x="44" y="19"/>
                    </a:lnTo>
                    <a:lnTo>
                      <a:pt x="46" y="21"/>
                    </a:lnTo>
                    <a:lnTo>
                      <a:pt x="48" y="23"/>
                    </a:lnTo>
                    <a:lnTo>
                      <a:pt x="51" y="25"/>
                    </a:lnTo>
                    <a:lnTo>
                      <a:pt x="53" y="27"/>
                    </a:lnTo>
                    <a:lnTo>
                      <a:pt x="55" y="29"/>
                    </a:lnTo>
                    <a:lnTo>
                      <a:pt x="58" y="31"/>
                    </a:lnTo>
                    <a:lnTo>
                      <a:pt x="60" y="33"/>
                    </a:lnTo>
                    <a:lnTo>
                      <a:pt x="62" y="34"/>
                    </a:lnTo>
                    <a:lnTo>
                      <a:pt x="65" y="35"/>
                    </a:lnTo>
                    <a:lnTo>
                      <a:pt x="67" y="36"/>
                    </a:lnTo>
                    <a:lnTo>
                      <a:pt x="71" y="36"/>
                    </a:lnTo>
                    <a:lnTo>
                      <a:pt x="73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9" y="37"/>
                    </a:lnTo>
                    <a:lnTo>
                      <a:pt x="80" y="37"/>
                    </a:lnTo>
                    <a:lnTo>
                      <a:pt x="81" y="36"/>
                    </a:lnTo>
                    <a:lnTo>
                      <a:pt x="84" y="37"/>
                    </a:lnTo>
                    <a:lnTo>
                      <a:pt x="86" y="37"/>
                    </a:lnTo>
                    <a:lnTo>
                      <a:pt x="88" y="39"/>
                    </a:lnTo>
                    <a:lnTo>
                      <a:pt x="90" y="40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6"/>
                    </a:lnTo>
                    <a:lnTo>
                      <a:pt x="95" y="47"/>
                    </a:lnTo>
                    <a:lnTo>
                      <a:pt x="95" y="48"/>
                    </a:lnTo>
                    <a:lnTo>
                      <a:pt x="95" y="49"/>
                    </a:lnTo>
                    <a:lnTo>
                      <a:pt x="95" y="49"/>
                    </a:lnTo>
                    <a:lnTo>
                      <a:pt x="94" y="49"/>
                    </a:lnTo>
                    <a:lnTo>
                      <a:pt x="94" y="50"/>
                    </a:lnTo>
                    <a:lnTo>
                      <a:pt x="93" y="50"/>
                    </a:lnTo>
                    <a:lnTo>
                      <a:pt x="93" y="50"/>
                    </a:lnTo>
                    <a:lnTo>
                      <a:pt x="92" y="50"/>
                    </a:lnTo>
                    <a:lnTo>
                      <a:pt x="92" y="50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3" y="52"/>
                    </a:lnTo>
                    <a:lnTo>
                      <a:pt x="94" y="54"/>
                    </a:lnTo>
                    <a:lnTo>
                      <a:pt x="95" y="55"/>
                    </a:lnTo>
                    <a:lnTo>
                      <a:pt x="97" y="56"/>
                    </a:lnTo>
                    <a:lnTo>
                      <a:pt x="98" y="58"/>
                    </a:lnTo>
                    <a:lnTo>
                      <a:pt x="100" y="59"/>
                    </a:lnTo>
                    <a:lnTo>
                      <a:pt x="100" y="60"/>
                    </a:lnTo>
                    <a:lnTo>
                      <a:pt x="102" y="60"/>
                    </a:lnTo>
                    <a:lnTo>
                      <a:pt x="103" y="61"/>
                    </a:lnTo>
                    <a:lnTo>
                      <a:pt x="103" y="62"/>
                    </a:lnTo>
                    <a:lnTo>
                      <a:pt x="104" y="64"/>
                    </a:lnTo>
                    <a:lnTo>
                      <a:pt x="105" y="65"/>
                    </a:lnTo>
                    <a:lnTo>
                      <a:pt x="106" y="66"/>
                    </a:lnTo>
                    <a:lnTo>
                      <a:pt x="106" y="67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8" y="73"/>
                    </a:lnTo>
                    <a:lnTo>
                      <a:pt x="109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5"/>
                    </a:lnTo>
                    <a:lnTo>
                      <a:pt x="111" y="75"/>
                    </a:lnTo>
                    <a:lnTo>
                      <a:pt x="112" y="75"/>
                    </a:lnTo>
                    <a:lnTo>
                      <a:pt x="112" y="76"/>
                    </a:lnTo>
                    <a:lnTo>
                      <a:pt x="113" y="76"/>
                    </a:lnTo>
                    <a:lnTo>
                      <a:pt x="114" y="77"/>
                    </a:lnTo>
                    <a:lnTo>
                      <a:pt x="108" y="77"/>
                    </a:lnTo>
                    <a:lnTo>
                      <a:pt x="107" y="76"/>
                    </a:lnTo>
                    <a:lnTo>
                      <a:pt x="106" y="76"/>
                    </a:lnTo>
                    <a:lnTo>
                      <a:pt x="105" y="75"/>
                    </a:lnTo>
                    <a:lnTo>
                      <a:pt x="104" y="74"/>
                    </a:lnTo>
                    <a:lnTo>
                      <a:pt x="104" y="73"/>
                    </a:lnTo>
                    <a:lnTo>
                      <a:pt x="103" y="72"/>
                    </a:lnTo>
                    <a:lnTo>
                      <a:pt x="103" y="72"/>
                    </a:lnTo>
                    <a:lnTo>
                      <a:pt x="103" y="70"/>
                    </a:lnTo>
                    <a:lnTo>
                      <a:pt x="102" y="69"/>
                    </a:lnTo>
                    <a:lnTo>
                      <a:pt x="102" y="68"/>
                    </a:lnTo>
                    <a:lnTo>
                      <a:pt x="102" y="66"/>
                    </a:lnTo>
                    <a:lnTo>
                      <a:pt x="101" y="65"/>
                    </a:lnTo>
                    <a:lnTo>
                      <a:pt x="100" y="63"/>
                    </a:lnTo>
                    <a:lnTo>
                      <a:pt x="98" y="61"/>
                    </a:lnTo>
                    <a:lnTo>
                      <a:pt x="96" y="60"/>
                    </a:lnTo>
                    <a:lnTo>
                      <a:pt x="94" y="58"/>
                    </a:lnTo>
                    <a:lnTo>
                      <a:pt x="92" y="57"/>
                    </a:lnTo>
                    <a:lnTo>
                      <a:pt x="91" y="55"/>
                    </a:lnTo>
                    <a:lnTo>
                      <a:pt x="91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4"/>
                    </a:lnTo>
                    <a:lnTo>
                      <a:pt x="90" y="54"/>
                    </a:lnTo>
                    <a:lnTo>
                      <a:pt x="90" y="53"/>
                    </a:lnTo>
                    <a:lnTo>
                      <a:pt x="89" y="52"/>
                    </a:lnTo>
                    <a:lnTo>
                      <a:pt x="89" y="52"/>
                    </a:lnTo>
                    <a:lnTo>
                      <a:pt x="88" y="51"/>
                    </a:lnTo>
                    <a:lnTo>
                      <a:pt x="88" y="51"/>
                    </a:lnTo>
                    <a:lnTo>
                      <a:pt x="88" y="50"/>
                    </a:lnTo>
                    <a:lnTo>
                      <a:pt x="87" y="48"/>
                    </a:lnTo>
                    <a:lnTo>
                      <a:pt x="86" y="47"/>
                    </a:lnTo>
                    <a:lnTo>
                      <a:pt x="85" y="46"/>
                    </a:lnTo>
                    <a:lnTo>
                      <a:pt x="85" y="45"/>
                    </a:lnTo>
                    <a:lnTo>
                      <a:pt x="84" y="45"/>
                    </a:lnTo>
                    <a:lnTo>
                      <a:pt x="83" y="44"/>
                    </a:lnTo>
                    <a:lnTo>
                      <a:pt x="82" y="44"/>
                    </a:lnTo>
                    <a:lnTo>
                      <a:pt x="80" y="44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5" y="44"/>
                    </a:lnTo>
                    <a:lnTo>
                      <a:pt x="73" y="44"/>
                    </a:lnTo>
                    <a:lnTo>
                      <a:pt x="71" y="43"/>
                    </a:lnTo>
                    <a:lnTo>
                      <a:pt x="69" y="41"/>
                    </a:lnTo>
                    <a:lnTo>
                      <a:pt x="67" y="40"/>
                    </a:lnTo>
                    <a:lnTo>
                      <a:pt x="64" y="38"/>
                    </a:lnTo>
                    <a:lnTo>
                      <a:pt x="63" y="38"/>
                    </a:lnTo>
                    <a:lnTo>
                      <a:pt x="62" y="37"/>
                    </a:lnTo>
                    <a:lnTo>
                      <a:pt x="61" y="37"/>
                    </a:lnTo>
                    <a:lnTo>
                      <a:pt x="59" y="37"/>
                    </a:lnTo>
                    <a:lnTo>
                      <a:pt x="59" y="36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7" y="36"/>
                    </a:lnTo>
                    <a:lnTo>
                      <a:pt x="57" y="36"/>
                    </a:lnTo>
                    <a:lnTo>
                      <a:pt x="56" y="36"/>
                    </a:lnTo>
                    <a:lnTo>
                      <a:pt x="56" y="36"/>
                    </a:lnTo>
                    <a:lnTo>
                      <a:pt x="56" y="37"/>
                    </a:lnTo>
                    <a:lnTo>
                      <a:pt x="56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7" y="37"/>
                    </a:lnTo>
                    <a:lnTo>
                      <a:pt x="55" y="37"/>
                    </a:lnTo>
                    <a:lnTo>
                      <a:pt x="52" y="37"/>
                    </a:lnTo>
                    <a:lnTo>
                      <a:pt x="50" y="36"/>
                    </a:lnTo>
                    <a:lnTo>
                      <a:pt x="48" y="36"/>
                    </a:lnTo>
                    <a:lnTo>
                      <a:pt x="46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6" y="37"/>
                    </a:lnTo>
                    <a:lnTo>
                      <a:pt x="47" y="37"/>
                    </a:lnTo>
                    <a:lnTo>
                      <a:pt x="48" y="38"/>
                    </a:lnTo>
                    <a:lnTo>
                      <a:pt x="49" y="40"/>
                    </a:lnTo>
                    <a:lnTo>
                      <a:pt x="49" y="42"/>
                    </a:lnTo>
                    <a:lnTo>
                      <a:pt x="50" y="44"/>
                    </a:lnTo>
                    <a:lnTo>
                      <a:pt x="51" y="47"/>
                    </a:lnTo>
                    <a:lnTo>
                      <a:pt x="51" y="50"/>
                    </a:lnTo>
                    <a:lnTo>
                      <a:pt x="51" y="52"/>
                    </a:lnTo>
                    <a:lnTo>
                      <a:pt x="51" y="55"/>
                    </a:lnTo>
                    <a:lnTo>
                      <a:pt x="51" y="55"/>
                    </a:lnTo>
                    <a:lnTo>
                      <a:pt x="52" y="55"/>
                    </a:lnTo>
                    <a:lnTo>
                      <a:pt x="52" y="55"/>
                    </a:lnTo>
                    <a:lnTo>
                      <a:pt x="53" y="55"/>
                    </a:lnTo>
                    <a:lnTo>
                      <a:pt x="54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6" y="54"/>
                    </a:lnTo>
                    <a:lnTo>
                      <a:pt x="56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6" y="55"/>
                    </a:lnTo>
                    <a:lnTo>
                      <a:pt x="57" y="56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3" y="59"/>
                    </a:lnTo>
                    <a:lnTo>
                      <a:pt x="64" y="59"/>
                    </a:lnTo>
                    <a:lnTo>
                      <a:pt x="65" y="59"/>
                    </a:lnTo>
                    <a:lnTo>
                      <a:pt x="65" y="59"/>
                    </a:lnTo>
                    <a:lnTo>
                      <a:pt x="66" y="59"/>
                    </a:lnTo>
                    <a:lnTo>
                      <a:pt x="66" y="60"/>
                    </a:lnTo>
                    <a:lnTo>
                      <a:pt x="66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1"/>
                    </a:lnTo>
                    <a:lnTo>
                      <a:pt x="68" y="61"/>
                    </a:lnTo>
                    <a:lnTo>
                      <a:pt x="69" y="61"/>
                    </a:lnTo>
                    <a:lnTo>
                      <a:pt x="70" y="62"/>
                    </a:lnTo>
                    <a:lnTo>
                      <a:pt x="71" y="63"/>
                    </a:lnTo>
                    <a:lnTo>
                      <a:pt x="72" y="65"/>
                    </a:lnTo>
                    <a:lnTo>
                      <a:pt x="73" y="68"/>
                    </a:lnTo>
                    <a:lnTo>
                      <a:pt x="73" y="70"/>
                    </a:lnTo>
                    <a:lnTo>
                      <a:pt x="74" y="73"/>
                    </a:lnTo>
                    <a:lnTo>
                      <a:pt x="74" y="75"/>
                    </a:lnTo>
                    <a:lnTo>
                      <a:pt x="74" y="77"/>
                    </a:lnTo>
                    <a:lnTo>
                      <a:pt x="54" y="77"/>
                    </a:lnTo>
                    <a:lnTo>
                      <a:pt x="54" y="77"/>
                    </a:lnTo>
                    <a:lnTo>
                      <a:pt x="54" y="76"/>
                    </a:lnTo>
                    <a:lnTo>
                      <a:pt x="55" y="76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6" y="74"/>
                    </a:lnTo>
                    <a:lnTo>
                      <a:pt x="56" y="74"/>
                    </a:lnTo>
                    <a:lnTo>
                      <a:pt x="57" y="73"/>
                    </a:lnTo>
                    <a:lnTo>
                      <a:pt x="57" y="73"/>
                    </a:lnTo>
                    <a:lnTo>
                      <a:pt x="57" y="72"/>
                    </a:lnTo>
                    <a:lnTo>
                      <a:pt x="57" y="71"/>
                    </a:lnTo>
                    <a:lnTo>
                      <a:pt x="56" y="70"/>
                    </a:lnTo>
                    <a:lnTo>
                      <a:pt x="55" y="69"/>
                    </a:lnTo>
                    <a:lnTo>
                      <a:pt x="54" y="68"/>
                    </a:lnTo>
                    <a:lnTo>
                      <a:pt x="53" y="67"/>
                    </a:lnTo>
                    <a:lnTo>
                      <a:pt x="53" y="67"/>
                    </a:lnTo>
                    <a:lnTo>
                      <a:pt x="53" y="68"/>
                    </a:lnTo>
                    <a:lnTo>
                      <a:pt x="53" y="69"/>
                    </a:lnTo>
                    <a:lnTo>
                      <a:pt x="52" y="70"/>
                    </a:lnTo>
                    <a:lnTo>
                      <a:pt x="52" y="72"/>
                    </a:lnTo>
                    <a:lnTo>
                      <a:pt x="52" y="73"/>
                    </a:lnTo>
                    <a:lnTo>
                      <a:pt x="52" y="74"/>
                    </a:lnTo>
                    <a:lnTo>
                      <a:pt x="52" y="75"/>
                    </a:lnTo>
                    <a:lnTo>
                      <a:pt x="52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5"/>
                    </a:lnTo>
                    <a:lnTo>
                      <a:pt x="48" y="75"/>
                    </a:lnTo>
                    <a:lnTo>
                      <a:pt x="48" y="75"/>
                    </a:lnTo>
                    <a:lnTo>
                      <a:pt x="48" y="73"/>
                    </a:lnTo>
                    <a:lnTo>
                      <a:pt x="48" y="71"/>
                    </a:lnTo>
                    <a:lnTo>
                      <a:pt x="48" y="69"/>
                    </a:lnTo>
                    <a:lnTo>
                      <a:pt x="48" y="67"/>
                    </a:lnTo>
                    <a:lnTo>
                      <a:pt x="48" y="65"/>
                    </a:lnTo>
                    <a:lnTo>
                      <a:pt x="48" y="64"/>
                    </a:lnTo>
                    <a:lnTo>
                      <a:pt x="48" y="62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6" y="61"/>
                    </a:lnTo>
                    <a:lnTo>
                      <a:pt x="44" y="62"/>
                    </a:lnTo>
                    <a:lnTo>
                      <a:pt x="43" y="63"/>
                    </a:lnTo>
                    <a:lnTo>
                      <a:pt x="41" y="64"/>
                    </a:lnTo>
                    <a:lnTo>
                      <a:pt x="39" y="64"/>
                    </a:lnTo>
                    <a:lnTo>
                      <a:pt x="37" y="64"/>
                    </a:lnTo>
                    <a:lnTo>
                      <a:pt x="36" y="64"/>
                    </a:lnTo>
                    <a:lnTo>
                      <a:pt x="35" y="64"/>
                    </a:lnTo>
                    <a:lnTo>
                      <a:pt x="35" y="63"/>
                    </a:lnTo>
                    <a:lnTo>
                      <a:pt x="34" y="63"/>
                    </a:lnTo>
                    <a:lnTo>
                      <a:pt x="34" y="63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1" y="63"/>
                    </a:lnTo>
                    <a:lnTo>
                      <a:pt x="30" y="63"/>
                    </a:lnTo>
                    <a:lnTo>
                      <a:pt x="30" y="63"/>
                    </a:lnTo>
                    <a:lnTo>
                      <a:pt x="29" y="63"/>
                    </a:lnTo>
                    <a:lnTo>
                      <a:pt x="29" y="65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0"/>
                    </a:lnTo>
                    <a:lnTo>
                      <a:pt x="28" y="72"/>
                    </a:lnTo>
                    <a:lnTo>
                      <a:pt x="28" y="74"/>
                    </a:lnTo>
                    <a:lnTo>
                      <a:pt x="28" y="75"/>
                    </a:lnTo>
                    <a:lnTo>
                      <a:pt x="29" y="77"/>
                    </a:lnTo>
                    <a:lnTo>
                      <a:pt x="25" y="77"/>
                    </a:lnTo>
                    <a:lnTo>
                      <a:pt x="24" y="76"/>
                    </a:lnTo>
                    <a:lnTo>
                      <a:pt x="24" y="75"/>
                    </a:lnTo>
                    <a:lnTo>
                      <a:pt x="24" y="74"/>
                    </a:lnTo>
                    <a:lnTo>
                      <a:pt x="23" y="72"/>
                    </a:lnTo>
                    <a:lnTo>
                      <a:pt x="23" y="71"/>
                    </a:lnTo>
                    <a:lnTo>
                      <a:pt x="23" y="70"/>
                    </a:lnTo>
                    <a:lnTo>
                      <a:pt x="23" y="69"/>
                    </a:lnTo>
                    <a:lnTo>
                      <a:pt x="23" y="68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66"/>
                    </a:lnTo>
                    <a:lnTo>
                      <a:pt x="22" y="66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1" y="64"/>
                    </a:lnTo>
                    <a:lnTo>
                      <a:pt x="19" y="64"/>
                    </a:lnTo>
                    <a:lnTo>
                      <a:pt x="18" y="63"/>
                    </a:lnTo>
                    <a:lnTo>
                      <a:pt x="16" y="62"/>
                    </a:lnTo>
                    <a:lnTo>
                      <a:pt x="15" y="61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3" y="58"/>
                    </a:lnTo>
                    <a:lnTo>
                      <a:pt x="13" y="57"/>
                    </a:lnTo>
                    <a:lnTo>
                      <a:pt x="12" y="54"/>
                    </a:lnTo>
                    <a:lnTo>
                      <a:pt x="12" y="51"/>
                    </a:lnTo>
                    <a:lnTo>
                      <a:pt x="11" y="50"/>
                    </a:lnTo>
                    <a:lnTo>
                      <a:pt x="11" y="49"/>
                    </a:lnTo>
                    <a:lnTo>
                      <a:pt x="10" y="48"/>
                    </a:lnTo>
                    <a:lnTo>
                      <a:pt x="9" y="47"/>
                    </a:lnTo>
                    <a:lnTo>
                      <a:pt x="8" y="45"/>
                    </a:lnTo>
                    <a:lnTo>
                      <a:pt x="7" y="43"/>
                    </a:lnTo>
                    <a:lnTo>
                      <a:pt x="6" y="41"/>
                    </a:lnTo>
                    <a:lnTo>
                      <a:pt x="5" y="40"/>
                    </a:lnTo>
                    <a:lnTo>
                      <a:pt x="3" y="38"/>
                    </a:lnTo>
                    <a:lnTo>
                      <a:pt x="2" y="37"/>
                    </a:lnTo>
                    <a:lnTo>
                      <a:pt x="1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8"/>
                    </a:lnTo>
                    <a:lnTo>
                      <a:pt x="3" y="27"/>
                    </a:lnTo>
                    <a:lnTo>
                      <a:pt x="4" y="26"/>
                    </a:lnTo>
                    <a:lnTo>
                      <a:pt x="5" y="25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8" y="21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7"/>
                    </a:lnTo>
                    <a:lnTo>
                      <a:pt x="8" y="15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2" y="10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9" y="6"/>
                    </a:lnTo>
                    <a:lnTo>
                      <a:pt x="21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2" y="0"/>
                    </a:lnTo>
                    <a:close/>
                    <a:moveTo>
                      <a:pt x="32" y="0"/>
                    </a:moveTo>
                    <a:lnTo>
                      <a:pt x="33" y="0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3"/>
                    </a:lnTo>
                    <a:lnTo>
                      <a:pt x="34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2" y="1"/>
                    </a:lnTo>
                    <a:lnTo>
                      <a:pt x="32" y="0"/>
                    </a:lnTo>
                    <a:close/>
                    <a:moveTo>
                      <a:pt x="34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39" y="3"/>
                    </a:lnTo>
                    <a:lnTo>
                      <a:pt x="39" y="4"/>
                    </a:lnTo>
                    <a:lnTo>
                      <a:pt x="40" y="5"/>
                    </a:lnTo>
                    <a:lnTo>
                      <a:pt x="40" y="5"/>
                    </a:lnTo>
                    <a:lnTo>
                      <a:pt x="41" y="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8"/>
                    </a:lnTo>
                    <a:lnTo>
                      <a:pt x="44" y="9"/>
                    </a:lnTo>
                    <a:lnTo>
                      <a:pt x="45" y="10"/>
                    </a:lnTo>
                    <a:lnTo>
                      <a:pt x="46" y="11"/>
                    </a:lnTo>
                    <a:lnTo>
                      <a:pt x="47" y="12"/>
                    </a:lnTo>
                    <a:lnTo>
                      <a:pt x="48" y="12"/>
                    </a:lnTo>
                    <a:lnTo>
                      <a:pt x="48" y="12"/>
                    </a:lnTo>
                    <a:lnTo>
                      <a:pt x="49" y="12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50" y="13"/>
                    </a:lnTo>
                    <a:lnTo>
                      <a:pt x="50" y="13"/>
                    </a:lnTo>
                    <a:lnTo>
                      <a:pt x="51" y="14"/>
                    </a:lnTo>
                    <a:lnTo>
                      <a:pt x="52" y="15"/>
                    </a:lnTo>
                    <a:lnTo>
                      <a:pt x="54" y="17"/>
                    </a:lnTo>
                    <a:lnTo>
                      <a:pt x="57" y="19"/>
                    </a:lnTo>
                    <a:lnTo>
                      <a:pt x="59" y="21"/>
                    </a:lnTo>
                    <a:lnTo>
                      <a:pt x="61" y="22"/>
                    </a:lnTo>
                    <a:lnTo>
                      <a:pt x="63" y="23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6" y="25"/>
                    </a:lnTo>
                    <a:lnTo>
                      <a:pt x="66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3" y="27"/>
                    </a:lnTo>
                    <a:lnTo>
                      <a:pt x="63" y="27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7" y="24"/>
                    </a:lnTo>
                    <a:lnTo>
                      <a:pt x="56" y="22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51" y="18"/>
                    </a:lnTo>
                    <a:lnTo>
                      <a:pt x="49" y="16"/>
                    </a:lnTo>
                    <a:lnTo>
                      <a:pt x="47" y="16"/>
                    </a:lnTo>
                    <a:lnTo>
                      <a:pt x="44" y="15"/>
                    </a:lnTo>
                    <a:lnTo>
                      <a:pt x="41" y="14"/>
                    </a:lnTo>
                    <a:lnTo>
                      <a:pt x="38" y="12"/>
                    </a:lnTo>
                    <a:lnTo>
                      <a:pt x="36" y="10"/>
                    </a:lnTo>
                    <a:lnTo>
                      <a:pt x="34" y="8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6" y="6"/>
                    </a:lnTo>
                    <a:lnTo>
                      <a:pt x="36" y="5"/>
                    </a:lnTo>
                    <a:lnTo>
                      <a:pt x="36" y="4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4" y="0"/>
                    </a:lnTo>
                    <a:close/>
                    <a:moveTo>
                      <a:pt x="42" y="0"/>
                    </a:moveTo>
                    <a:lnTo>
                      <a:pt x="47" y="0"/>
                    </a:lnTo>
                    <a:lnTo>
                      <a:pt x="47" y="1"/>
                    </a:lnTo>
                    <a:lnTo>
                      <a:pt x="48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3" y="8"/>
                    </a:lnTo>
                    <a:lnTo>
                      <a:pt x="54" y="8"/>
                    </a:lnTo>
                    <a:lnTo>
                      <a:pt x="55" y="9"/>
                    </a:lnTo>
                    <a:lnTo>
                      <a:pt x="57" y="9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61" y="11"/>
                    </a:lnTo>
                    <a:lnTo>
                      <a:pt x="62" y="11"/>
                    </a:lnTo>
                    <a:lnTo>
                      <a:pt x="63" y="11"/>
                    </a:lnTo>
                    <a:lnTo>
                      <a:pt x="64" y="10"/>
                    </a:lnTo>
                    <a:lnTo>
                      <a:pt x="65" y="10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8" y="10"/>
                    </a:lnTo>
                    <a:lnTo>
                      <a:pt x="69" y="10"/>
                    </a:lnTo>
                    <a:lnTo>
                      <a:pt x="71" y="11"/>
                    </a:lnTo>
                    <a:lnTo>
                      <a:pt x="70" y="11"/>
                    </a:lnTo>
                    <a:lnTo>
                      <a:pt x="69" y="12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4" y="14"/>
                    </a:lnTo>
                    <a:lnTo>
                      <a:pt x="63" y="14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7" y="14"/>
                    </a:lnTo>
                    <a:lnTo>
                      <a:pt x="56" y="14"/>
                    </a:lnTo>
                    <a:lnTo>
                      <a:pt x="55" y="13"/>
                    </a:lnTo>
                    <a:lnTo>
                      <a:pt x="54" y="13"/>
                    </a:lnTo>
                    <a:lnTo>
                      <a:pt x="53" y="12"/>
                    </a:lnTo>
                    <a:lnTo>
                      <a:pt x="52" y="11"/>
                    </a:lnTo>
                    <a:lnTo>
                      <a:pt x="50" y="11"/>
                    </a:lnTo>
                    <a:lnTo>
                      <a:pt x="49" y="10"/>
                    </a:lnTo>
                    <a:lnTo>
                      <a:pt x="47" y="9"/>
                    </a:lnTo>
                    <a:lnTo>
                      <a:pt x="46" y="8"/>
                    </a:lnTo>
                    <a:lnTo>
                      <a:pt x="45" y="6"/>
                    </a:lnTo>
                    <a:lnTo>
                      <a:pt x="44" y="4"/>
                    </a:lnTo>
                    <a:lnTo>
                      <a:pt x="43" y="3"/>
                    </a:lnTo>
                    <a:lnTo>
                      <a:pt x="42" y="0"/>
                    </a:lnTo>
                    <a:close/>
                    <a:moveTo>
                      <a:pt x="58" y="0"/>
                    </a:moveTo>
                    <a:lnTo>
                      <a:pt x="65" y="0"/>
                    </a:lnTo>
                    <a:lnTo>
                      <a:pt x="65" y="1"/>
                    </a:lnTo>
                    <a:lnTo>
                      <a:pt x="65" y="2"/>
                    </a:lnTo>
                    <a:lnTo>
                      <a:pt x="66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5"/>
                    </a:lnTo>
                    <a:lnTo>
                      <a:pt x="67" y="6"/>
                    </a:lnTo>
                    <a:lnTo>
                      <a:pt x="67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4" y="7"/>
                    </a:lnTo>
                    <a:lnTo>
                      <a:pt x="64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2" y="6"/>
                    </a:lnTo>
                    <a:lnTo>
                      <a:pt x="61" y="5"/>
                    </a:lnTo>
                    <a:lnTo>
                      <a:pt x="60" y="4"/>
                    </a:lnTo>
                    <a:lnTo>
                      <a:pt x="59" y="3"/>
                    </a:lnTo>
                    <a:lnTo>
                      <a:pt x="59" y="2"/>
                    </a:lnTo>
                    <a:lnTo>
                      <a:pt x="58" y="0"/>
                    </a:lnTo>
                    <a:close/>
                    <a:moveTo>
                      <a:pt x="78" y="0"/>
                    </a:moveTo>
                    <a:lnTo>
                      <a:pt x="89" y="0"/>
                    </a:lnTo>
                    <a:lnTo>
                      <a:pt x="91" y="3"/>
                    </a:lnTo>
                    <a:lnTo>
                      <a:pt x="92" y="6"/>
                    </a:lnTo>
                    <a:lnTo>
                      <a:pt x="94" y="9"/>
                    </a:lnTo>
                    <a:lnTo>
                      <a:pt x="95" y="11"/>
                    </a:lnTo>
                    <a:lnTo>
                      <a:pt x="96" y="14"/>
                    </a:lnTo>
                    <a:lnTo>
                      <a:pt x="96" y="17"/>
                    </a:lnTo>
                    <a:lnTo>
                      <a:pt x="96" y="21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4" y="25"/>
                    </a:lnTo>
                    <a:lnTo>
                      <a:pt x="94" y="25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7"/>
                    </a:lnTo>
                    <a:lnTo>
                      <a:pt x="94" y="26"/>
                    </a:lnTo>
                    <a:lnTo>
                      <a:pt x="93" y="26"/>
                    </a:lnTo>
                    <a:lnTo>
                      <a:pt x="92" y="25"/>
                    </a:lnTo>
                    <a:lnTo>
                      <a:pt x="90" y="24"/>
                    </a:lnTo>
                    <a:lnTo>
                      <a:pt x="88" y="21"/>
                    </a:lnTo>
                    <a:lnTo>
                      <a:pt x="86" y="17"/>
                    </a:lnTo>
                    <a:lnTo>
                      <a:pt x="84" y="13"/>
                    </a:lnTo>
                    <a:lnTo>
                      <a:pt x="82" y="9"/>
                    </a:lnTo>
                    <a:lnTo>
                      <a:pt x="80" y="7"/>
                    </a:lnTo>
                    <a:lnTo>
                      <a:pt x="79" y="5"/>
                    </a:lnTo>
                    <a:lnTo>
                      <a:pt x="79" y="5"/>
                    </a:lnTo>
                    <a:lnTo>
                      <a:pt x="79" y="4"/>
                    </a:lnTo>
                    <a:lnTo>
                      <a:pt x="79" y="4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78" y="2"/>
                    </a:lnTo>
                    <a:lnTo>
                      <a:pt x="78" y="1"/>
                    </a:lnTo>
                    <a:lnTo>
                      <a:pt x="78" y="0"/>
                    </a:lnTo>
                    <a:close/>
                    <a:moveTo>
                      <a:pt x="103" y="77"/>
                    </a:move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2" y="75"/>
                    </a:lnTo>
                    <a:lnTo>
                      <a:pt x="83" y="75"/>
                    </a:lnTo>
                    <a:lnTo>
                      <a:pt x="85" y="75"/>
                    </a:lnTo>
                    <a:lnTo>
                      <a:pt x="86" y="75"/>
                    </a:lnTo>
                    <a:lnTo>
                      <a:pt x="88" y="74"/>
                    </a:lnTo>
                    <a:lnTo>
                      <a:pt x="89" y="74"/>
                    </a:lnTo>
                    <a:lnTo>
                      <a:pt x="90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2" y="74"/>
                    </a:lnTo>
                    <a:lnTo>
                      <a:pt x="92" y="74"/>
                    </a:lnTo>
                    <a:lnTo>
                      <a:pt x="93" y="74"/>
                    </a:lnTo>
                    <a:lnTo>
                      <a:pt x="93" y="74"/>
                    </a:lnTo>
                    <a:lnTo>
                      <a:pt x="94" y="74"/>
                    </a:lnTo>
                    <a:lnTo>
                      <a:pt x="94" y="74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5"/>
                    </a:lnTo>
                    <a:lnTo>
                      <a:pt x="102" y="75"/>
                    </a:lnTo>
                    <a:lnTo>
                      <a:pt x="102" y="76"/>
                    </a:lnTo>
                    <a:lnTo>
                      <a:pt x="102" y="76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close/>
                    <a:moveTo>
                      <a:pt x="21" y="47"/>
                    </a:moveTo>
                    <a:lnTo>
                      <a:pt x="20" y="47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5"/>
                    </a:lnTo>
                    <a:lnTo>
                      <a:pt x="21" y="44"/>
                    </a:lnTo>
                    <a:lnTo>
                      <a:pt x="21" y="42"/>
                    </a:lnTo>
                    <a:lnTo>
                      <a:pt x="21" y="41"/>
                    </a:lnTo>
                    <a:lnTo>
                      <a:pt x="21" y="38"/>
                    </a:lnTo>
                    <a:lnTo>
                      <a:pt x="20" y="34"/>
                    </a:lnTo>
                    <a:lnTo>
                      <a:pt x="20" y="31"/>
                    </a:lnTo>
                    <a:lnTo>
                      <a:pt x="18" y="28"/>
                    </a:lnTo>
                    <a:lnTo>
                      <a:pt x="17" y="26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7"/>
                    </a:lnTo>
                    <a:lnTo>
                      <a:pt x="14" y="28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40"/>
                    </a:lnTo>
                    <a:lnTo>
                      <a:pt x="15" y="41"/>
                    </a:lnTo>
                    <a:lnTo>
                      <a:pt x="14" y="42"/>
                    </a:lnTo>
                    <a:lnTo>
                      <a:pt x="13" y="42"/>
                    </a:lnTo>
                    <a:lnTo>
                      <a:pt x="12" y="43"/>
                    </a:lnTo>
                    <a:lnTo>
                      <a:pt x="12" y="42"/>
                    </a:lnTo>
                    <a:lnTo>
                      <a:pt x="11" y="41"/>
                    </a:lnTo>
                    <a:lnTo>
                      <a:pt x="10" y="40"/>
                    </a:lnTo>
                    <a:lnTo>
                      <a:pt x="9" y="39"/>
                    </a:lnTo>
                    <a:lnTo>
                      <a:pt x="6" y="37"/>
                    </a:lnTo>
                    <a:lnTo>
                      <a:pt x="4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3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4" y="29"/>
                    </a:lnTo>
                    <a:lnTo>
                      <a:pt x="5" y="27"/>
                    </a:lnTo>
                    <a:lnTo>
                      <a:pt x="7" y="26"/>
                    </a:lnTo>
                    <a:lnTo>
                      <a:pt x="10" y="25"/>
                    </a:lnTo>
                    <a:lnTo>
                      <a:pt x="12" y="24"/>
                    </a:lnTo>
                    <a:lnTo>
                      <a:pt x="14" y="23"/>
                    </a:lnTo>
                    <a:lnTo>
                      <a:pt x="16" y="22"/>
                    </a:lnTo>
                    <a:lnTo>
                      <a:pt x="17" y="21"/>
                    </a:lnTo>
                    <a:lnTo>
                      <a:pt x="18" y="21"/>
                    </a:lnTo>
                    <a:lnTo>
                      <a:pt x="18" y="22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19" y="24"/>
                    </a:lnTo>
                    <a:lnTo>
                      <a:pt x="20" y="26"/>
                    </a:lnTo>
                    <a:lnTo>
                      <a:pt x="20" y="27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3" y="35"/>
                    </a:lnTo>
                    <a:lnTo>
                      <a:pt x="24" y="38"/>
                    </a:lnTo>
                    <a:lnTo>
                      <a:pt x="25" y="40"/>
                    </a:lnTo>
                    <a:lnTo>
                      <a:pt x="25" y="41"/>
                    </a:lnTo>
                    <a:lnTo>
                      <a:pt x="25" y="42"/>
                    </a:lnTo>
                    <a:lnTo>
                      <a:pt x="25" y="44"/>
                    </a:lnTo>
                    <a:lnTo>
                      <a:pt x="24" y="45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1" y="47"/>
                    </a:lnTo>
                    <a:close/>
                    <a:moveTo>
                      <a:pt x="204" y="72"/>
                    </a:moveTo>
                    <a:lnTo>
                      <a:pt x="204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4" y="70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6" y="69"/>
                    </a:lnTo>
                    <a:lnTo>
                      <a:pt x="207" y="68"/>
                    </a:lnTo>
                    <a:lnTo>
                      <a:pt x="208" y="68"/>
                    </a:lnTo>
                    <a:lnTo>
                      <a:pt x="209" y="67"/>
                    </a:lnTo>
                    <a:lnTo>
                      <a:pt x="211" y="66"/>
                    </a:lnTo>
                    <a:lnTo>
                      <a:pt x="213" y="65"/>
                    </a:lnTo>
                    <a:lnTo>
                      <a:pt x="214" y="64"/>
                    </a:lnTo>
                    <a:lnTo>
                      <a:pt x="216" y="64"/>
                    </a:lnTo>
                    <a:lnTo>
                      <a:pt x="217" y="64"/>
                    </a:lnTo>
                    <a:lnTo>
                      <a:pt x="218" y="64"/>
                    </a:lnTo>
                    <a:lnTo>
                      <a:pt x="220" y="63"/>
                    </a:lnTo>
                    <a:lnTo>
                      <a:pt x="221" y="63"/>
                    </a:lnTo>
                    <a:lnTo>
                      <a:pt x="223" y="63"/>
                    </a:lnTo>
                    <a:lnTo>
                      <a:pt x="224" y="62"/>
                    </a:lnTo>
                    <a:lnTo>
                      <a:pt x="225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2" y="65"/>
                    </a:lnTo>
                    <a:lnTo>
                      <a:pt x="220" y="66"/>
                    </a:lnTo>
                    <a:lnTo>
                      <a:pt x="218" y="67"/>
                    </a:lnTo>
                    <a:lnTo>
                      <a:pt x="216" y="68"/>
                    </a:lnTo>
                    <a:lnTo>
                      <a:pt x="213" y="69"/>
                    </a:lnTo>
                    <a:lnTo>
                      <a:pt x="211" y="70"/>
                    </a:lnTo>
                    <a:lnTo>
                      <a:pt x="209" y="70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1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close/>
                    <a:moveTo>
                      <a:pt x="30" y="59"/>
                    </a:move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1" y="58"/>
                    </a:lnTo>
                    <a:lnTo>
                      <a:pt x="31" y="56"/>
                    </a:lnTo>
                    <a:lnTo>
                      <a:pt x="32" y="54"/>
                    </a:lnTo>
                    <a:lnTo>
                      <a:pt x="33" y="52"/>
                    </a:lnTo>
                    <a:lnTo>
                      <a:pt x="34" y="50"/>
                    </a:lnTo>
                    <a:lnTo>
                      <a:pt x="34" y="48"/>
                    </a:lnTo>
                    <a:lnTo>
                      <a:pt x="35" y="48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7" y="47"/>
                    </a:lnTo>
                    <a:lnTo>
                      <a:pt x="37" y="48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51"/>
                    </a:lnTo>
                    <a:lnTo>
                      <a:pt x="38" y="51"/>
                    </a:lnTo>
                    <a:lnTo>
                      <a:pt x="39" y="52"/>
                    </a:lnTo>
                    <a:lnTo>
                      <a:pt x="39" y="52"/>
                    </a:lnTo>
                    <a:lnTo>
                      <a:pt x="38" y="53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6" y="55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2" y="58"/>
                    </a:lnTo>
                    <a:lnTo>
                      <a:pt x="32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0" y="59"/>
                    </a:lnTo>
                    <a:close/>
                    <a:moveTo>
                      <a:pt x="90" y="59"/>
                    </a:moveTo>
                    <a:lnTo>
                      <a:pt x="88" y="59"/>
                    </a:lnTo>
                    <a:lnTo>
                      <a:pt x="86" y="58"/>
                    </a:lnTo>
                    <a:lnTo>
                      <a:pt x="83" y="58"/>
                    </a:lnTo>
                    <a:lnTo>
                      <a:pt x="80" y="57"/>
                    </a:lnTo>
                    <a:lnTo>
                      <a:pt x="77" y="56"/>
                    </a:lnTo>
                    <a:lnTo>
                      <a:pt x="74" y="56"/>
                    </a:lnTo>
                    <a:lnTo>
                      <a:pt x="72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8" y="54"/>
                    </a:lnTo>
                    <a:lnTo>
                      <a:pt x="66" y="53"/>
                    </a:lnTo>
                    <a:lnTo>
                      <a:pt x="65" y="53"/>
                    </a:lnTo>
                    <a:lnTo>
                      <a:pt x="63" y="53"/>
                    </a:lnTo>
                    <a:lnTo>
                      <a:pt x="62" y="53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60" y="52"/>
                    </a:lnTo>
                    <a:lnTo>
                      <a:pt x="60" y="52"/>
                    </a:lnTo>
                    <a:lnTo>
                      <a:pt x="61" y="52"/>
                    </a:lnTo>
                    <a:lnTo>
                      <a:pt x="61" y="52"/>
                    </a:lnTo>
                    <a:lnTo>
                      <a:pt x="62" y="51"/>
                    </a:lnTo>
                    <a:lnTo>
                      <a:pt x="62" y="51"/>
                    </a:lnTo>
                    <a:lnTo>
                      <a:pt x="63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2"/>
                    </a:lnTo>
                    <a:lnTo>
                      <a:pt x="65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3"/>
                    </a:lnTo>
                    <a:lnTo>
                      <a:pt x="69" y="53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5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6" y="54"/>
                    </a:lnTo>
                    <a:lnTo>
                      <a:pt x="76" y="55"/>
                    </a:lnTo>
                    <a:lnTo>
                      <a:pt x="76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8" y="55"/>
                    </a:lnTo>
                    <a:lnTo>
                      <a:pt x="79" y="55"/>
                    </a:lnTo>
                    <a:lnTo>
                      <a:pt x="81" y="55"/>
                    </a:lnTo>
                    <a:lnTo>
                      <a:pt x="82" y="55"/>
                    </a:lnTo>
                    <a:lnTo>
                      <a:pt x="84" y="56"/>
                    </a:lnTo>
                    <a:lnTo>
                      <a:pt x="85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8"/>
                    </a:lnTo>
                    <a:lnTo>
                      <a:pt x="87" y="58"/>
                    </a:lnTo>
                    <a:lnTo>
                      <a:pt x="87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9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0" y="59"/>
                    </a:lnTo>
                    <a:lnTo>
                      <a:pt x="90" y="59"/>
                    </a:lnTo>
                    <a:close/>
                    <a:moveTo>
                      <a:pt x="84" y="54"/>
                    </a:move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close/>
                    <a:moveTo>
                      <a:pt x="78" y="54"/>
                    </a:move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3"/>
                    </a:lnTo>
                    <a:lnTo>
                      <a:pt x="77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close/>
                    <a:moveTo>
                      <a:pt x="211" y="40"/>
                    </a:moveTo>
                    <a:lnTo>
                      <a:pt x="213" y="38"/>
                    </a:lnTo>
                    <a:lnTo>
                      <a:pt x="216" y="35"/>
                    </a:lnTo>
                    <a:lnTo>
                      <a:pt x="220" y="32"/>
                    </a:lnTo>
                    <a:lnTo>
                      <a:pt x="224" y="28"/>
                    </a:lnTo>
                    <a:lnTo>
                      <a:pt x="228" y="24"/>
                    </a:lnTo>
                    <a:lnTo>
                      <a:pt x="231" y="21"/>
                    </a:lnTo>
                    <a:lnTo>
                      <a:pt x="234" y="18"/>
                    </a:lnTo>
                    <a:lnTo>
                      <a:pt x="235" y="17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6" y="18"/>
                    </a:lnTo>
                    <a:lnTo>
                      <a:pt x="237" y="18"/>
                    </a:lnTo>
                    <a:lnTo>
                      <a:pt x="237" y="18"/>
                    </a:lnTo>
                    <a:lnTo>
                      <a:pt x="238" y="18"/>
                    </a:lnTo>
                    <a:lnTo>
                      <a:pt x="238" y="19"/>
                    </a:lnTo>
                    <a:lnTo>
                      <a:pt x="238" y="19"/>
                    </a:lnTo>
                    <a:lnTo>
                      <a:pt x="237" y="21"/>
                    </a:lnTo>
                    <a:lnTo>
                      <a:pt x="234" y="22"/>
                    </a:lnTo>
                    <a:lnTo>
                      <a:pt x="232" y="24"/>
                    </a:lnTo>
                    <a:lnTo>
                      <a:pt x="230" y="26"/>
                    </a:lnTo>
                    <a:lnTo>
                      <a:pt x="229" y="27"/>
                    </a:lnTo>
                    <a:lnTo>
                      <a:pt x="228" y="28"/>
                    </a:lnTo>
                    <a:lnTo>
                      <a:pt x="227" y="29"/>
                    </a:lnTo>
                    <a:lnTo>
                      <a:pt x="227" y="30"/>
                    </a:lnTo>
                    <a:lnTo>
                      <a:pt x="227" y="31"/>
                    </a:lnTo>
                    <a:lnTo>
                      <a:pt x="228" y="32"/>
                    </a:lnTo>
                    <a:lnTo>
                      <a:pt x="228" y="33"/>
                    </a:lnTo>
                    <a:lnTo>
                      <a:pt x="230" y="35"/>
                    </a:lnTo>
                    <a:lnTo>
                      <a:pt x="230" y="35"/>
                    </a:lnTo>
                    <a:lnTo>
                      <a:pt x="231" y="35"/>
                    </a:lnTo>
                    <a:lnTo>
                      <a:pt x="232" y="35"/>
                    </a:lnTo>
                    <a:lnTo>
                      <a:pt x="232" y="35"/>
                    </a:lnTo>
                    <a:lnTo>
                      <a:pt x="233" y="35"/>
                    </a:lnTo>
                    <a:lnTo>
                      <a:pt x="234" y="35"/>
                    </a:lnTo>
                    <a:lnTo>
                      <a:pt x="235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5" y="36"/>
                    </a:lnTo>
                    <a:lnTo>
                      <a:pt x="235" y="36"/>
                    </a:lnTo>
                    <a:lnTo>
                      <a:pt x="235" y="37"/>
                    </a:lnTo>
                    <a:lnTo>
                      <a:pt x="234" y="37"/>
                    </a:lnTo>
                    <a:lnTo>
                      <a:pt x="234" y="38"/>
                    </a:lnTo>
                    <a:lnTo>
                      <a:pt x="234" y="38"/>
                    </a:lnTo>
                    <a:lnTo>
                      <a:pt x="233" y="39"/>
                    </a:lnTo>
                    <a:lnTo>
                      <a:pt x="231" y="38"/>
                    </a:lnTo>
                    <a:lnTo>
                      <a:pt x="229" y="38"/>
                    </a:lnTo>
                    <a:lnTo>
                      <a:pt x="228" y="38"/>
                    </a:lnTo>
                    <a:lnTo>
                      <a:pt x="226" y="37"/>
                    </a:lnTo>
                    <a:lnTo>
                      <a:pt x="226" y="37"/>
                    </a:lnTo>
                    <a:lnTo>
                      <a:pt x="225" y="36"/>
                    </a:lnTo>
                    <a:lnTo>
                      <a:pt x="224" y="34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4"/>
                    </a:lnTo>
                    <a:lnTo>
                      <a:pt x="222" y="34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4"/>
                    </a:lnTo>
                    <a:lnTo>
                      <a:pt x="222" y="34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2" y="33"/>
                    </a:lnTo>
                    <a:lnTo>
                      <a:pt x="220" y="34"/>
                    </a:lnTo>
                    <a:lnTo>
                      <a:pt x="219" y="35"/>
                    </a:lnTo>
                    <a:lnTo>
                      <a:pt x="217" y="36"/>
                    </a:lnTo>
                    <a:lnTo>
                      <a:pt x="216" y="38"/>
                    </a:lnTo>
                    <a:lnTo>
                      <a:pt x="214" y="39"/>
                    </a:lnTo>
                    <a:lnTo>
                      <a:pt x="213" y="40"/>
                    </a:lnTo>
                    <a:lnTo>
                      <a:pt x="211" y="40"/>
                    </a:lnTo>
                    <a:close/>
                    <a:moveTo>
                      <a:pt x="38" y="37"/>
                    </a:move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5"/>
                    </a:lnTo>
                    <a:lnTo>
                      <a:pt x="38" y="34"/>
                    </a:lnTo>
                    <a:lnTo>
                      <a:pt x="38" y="33"/>
                    </a:lnTo>
                    <a:lnTo>
                      <a:pt x="38" y="32"/>
                    </a:lnTo>
                    <a:lnTo>
                      <a:pt x="38" y="30"/>
                    </a:lnTo>
                    <a:lnTo>
                      <a:pt x="37" y="29"/>
                    </a:lnTo>
                    <a:lnTo>
                      <a:pt x="37" y="28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2" y="24"/>
                    </a:lnTo>
                    <a:lnTo>
                      <a:pt x="32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29" y="22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1"/>
                    </a:lnTo>
                    <a:lnTo>
                      <a:pt x="26" y="21"/>
                    </a:lnTo>
                    <a:lnTo>
                      <a:pt x="26" y="21"/>
                    </a:lnTo>
                    <a:lnTo>
                      <a:pt x="26" y="22"/>
                    </a:lnTo>
                    <a:lnTo>
                      <a:pt x="26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3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22" y="20"/>
                    </a:lnTo>
                    <a:lnTo>
                      <a:pt x="22" y="19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6" y="19"/>
                    </a:lnTo>
                    <a:lnTo>
                      <a:pt x="27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5" y="21"/>
                    </a:lnTo>
                    <a:lnTo>
                      <a:pt x="35" y="21"/>
                    </a:lnTo>
                    <a:lnTo>
                      <a:pt x="36" y="21"/>
                    </a:lnTo>
                    <a:lnTo>
                      <a:pt x="36" y="21"/>
                    </a:lnTo>
                    <a:lnTo>
                      <a:pt x="36" y="22"/>
                    </a:lnTo>
                    <a:lnTo>
                      <a:pt x="37" y="22"/>
                    </a:lnTo>
                    <a:lnTo>
                      <a:pt x="39" y="23"/>
                    </a:lnTo>
                    <a:lnTo>
                      <a:pt x="41" y="23"/>
                    </a:lnTo>
                    <a:lnTo>
                      <a:pt x="43" y="24"/>
                    </a:lnTo>
                    <a:lnTo>
                      <a:pt x="45" y="26"/>
                    </a:lnTo>
                    <a:lnTo>
                      <a:pt x="47" y="28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1" y="34"/>
                    </a:lnTo>
                    <a:lnTo>
                      <a:pt x="49" y="34"/>
                    </a:lnTo>
                    <a:lnTo>
                      <a:pt x="47" y="34"/>
                    </a:lnTo>
                    <a:lnTo>
                      <a:pt x="44" y="33"/>
                    </a:lnTo>
                    <a:lnTo>
                      <a:pt x="43" y="34"/>
                    </a:lnTo>
                    <a:lnTo>
                      <a:pt x="42" y="34"/>
                    </a:lnTo>
                    <a:lnTo>
                      <a:pt x="42" y="35"/>
                    </a:lnTo>
                    <a:lnTo>
                      <a:pt x="41" y="35"/>
                    </a:lnTo>
                    <a:lnTo>
                      <a:pt x="41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39" y="36"/>
                    </a:lnTo>
                    <a:lnTo>
                      <a:pt x="39" y="37"/>
                    </a:lnTo>
                    <a:lnTo>
                      <a:pt x="39" y="37"/>
                    </a:lnTo>
                    <a:lnTo>
                      <a:pt x="38" y="37"/>
                    </a:lnTo>
                    <a:close/>
                    <a:moveTo>
                      <a:pt x="96" y="28"/>
                    </a:moveTo>
                    <a:lnTo>
                      <a:pt x="96" y="28"/>
                    </a:lnTo>
                    <a:lnTo>
                      <a:pt x="96" y="28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close/>
                    <a:moveTo>
                      <a:pt x="31" y="18"/>
                    </a:move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2" y="14"/>
                    </a:lnTo>
                    <a:lnTo>
                      <a:pt x="22" y="13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1"/>
                    </a:lnTo>
                    <a:lnTo>
                      <a:pt x="16" y="11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5" y="10"/>
                    </a:lnTo>
                    <a:lnTo>
                      <a:pt x="26" y="11"/>
                    </a:lnTo>
                    <a:lnTo>
                      <a:pt x="27" y="12"/>
                    </a:lnTo>
                    <a:lnTo>
                      <a:pt x="28" y="13"/>
                    </a:lnTo>
                    <a:lnTo>
                      <a:pt x="29" y="14"/>
                    </a:lnTo>
                    <a:lnTo>
                      <a:pt x="30" y="15"/>
                    </a:lnTo>
                    <a:lnTo>
                      <a:pt x="31" y="16"/>
                    </a:lnTo>
                    <a:lnTo>
                      <a:pt x="32" y="17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reeform 27"/>
              <p:cNvSpPr>
                <a:spLocks noEditPoints="1"/>
              </p:cNvSpPr>
              <p:nvPr/>
            </p:nvSpPr>
            <p:spPr bwMode="auto">
              <a:xfrm>
                <a:off x="1031" y="232"/>
                <a:ext cx="304" cy="76"/>
              </a:xfrm>
              <a:custGeom>
                <a:avLst/>
                <a:gdLst>
                  <a:gd name="T0" fmla="*/ 270 w 304"/>
                  <a:gd name="T1" fmla="*/ 4 h 76"/>
                  <a:gd name="T2" fmla="*/ 280 w 304"/>
                  <a:gd name="T3" fmla="*/ 5 h 76"/>
                  <a:gd name="T4" fmla="*/ 295 w 304"/>
                  <a:gd name="T5" fmla="*/ 8 h 76"/>
                  <a:gd name="T6" fmla="*/ 304 w 304"/>
                  <a:gd name="T7" fmla="*/ 74 h 76"/>
                  <a:gd name="T8" fmla="*/ 259 w 304"/>
                  <a:gd name="T9" fmla="*/ 25 h 76"/>
                  <a:gd name="T10" fmla="*/ 281 w 304"/>
                  <a:gd name="T11" fmla="*/ 29 h 76"/>
                  <a:gd name="T12" fmla="*/ 278 w 304"/>
                  <a:gd name="T13" fmla="*/ 46 h 76"/>
                  <a:gd name="T14" fmla="*/ 274 w 304"/>
                  <a:gd name="T15" fmla="*/ 31 h 76"/>
                  <a:gd name="T16" fmla="*/ 269 w 304"/>
                  <a:gd name="T17" fmla="*/ 41 h 76"/>
                  <a:gd name="T18" fmla="*/ 266 w 304"/>
                  <a:gd name="T19" fmla="*/ 43 h 76"/>
                  <a:gd name="T20" fmla="*/ 265 w 304"/>
                  <a:gd name="T21" fmla="*/ 42 h 76"/>
                  <a:gd name="T22" fmla="*/ 262 w 304"/>
                  <a:gd name="T23" fmla="*/ 42 h 76"/>
                  <a:gd name="T24" fmla="*/ 257 w 304"/>
                  <a:gd name="T25" fmla="*/ 40 h 76"/>
                  <a:gd name="T26" fmla="*/ 262 w 304"/>
                  <a:gd name="T27" fmla="*/ 47 h 76"/>
                  <a:gd name="T28" fmla="*/ 265 w 304"/>
                  <a:gd name="T29" fmla="*/ 55 h 76"/>
                  <a:gd name="T30" fmla="*/ 59 w 304"/>
                  <a:gd name="T31" fmla="*/ 64 h 76"/>
                  <a:gd name="T32" fmla="*/ 6 w 304"/>
                  <a:gd name="T33" fmla="*/ 56 h 76"/>
                  <a:gd name="T34" fmla="*/ 17 w 304"/>
                  <a:gd name="T35" fmla="*/ 29 h 76"/>
                  <a:gd name="T36" fmla="*/ 20 w 304"/>
                  <a:gd name="T37" fmla="*/ 28 h 76"/>
                  <a:gd name="T38" fmla="*/ 27 w 304"/>
                  <a:gd name="T39" fmla="*/ 8 h 76"/>
                  <a:gd name="T40" fmla="*/ 33 w 304"/>
                  <a:gd name="T41" fmla="*/ 27 h 76"/>
                  <a:gd name="T42" fmla="*/ 39 w 304"/>
                  <a:gd name="T43" fmla="*/ 32 h 76"/>
                  <a:gd name="T44" fmla="*/ 59 w 304"/>
                  <a:gd name="T45" fmla="*/ 52 h 76"/>
                  <a:gd name="T46" fmla="*/ 77 w 304"/>
                  <a:gd name="T47" fmla="*/ 3 h 76"/>
                  <a:gd name="T48" fmla="*/ 70 w 304"/>
                  <a:gd name="T49" fmla="*/ 8 h 76"/>
                  <a:gd name="T50" fmla="*/ 34 w 304"/>
                  <a:gd name="T51" fmla="*/ 53 h 76"/>
                  <a:gd name="T52" fmla="*/ 26 w 304"/>
                  <a:gd name="T53" fmla="*/ 41 h 76"/>
                  <a:gd name="T54" fmla="*/ 32 w 304"/>
                  <a:gd name="T55" fmla="*/ 67 h 76"/>
                  <a:gd name="T56" fmla="*/ 17 w 304"/>
                  <a:gd name="T57" fmla="*/ 60 h 76"/>
                  <a:gd name="T58" fmla="*/ 214 w 304"/>
                  <a:gd name="T59" fmla="*/ 13 h 76"/>
                  <a:gd name="T60" fmla="*/ 217 w 304"/>
                  <a:gd name="T61" fmla="*/ 32 h 76"/>
                  <a:gd name="T62" fmla="*/ 202 w 304"/>
                  <a:gd name="T63" fmla="*/ 33 h 76"/>
                  <a:gd name="T64" fmla="*/ 199 w 304"/>
                  <a:gd name="T65" fmla="*/ 48 h 76"/>
                  <a:gd name="T66" fmla="*/ 183 w 304"/>
                  <a:gd name="T67" fmla="*/ 27 h 76"/>
                  <a:gd name="T68" fmla="*/ 146 w 304"/>
                  <a:gd name="T69" fmla="*/ 28 h 76"/>
                  <a:gd name="T70" fmla="*/ 168 w 304"/>
                  <a:gd name="T71" fmla="*/ 25 h 76"/>
                  <a:gd name="T72" fmla="*/ 145 w 304"/>
                  <a:gd name="T73" fmla="*/ 36 h 76"/>
                  <a:gd name="T74" fmla="*/ 123 w 304"/>
                  <a:gd name="T75" fmla="*/ 34 h 76"/>
                  <a:gd name="T76" fmla="*/ 127 w 304"/>
                  <a:gd name="T77" fmla="*/ 27 h 76"/>
                  <a:gd name="T78" fmla="*/ 141 w 304"/>
                  <a:gd name="T79" fmla="*/ 26 h 76"/>
                  <a:gd name="T80" fmla="*/ 149 w 304"/>
                  <a:gd name="T81" fmla="*/ 21 h 76"/>
                  <a:gd name="T82" fmla="*/ 185 w 304"/>
                  <a:gd name="T83" fmla="*/ 14 h 76"/>
                  <a:gd name="T84" fmla="*/ 160 w 304"/>
                  <a:gd name="T85" fmla="*/ 9 h 76"/>
                  <a:gd name="T86" fmla="*/ 157 w 304"/>
                  <a:gd name="T87" fmla="*/ 10 h 76"/>
                  <a:gd name="T88" fmla="*/ 176 w 304"/>
                  <a:gd name="T89" fmla="*/ 50 h 76"/>
                  <a:gd name="T90" fmla="*/ 183 w 304"/>
                  <a:gd name="T91" fmla="*/ 41 h 76"/>
                  <a:gd name="T92" fmla="*/ 181 w 304"/>
                  <a:gd name="T93" fmla="*/ 46 h 76"/>
                  <a:gd name="T94" fmla="*/ 177 w 304"/>
                  <a:gd name="T95" fmla="*/ 49 h 76"/>
                  <a:gd name="T96" fmla="*/ 175 w 304"/>
                  <a:gd name="T97" fmla="*/ 48 h 76"/>
                  <a:gd name="T98" fmla="*/ 168 w 304"/>
                  <a:gd name="T99" fmla="*/ 48 h 76"/>
                  <a:gd name="T100" fmla="*/ 185 w 304"/>
                  <a:gd name="T101" fmla="*/ 47 h 76"/>
                  <a:gd name="T102" fmla="*/ 222 w 304"/>
                  <a:gd name="T103" fmla="*/ 47 h 76"/>
                  <a:gd name="T104" fmla="*/ 144 w 304"/>
                  <a:gd name="T105" fmla="*/ 41 h 76"/>
                  <a:gd name="T106" fmla="*/ 171 w 304"/>
                  <a:gd name="T107" fmla="*/ 41 h 76"/>
                  <a:gd name="T108" fmla="*/ 173 w 304"/>
                  <a:gd name="T109" fmla="*/ 28 h 76"/>
                  <a:gd name="T110" fmla="*/ 177 w 304"/>
                  <a:gd name="T111" fmla="*/ 29 h 76"/>
                  <a:gd name="T112" fmla="*/ 178 w 304"/>
                  <a:gd name="T113" fmla="*/ 38 h 76"/>
                  <a:gd name="T114" fmla="*/ 277 w 304"/>
                  <a:gd name="T115" fmla="*/ 20 h 76"/>
                  <a:gd name="T116" fmla="*/ 283 w 304"/>
                  <a:gd name="T117" fmla="*/ 14 h 76"/>
                  <a:gd name="T118" fmla="*/ 290 w 304"/>
                  <a:gd name="T119" fmla="*/ 20 h 76"/>
                  <a:gd name="T120" fmla="*/ 170 w 304"/>
                  <a:gd name="T121" fmla="*/ 27 h 76"/>
                  <a:gd name="T122" fmla="*/ 173 w 304"/>
                  <a:gd name="T123" fmla="*/ 27 h 76"/>
                  <a:gd name="T124" fmla="*/ 174 w 304"/>
                  <a:gd name="T125" fmla="*/ 1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76">
                    <a:moveTo>
                      <a:pt x="265" y="76"/>
                    </a:moveTo>
                    <a:lnTo>
                      <a:pt x="264" y="72"/>
                    </a:lnTo>
                    <a:lnTo>
                      <a:pt x="262" y="67"/>
                    </a:lnTo>
                    <a:lnTo>
                      <a:pt x="259" y="62"/>
                    </a:lnTo>
                    <a:lnTo>
                      <a:pt x="257" y="57"/>
                    </a:lnTo>
                    <a:lnTo>
                      <a:pt x="254" y="53"/>
                    </a:lnTo>
                    <a:lnTo>
                      <a:pt x="251" y="48"/>
                    </a:lnTo>
                    <a:lnTo>
                      <a:pt x="248" y="44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3" y="38"/>
                    </a:lnTo>
                    <a:lnTo>
                      <a:pt x="242" y="36"/>
                    </a:lnTo>
                    <a:lnTo>
                      <a:pt x="241" y="34"/>
                    </a:lnTo>
                    <a:lnTo>
                      <a:pt x="240" y="31"/>
                    </a:lnTo>
                    <a:lnTo>
                      <a:pt x="240" y="28"/>
                    </a:lnTo>
                    <a:lnTo>
                      <a:pt x="239" y="26"/>
                    </a:lnTo>
                    <a:lnTo>
                      <a:pt x="240" y="24"/>
                    </a:lnTo>
                    <a:lnTo>
                      <a:pt x="240" y="22"/>
                    </a:lnTo>
                    <a:lnTo>
                      <a:pt x="241" y="18"/>
                    </a:lnTo>
                    <a:lnTo>
                      <a:pt x="242" y="16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6" y="13"/>
                    </a:lnTo>
                    <a:lnTo>
                      <a:pt x="248" y="12"/>
                    </a:lnTo>
                    <a:lnTo>
                      <a:pt x="251" y="11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7" y="9"/>
                    </a:lnTo>
                    <a:lnTo>
                      <a:pt x="259" y="8"/>
                    </a:lnTo>
                    <a:lnTo>
                      <a:pt x="262" y="7"/>
                    </a:lnTo>
                    <a:lnTo>
                      <a:pt x="264" y="6"/>
                    </a:lnTo>
                    <a:lnTo>
                      <a:pt x="266" y="5"/>
                    </a:lnTo>
                    <a:lnTo>
                      <a:pt x="268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70" y="4"/>
                    </a:lnTo>
                    <a:lnTo>
                      <a:pt x="270" y="4"/>
                    </a:lnTo>
                    <a:lnTo>
                      <a:pt x="271" y="4"/>
                    </a:lnTo>
                    <a:lnTo>
                      <a:pt x="271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4" y="4"/>
                    </a:lnTo>
                    <a:lnTo>
                      <a:pt x="274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6" y="4"/>
                    </a:lnTo>
                    <a:lnTo>
                      <a:pt x="277" y="4"/>
                    </a:lnTo>
                    <a:lnTo>
                      <a:pt x="278" y="4"/>
                    </a:lnTo>
                    <a:lnTo>
                      <a:pt x="278" y="4"/>
                    </a:lnTo>
                    <a:lnTo>
                      <a:pt x="279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1" y="5"/>
                    </a:lnTo>
                    <a:lnTo>
                      <a:pt x="281" y="5"/>
                    </a:lnTo>
                    <a:lnTo>
                      <a:pt x="282" y="5"/>
                    </a:lnTo>
                    <a:lnTo>
                      <a:pt x="282" y="5"/>
                    </a:lnTo>
                    <a:lnTo>
                      <a:pt x="283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6" y="6"/>
                    </a:lnTo>
                    <a:lnTo>
                      <a:pt x="286" y="6"/>
                    </a:lnTo>
                    <a:lnTo>
                      <a:pt x="287" y="7"/>
                    </a:lnTo>
                    <a:lnTo>
                      <a:pt x="288" y="7"/>
                    </a:lnTo>
                    <a:lnTo>
                      <a:pt x="288" y="8"/>
                    </a:lnTo>
                    <a:lnTo>
                      <a:pt x="289" y="9"/>
                    </a:lnTo>
                    <a:lnTo>
                      <a:pt x="290" y="9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2" y="10"/>
                    </a:lnTo>
                    <a:lnTo>
                      <a:pt x="292" y="10"/>
                    </a:lnTo>
                    <a:lnTo>
                      <a:pt x="292" y="9"/>
                    </a:lnTo>
                    <a:lnTo>
                      <a:pt x="291" y="8"/>
                    </a:lnTo>
                    <a:lnTo>
                      <a:pt x="291" y="6"/>
                    </a:lnTo>
                    <a:lnTo>
                      <a:pt x="291" y="5"/>
                    </a:lnTo>
                    <a:lnTo>
                      <a:pt x="291" y="4"/>
                    </a:lnTo>
                    <a:lnTo>
                      <a:pt x="290" y="3"/>
                    </a:lnTo>
                    <a:lnTo>
                      <a:pt x="290" y="1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5" y="2"/>
                    </a:lnTo>
                    <a:lnTo>
                      <a:pt x="295" y="3"/>
                    </a:lnTo>
                    <a:lnTo>
                      <a:pt x="295" y="5"/>
                    </a:lnTo>
                    <a:lnTo>
                      <a:pt x="295" y="6"/>
                    </a:lnTo>
                    <a:lnTo>
                      <a:pt x="295" y="8"/>
                    </a:lnTo>
                    <a:lnTo>
                      <a:pt x="295" y="8"/>
                    </a:lnTo>
                    <a:lnTo>
                      <a:pt x="295" y="9"/>
                    </a:lnTo>
                    <a:lnTo>
                      <a:pt x="295" y="9"/>
                    </a:lnTo>
                    <a:lnTo>
                      <a:pt x="295" y="10"/>
                    </a:lnTo>
                    <a:lnTo>
                      <a:pt x="295" y="10"/>
                    </a:lnTo>
                    <a:lnTo>
                      <a:pt x="296" y="10"/>
                    </a:lnTo>
                    <a:lnTo>
                      <a:pt x="296" y="11"/>
                    </a:lnTo>
                    <a:lnTo>
                      <a:pt x="296" y="12"/>
                    </a:lnTo>
                    <a:lnTo>
                      <a:pt x="296" y="12"/>
                    </a:lnTo>
                    <a:lnTo>
                      <a:pt x="296" y="13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7" y="14"/>
                    </a:lnTo>
                    <a:lnTo>
                      <a:pt x="297" y="16"/>
                    </a:lnTo>
                    <a:lnTo>
                      <a:pt x="298" y="18"/>
                    </a:lnTo>
                    <a:lnTo>
                      <a:pt x="298" y="19"/>
                    </a:lnTo>
                    <a:lnTo>
                      <a:pt x="297" y="20"/>
                    </a:lnTo>
                    <a:lnTo>
                      <a:pt x="297" y="22"/>
                    </a:lnTo>
                    <a:lnTo>
                      <a:pt x="297" y="24"/>
                    </a:lnTo>
                    <a:lnTo>
                      <a:pt x="296" y="26"/>
                    </a:lnTo>
                    <a:lnTo>
                      <a:pt x="296" y="29"/>
                    </a:lnTo>
                    <a:lnTo>
                      <a:pt x="295" y="30"/>
                    </a:lnTo>
                    <a:lnTo>
                      <a:pt x="295" y="32"/>
                    </a:lnTo>
                    <a:lnTo>
                      <a:pt x="295" y="34"/>
                    </a:lnTo>
                    <a:lnTo>
                      <a:pt x="296" y="36"/>
                    </a:lnTo>
                    <a:lnTo>
                      <a:pt x="297" y="41"/>
                    </a:lnTo>
                    <a:lnTo>
                      <a:pt x="298" y="46"/>
                    </a:lnTo>
                    <a:lnTo>
                      <a:pt x="300" y="51"/>
                    </a:lnTo>
                    <a:lnTo>
                      <a:pt x="302" y="57"/>
                    </a:lnTo>
                    <a:lnTo>
                      <a:pt x="303" y="59"/>
                    </a:lnTo>
                    <a:lnTo>
                      <a:pt x="303" y="62"/>
                    </a:lnTo>
                    <a:lnTo>
                      <a:pt x="304" y="64"/>
                    </a:lnTo>
                    <a:lnTo>
                      <a:pt x="304" y="66"/>
                    </a:lnTo>
                    <a:lnTo>
                      <a:pt x="304" y="67"/>
                    </a:lnTo>
                    <a:lnTo>
                      <a:pt x="304" y="68"/>
                    </a:lnTo>
                    <a:lnTo>
                      <a:pt x="304" y="69"/>
                    </a:lnTo>
                    <a:lnTo>
                      <a:pt x="304" y="70"/>
                    </a:lnTo>
                    <a:lnTo>
                      <a:pt x="304" y="72"/>
                    </a:lnTo>
                    <a:lnTo>
                      <a:pt x="304" y="74"/>
                    </a:lnTo>
                    <a:lnTo>
                      <a:pt x="304" y="75"/>
                    </a:lnTo>
                    <a:lnTo>
                      <a:pt x="304" y="76"/>
                    </a:lnTo>
                    <a:lnTo>
                      <a:pt x="299" y="76"/>
                    </a:lnTo>
                    <a:lnTo>
                      <a:pt x="299" y="75"/>
                    </a:lnTo>
                    <a:lnTo>
                      <a:pt x="299" y="73"/>
                    </a:lnTo>
                    <a:lnTo>
                      <a:pt x="299" y="71"/>
                    </a:lnTo>
                    <a:lnTo>
                      <a:pt x="299" y="70"/>
                    </a:lnTo>
                    <a:lnTo>
                      <a:pt x="299" y="68"/>
                    </a:lnTo>
                    <a:lnTo>
                      <a:pt x="299" y="66"/>
                    </a:lnTo>
                    <a:lnTo>
                      <a:pt x="299" y="65"/>
                    </a:lnTo>
                    <a:lnTo>
                      <a:pt x="299" y="63"/>
                    </a:lnTo>
                    <a:lnTo>
                      <a:pt x="298" y="60"/>
                    </a:lnTo>
                    <a:lnTo>
                      <a:pt x="296" y="56"/>
                    </a:lnTo>
                    <a:lnTo>
                      <a:pt x="294" y="53"/>
                    </a:lnTo>
                    <a:lnTo>
                      <a:pt x="292" y="49"/>
                    </a:lnTo>
                    <a:lnTo>
                      <a:pt x="291" y="45"/>
                    </a:lnTo>
                    <a:lnTo>
                      <a:pt x="290" y="41"/>
                    </a:lnTo>
                    <a:lnTo>
                      <a:pt x="289" y="38"/>
                    </a:lnTo>
                    <a:lnTo>
                      <a:pt x="288" y="34"/>
                    </a:lnTo>
                    <a:lnTo>
                      <a:pt x="286" y="31"/>
                    </a:lnTo>
                    <a:lnTo>
                      <a:pt x="284" y="29"/>
                    </a:lnTo>
                    <a:lnTo>
                      <a:pt x="281" y="27"/>
                    </a:lnTo>
                    <a:lnTo>
                      <a:pt x="279" y="25"/>
                    </a:lnTo>
                    <a:lnTo>
                      <a:pt x="276" y="23"/>
                    </a:lnTo>
                    <a:lnTo>
                      <a:pt x="273" y="22"/>
                    </a:lnTo>
                    <a:lnTo>
                      <a:pt x="269" y="21"/>
                    </a:lnTo>
                    <a:lnTo>
                      <a:pt x="265" y="21"/>
                    </a:lnTo>
                    <a:lnTo>
                      <a:pt x="265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3" y="22"/>
                    </a:lnTo>
                    <a:lnTo>
                      <a:pt x="263" y="23"/>
                    </a:lnTo>
                    <a:lnTo>
                      <a:pt x="262" y="23"/>
                    </a:lnTo>
                    <a:lnTo>
                      <a:pt x="261" y="23"/>
                    </a:lnTo>
                    <a:lnTo>
                      <a:pt x="261" y="24"/>
                    </a:lnTo>
                    <a:lnTo>
                      <a:pt x="261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59" y="24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8" y="25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7" y="26"/>
                    </a:lnTo>
                    <a:lnTo>
                      <a:pt x="257" y="26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60" y="27"/>
                    </a:lnTo>
                    <a:lnTo>
                      <a:pt x="262" y="26"/>
                    </a:lnTo>
                    <a:lnTo>
                      <a:pt x="263" y="26"/>
                    </a:lnTo>
                    <a:lnTo>
                      <a:pt x="265" y="26"/>
                    </a:lnTo>
                    <a:lnTo>
                      <a:pt x="267" y="26"/>
                    </a:lnTo>
                    <a:lnTo>
                      <a:pt x="269" y="26"/>
                    </a:lnTo>
                    <a:lnTo>
                      <a:pt x="271" y="26"/>
                    </a:lnTo>
                    <a:lnTo>
                      <a:pt x="274" y="26"/>
                    </a:lnTo>
                    <a:lnTo>
                      <a:pt x="275" y="26"/>
                    </a:lnTo>
                    <a:lnTo>
                      <a:pt x="275" y="27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79" y="28"/>
                    </a:lnTo>
                    <a:lnTo>
                      <a:pt x="280" y="28"/>
                    </a:lnTo>
                    <a:lnTo>
                      <a:pt x="281" y="29"/>
                    </a:lnTo>
                    <a:lnTo>
                      <a:pt x="282" y="29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5" y="34"/>
                    </a:lnTo>
                    <a:lnTo>
                      <a:pt x="286" y="35"/>
                    </a:lnTo>
                    <a:lnTo>
                      <a:pt x="287" y="37"/>
                    </a:lnTo>
                    <a:lnTo>
                      <a:pt x="287" y="38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9"/>
                    </a:lnTo>
                    <a:lnTo>
                      <a:pt x="286" y="39"/>
                    </a:lnTo>
                    <a:lnTo>
                      <a:pt x="285" y="40"/>
                    </a:lnTo>
                    <a:lnTo>
                      <a:pt x="285" y="40"/>
                    </a:lnTo>
                    <a:lnTo>
                      <a:pt x="284" y="40"/>
                    </a:lnTo>
                    <a:lnTo>
                      <a:pt x="284" y="40"/>
                    </a:lnTo>
                    <a:lnTo>
                      <a:pt x="283" y="41"/>
                    </a:lnTo>
                    <a:lnTo>
                      <a:pt x="283" y="41"/>
                    </a:lnTo>
                    <a:lnTo>
                      <a:pt x="282" y="42"/>
                    </a:lnTo>
                    <a:lnTo>
                      <a:pt x="282" y="43"/>
                    </a:lnTo>
                    <a:lnTo>
                      <a:pt x="281" y="43"/>
                    </a:lnTo>
                    <a:lnTo>
                      <a:pt x="280" y="44"/>
                    </a:lnTo>
                    <a:lnTo>
                      <a:pt x="279" y="44"/>
                    </a:lnTo>
                    <a:lnTo>
                      <a:pt x="279" y="44"/>
                    </a:lnTo>
                    <a:lnTo>
                      <a:pt x="278" y="45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4"/>
                    </a:lnTo>
                    <a:lnTo>
                      <a:pt x="275" y="43"/>
                    </a:lnTo>
                    <a:lnTo>
                      <a:pt x="276" y="42"/>
                    </a:lnTo>
                    <a:lnTo>
                      <a:pt x="277" y="41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8"/>
                    </a:lnTo>
                    <a:lnTo>
                      <a:pt x="281" y="37"/>
                    </a:lnTo>
                    <a:lnTo>
                      <a:pt x="281" y="35"/>
                    </a:lnTo>
                    <a:lnTo>
                      <a:pt x="280" y="34"/>
                    </a:lnTo>
                    <a:lnTo>
                      <a:pt x="280" y="33"/>
                    </a:lnTo>
                    <a:lnTo>
                      <a:pt x="278" y="32"/>
                    </a:lnTo>
                    <a:lnTo>
                      <a:pt x="277" y="31"/>
                    </a:lnTo>
                    <a:lnTo>
                      <a:pt x="276" y="30"/>
                    </a:lnTo>
                    <a:lnTo>
                      <a:pt x="274" y="30"/>
                    </a:lnTo>
                    <a:lnTo>
                      <a:pt x="274" y="31"/>
                    </a:lnTo>
                    <a:lnTo>
                      <a:pt x="274" y="32"/>
                    </a:lnTo>
                    <a:lnTo>
                      <a:pt x="274" y="33"/>
                    </a:lnTo>
                    <a:lnTo>
                      <a:pt x="274" y="34"/>
                    </a:lnTo>
                    <a:lnTo>
                      <a:pt x="274" y="35"/>
                    </a:lnTo>
                    <a:lnTo>
                      <a:pt x="273" y="36"/>
                    </a:lnTo>
                    <a:lnTo>
                      <a:pt x="273" y="37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2" y="36"/>
                    </a:lnTo>
                    <a:lnTo>
                      <a:pt x="272" y="36"/>
                    </a:lnTo>
                    <a:lnTo>
                      <a:pt x="272" y="37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2" y="39"/>
                    </a:lnTo>
                    <a:lnTo>
                      <a:pt x="271" y="39"/>
                    </a:lnTo>
                    <a:lnTo>
                      <a:pt x="271" y="40"/>
                    </a:lnTo>
                    <a:lnTo>
                      <a:pt x="271" y="40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6" y="41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8" y="41"/>
                    </a:lnTo>
                    <a:lnTo>
                      <a:pt x="257" y="40"/>
                    </a:lnTo>
                    <a:lnTo>
                      <a:pt x="256" y="40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5" y="37"/>
                    </a:lnTo>
                    <a:lnTo>
                      <a:pt x="255" y="36"/>
                    </a:lnTo>
                    <a:lnTo>
                      <a:pt x="255" y="35"/>
                    </a:lnTo>
                    <a:lnTo>
                      <a:pt x="255" y="35"/>
                    </a:lnTo>
                    <a:lnTo>
                      <a:pt x="254" y="36"/>
                    </a:lnTo>
                    <a:lnTo>
                      <a:pt x="254" y="36"/>
                    </a:lnTo>
                    <a:lnTo>
                      <a:pt x="253" y="37"/>
                    </a:lnTo>
                    <a:lnTo>
                      <a:pt x="253" y="38"/>
                    </a:lnTo>
                    <a:lnTo>
                      <a:pt x="253" y="38"/>
                    </a:lnTo>
                    <a:lnTo>
                      <a:pt x="252" y="39"/>
                    </a:lnTo>
                    <a:lnTo>
                      <a:pt x="252" y="39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1"/>
                    </a:lnTo>
                    <a:lnTo>
                      <a:pt x="252" y="42"/>
                    </a:lnTo>
                    <a:lnTo>
                      <a:pt x="253" y="43"/>
                    </a:lnTo>
                    <a:lnTo>
                      <a:pt x="254" y="44"/>
                    </a:lnTo>
                    <a:lnTo>
                      <a:pt x="256" y="45"/>
                    </a:lnTo>
                    <a:lnTo>
                      <a:pt x="257" y="45"/>
                    </a:lnTo>
                    <a:lnTo>
                      <a:pt x="259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8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0" y="49"/>
                    </a:lnTo>
                    <a:lnTo>
                      <a:pt x="261" y="50"/>
                    </a:lnTo>
                    <a:lnTo>
                      <a:pt x="262" y="51"/>
                    </a:lnTo>
                    <a:lnTo>
                      <a:pt x="263" y="52"/>
                    </a:lnTo>
                    <a:lnTo>
                      <a:pt x="265" y="55"/>
                    </a:lnTo>
                    <a:lnTo>
                      <a:pt x="267" y="57"/>
                    </a:lnTo>
                    <a:lnTo>
                      <a:pt x="269" y="59"/>
                    </a:lnTo>
                    <a:lnTo>
                      <a:pt x="271" y="61"/>
                    </a:lnTo>
                    <a:lnTo>
                      <a:pt x="271" y="62"/>
                    </a:lnTo>
                    <a:lnTo>
                      <a:pt x="272" y="64"/>
                    </a:lnTo>
                    <a:lnTo>
                      <a:pt x="272" y="66"/>
                    </a:lnTo>
                    <a:lnTo>
                      <a:pt x="272" y="67"/>
                    </a:lnTo>
                    <a:lnTo>
                      <a:pt x="273" y="69"/>
                    </a:lnTo>
                    <a:lnTo>
                      <a:pt x="273" y="71"/>
                    </a:lnTo>
                    <a:lnTo>
                      <a:pt x="274" y="73"/>
                    </a:lnTo>
                    <a:lnTo>
                      <a:pt x="275" y="75"/>
                    </a:lnTo>
                    <a:lnTo>
                      <a:pt x="275" y="76"/>
                    </a:lnTo>
                    <a:lnTo>
                      <a:pt x="265" y="76"/>
                    </a:lnTo>
                    <a:close/>
                    <a:moveTo>
                      <a:pt x="75" y="76"/>
                    </a:moveTo>
                    <a:lnTo>
                      <a:pt x="64" y="76"/>
                    </a:lnTo>
                    <a:lnTo>
                      <a:pt x="63" y="75"/>
                    </a:lnTo>
                    <a:lnTo>
                      <a:pt x="63" y="73"/>
                    </a:lnTo>
                    <a:lnTo>
                      <a:pt x="62" y="71"/>
                    </a:lnTo>
                    <a:lnTo>
                      <a:pt x="61" y="69"/>
                    </a:lnTo>
                    <a:lnTo>
                      <a:pt x="61" y="68"/>
                    </a:lnTo>
                    <a:lnTo>
                      <a:pt x="60" y="66"/>
                    </a:lnTo>
                    <a:lnTo>
                      <a:pt x="60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7" y="61"/>
                    </a:lnTo>
                    <a:lnTo>
                      <a:pt x="57" y="59"/>
                    </a:lnTo>
                    <a:lnTo>
                      <a:pt x="56" y="57"/>
                    </a:lnTo>
                    <a:lnTo>
                      <a:pt x="55" y="55"/>
                    </a:lnTo>
                    <a:lnTo>
                      <a:pt x="52" y="51"/>
                    </a:lnTo>
                    <a:lnTo>
                      <a:pt x="49" y="48"/>
                    </a:lnTo>
                    <a:lnTo>
                      <a:pt x="45" y="45"/>
                    </a:lnTo>
                    <a:lnTo>
                      <a:pt x="42" y="42"/>
                    </a:lnTo>
                    <a:lnTo>
                      <a:pt x="38" y="39"/>
                    </a:lnTo>
                    <a:lnTo>
                      <a:pt x="34" y="36"/>
                    </a:lnTo>
                    <a:lnTo>
                      <a:pt x="33" y="35"/>
                    </a:lnTo>
                    <a:lnTo>
                      <a:pt x="31" y="33"/>
                    </a:lnTo>
                    <a:lnTo>
                      <a:pt x="30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7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4" y="29"/>
                    </a:lnTo>
                    <a:lnTo>
                      <a:pt x="23" y="29"/>
                    </a:lnTo>
                    <a:lnTo>
                      <a:pt x="22" y="29"/>
                    </a:lnTo>
                    <a:lnTo>
                      <a:pt x="21" y="30"/>
                    </a:lnTo>
                    <a:lnTo>
                      <a:pt x="18" y="31"/>
                    </a:lnTo>
                    <a:lnTo>
                      <a:pt x="16" y="32"/>
                    </a:lnTo>
                    <a:lnTo>
                      <a:pt x="13" y="34"/>
                    </a:lnTo>
                    <a:lnTo>
                      <a:pt x="11" y="36"/>
                    </a:lnTo>
                    <a:lnTo>
                      <a:pt x="10" y="38"/>
                    </a:lnTo>
                    <a:lnTo>
                      <a:pt x="8" y="41"/>
                    </a:lnTo>
                    <a:lnTo>
                      <a:pt x="7" y="43"/>
                    </a:lnTo>
                    <a:lnTo>
                      <a:pt x="6" y="46"/>
                    </a:lnTo>
                    <a:lnTo>
                      <a:pt x="6" y="47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5" y="52"/>
                    </a:lnTo>
                    <a:lnTo>
                      <a:pt x="6" y="56"/>
                    </a:lnTo>
                    <a:lnTo>
                      <a:pt x="7" y="60"/>
                    </a:lnTo>
                    <a:lnTo>
                      <a:pt x="8" y="64"/>
                    </a:lnTo>
                    <a:lnTo>
                      <a:pt x="10" y="68"/>
                    </a:lnTo>
                    <a:lnTo>
                      <a:pt x="12" y="73"/>
                    </a:lnTo>
                    <a:lnTo>
                      <a:pt x="14" y="76"/>
                    </a:lnTo>
                    <a:lnTo>
                      <a:pt x="8" y="76"/>
                    </a:lnTo>
                    <a:lnTo>
                      <a:pt x="7" y="73"/>
                    </a:lnTo>
                    <a:lnTo>
                      <a:pt x="5" y="70"/>
                    </a:lnTo>
                    <a:lnTo>
                      <a:pt x="4" y="66"/>
                    </a:lnTo>
                    <a:lnTo>
                      <a:pt x="2" y="63"/>
                    </a:lnTo>
                    <a:lnTo>
                      <a:pt x="1" y="60"/>
                    </a:lnTo>
                    <a:lnTo>
                      <a:pt x="0" y="57"/>
                    </a:lnTo>
                    <a:lnTo>
                      <a:pt x="0" y="56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3"/>
                    </a:lnTo>
                    <a:lnTo>
                      <a:pt x="1" y="50"/>
                    </a:lnTo>
                    <a:lnTo>
                      <a:pt x="1" y="47"/>
                    </a:lnTo>
                    <a:lnTo>
                      <a:pt x="2" y="44"/>
                    </a:lnTo>
                    <a:lnTo>
                      <a:pt x="3" y="41"/>
                    </a:lnTo>
                    <a:lnTo>
                      <a:pt x="5" y="38"/>
                    </a:lnTo>
                    <a:lnTo>
                      <a:pt x="7" y="36"/>
                    </a:lnTo>
                    <a:lnTo>
                      <a:pt x="9" y="34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8"/>
                    </a:lnTo>
                    <a:lnTo>
                      <a:pt x="17" y="28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1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4" y="26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6"/>
                    </a:lnTo>
                    <a:lnTo>
                      <a:pt x="26" y="25"/>
                    </a:lnTo>
                    <a:lnTo>
                      <a:pt x="25" y="23"/>
                    </a:lnTo>
                    <a:lnTo>
                      <a:pt x="24" y="20"/>
                    </a:lnTo>
                    <a:lnTo>
                      <a:pt x="23" y="17"/>
                    </a:lnTo>
                    <a:lnTo>
                      <a:pt x="22" y="13"/>
                    </a:lnTo>
                    <a:lnTo>
                      <a:pt x="21" y="9"/>
                    </a:lnTo>
                    <a:lnTo>
                      <a:pt x="20" y="6"/>
                    </a:lnTo>
                    <a:lnTo>
                      <a:pt x="19" y="4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8"/>
                    </a:lnTo>
                    <a:lnTo>
                      <a:pt x="28" y="9"/>
                    </a:lnTo>
                    <a:lnTo>
                      <a:pt x="28" y="10"/>
                    </a:lnTo>
                    <a:lnTo>
                      <a:pt x="28" y="11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9" y="13"/>
                    </a:lnTo>
                    <a:lnTo>
                      <a:pt x="30" y="14"/>
                    </a:lnTo>
                    <a:lnTo>
                      <a:pt x="30" y="15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1"/>
                    </a:lnTo>
                    <a:lnTo>
                      <a:pt x="30" y="21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2" y="23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5"/>
                    </a:lnTo>
                    <a:lnTo>
                      <a:pt x="33" y="26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6" y="29"/>
                    </a:lnTo>
                    <a:lnTo>
                      <a:pt x="37" y="30"/>
                    </a:lnTo>
                    <a:lnTo>
                      <a:pt x="37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3"/>
                    </a:lnTo>
                    <a:lnTo>
                      <a:pt x="42" y="33"/>
                    </a:lnTo>
                    <a:lnTo>
                      <a:pt x="42" y="33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37"/>
                    </a:lnTo>
                    <a:lnTo>
                      <a:pt x="46" y="38"/>
                    </a:lnTo>
                    <a:lnTo>
                      <a:pt x="47" y="38"/>
                    </a:lnTo>
                    <a:lnTo>
                      <a:pt x="47" y="39"/>
                    </a:lnTo>
                    <a:lnTo>
                      <a:pt x="47" y="40"/>
                    </a:lnTo>
                    <a:lnTo>
                      <a:pt x="48" y="41"/>
                    </a:lnTo>
                    <a:lnTo>
                      <a:pt x="49" y="41"/>
                    </a:lnTo>
                    <a:lnTo>
                      <a:pt x="50" y="42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5" y="46"/>
                    </a:lnTo>
                    <a:lnTo>
                      <a:pt x="57" y="48"/>
                    </a:lnTo>
                    <a:lnTo>
                      <a:pt x="58" y="49"/>
                    </a:lnTo>
                    <a:lnTo>
                      <a:pt x="59" y="50"/>
                    </a:lnTo>
                    <a:lnTo>
                      <a:pt x="59" y="51"/>
                    </a:lnTo>
                    <a:lnTo>
                      <a:pt x="59" y="51"/>
                    </a:lnTo>
                    <a:lnTo>
                      <a:pt x="59" y="52"/>
                    </a:lnTo>
                    <a:lnTo>
                      <a:pt x="60" y="53"/>
                    </a:lnTo>
                    <a:lnTo>
                      <a:pt x="60" y="54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3"/>
                    </a:lnTo>
                    <a:lnTo>
                      <a:pt x="61" y="51"/>
                    </a:lnTo>
                    <a:lnTo>
                      <a:pt x="61" y="49"/>
                    </a:lnTo>
                    <a:lnTo>
                      <a:pt x="61" y="47"/>
                    </a:lnTo>
                    <a:lnTo>
                      <a:pt x="60" y="45"/>
                    </a:lnTo>
                    <a:lnTo>
                      <a:pt x="60" y="43"/>
                    </a:lnTo>
                    <a:lnTo>
                      <a:pt x="60" y="41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6" y="34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5" y="32"/>
                    </a:lnTo>
                    <a:lnTo>
                      <a:pt x="55" y="31"/>
                    </a:lnTo>
                    <a:lnTo>
                      <a:pt x="56" y="28"/>
                    </a:lnTo>
                    <a:lnTo>
                      <a:pt x="56" y="25"/>
                    </a:lnTo>
                    <a:lnTo>
                      <a:pt x="57" y="21"/>
                    </a:lnTo>
                    <a:lnTo>
                      <a:pt x="57" y="18"/>
                    </a:lnTo>
                    <a:lnTo>
                      <a:pt x="59" y="14"/>
                    </a:lnTo>
                    <a:lnTo>
                      <a:pt x="60" y="11"/>
                    </a:lnTo>
                    <a:lnTo>
                      <a:pt x="61" y="8"/>
                    </a:lnTo>
                    <a:lnTo>
                      <a:pt x="62" y="5"/>
                    </a:lnTo>
                    <a:lnTo>
                      <a:pt x="63" y="3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2"/>
                    </a:lnTo>
                    <a:lnTo>
                      <a:pt x="78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8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3" y="7"/>
                    </a:lnTo>
                    <a:lnTo>
                      <a:pt x="72" y="8"/>
                    </a:lnTo>
                    <a:lnTo>
                      <a:pt x="71" y="9"/>
                    </a:lnTo>
                    <a:lnTo>
                      <a:pt x="70" y="10"/>
                    </a:lnTo>
                    <a:lnTo>
                      <a:pt x="69" y="13"/>
                    </a:lnTo>
                    <a:lnTo>
                      <a:pt x="69" y="15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6"/>
                    </a:lnTo>
                    <a:lnTo>
                      <a:pt x="70" y="14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10"/>
                    </a:lnTo>
                    <a:lnTo>
                      <a:pt x="68" y="13"/>
                    </a:lnTo>
                    <a:lnTo>
                      <a:pt x="67" y="17"/>
                    </a:lnTo>
                    <a:lnTo>
                      <a:pt x="66" y="20"/>
                    </a:lnTo>
                    <a:lnTo>
                      <a:pt x="65" y="24"/>
                    </a:lnTo>
                    <a:lnTo>
                      <a:pt x="64" y="27"/>
                    </a:lnTo>
                    <a:lnTo>
                      <a:pt x="64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5" y="33"/>
                    </a:lnTo>
                    <a:lnTo>
                      <a:pt x="65" y="33"/>
                    </a:lnTo>
                    <a:lnTo>
                      <a:pt x="66" y="33"/>
                    </a:lnTo>
                    <a:lnTo>
                      <a:pt x="66" y="32"/>
                    </a:lnTo>
                    <a:lnTo>
                      <a:pt x="66" y="32"/>
                    </a:lnTo>
                    <a:lnTo>
                      <a:pt x="66" y="33"/>
                    </a:lnTo>
                    <a:lnTo>
                      <a:pt x="66" y="37"/>
                    </a:lnTo>
                    <a:lnTo>
                      <a:pt x="65" y="44"/>
                    </a:lnTo>
                    <a:lnTo>
                      <a:pt x="65" y="55"/>
                    </a:lnTo>
                    <a:lnTo>
                      <a:pt x="66" y="58"/>
                    </a:lnTo>
                    <a:lnTo>
                      <a:pt x="67" y="61"/>
                    </a:lnTo>
                    <a:lnTo>
                      <a:pt x="68" y="64"/>
                    </a:lnTo>
                    <a:lnTo>
                      <a:pt x="69" y="66"/>
                    </a:lnTo>
                    <a:lnTo>
                      <a:pt x="70" y="69"/>
                    </a:lnTo>
                    <a:lnTo>
                      <a:pt x="72" y="71"/>
                    </a:lnTo>
                    <a:lnTo>
                      <a:pt x="74" y="74"/>
                    </a:lnTo>
                    <a:lnTo>
                      <a:pt x="75" y="76"/>
                    </a:lnTo>
                    <a:close/>
                    <a:moveTo>
                      <a:pt x="51" y="76"/>
                    </a:moveTo>
                    <a:lnTo>
                      <a:pt x="44" y="76"/>
                    </a:lnTo>
                    <a:lnTo>
                      <a:pt x="43" y="75"/>
                    </a:lnTo>
                    <a:lnTo>
                      <a:pt x="42" y="74"/>
                    </a:lnTo>
                    <a:lnTo>
                      <a:pt x="41" y="72"/>
                    </a:lnTo>
                    <a:lnTo>
                      <a:pt x="40" y="71"/>
                    </a:lnTo>
                    <a:lnTo>
                      <a:pt x="39" y="69"/>
                    </a:lnTo>
                    <a:lnTo>
                      <a:pt x="39" y="68"/>
                    </a:lnTo>
                    <a:lnTo>
                      <a:pt x="38" y="67"/>
                    </a:lnTo>
                    <a:lnTo>
                      <a:pt x="38" y="67"/>
                    </a:lnTo>
                    <a:lnTo>
                      <a:pt x="37" y="65"/>
                    </a:lnTo>
                    <a:lnTo>
                      <a:pt x="37" y="63"/>
                    </a:lnTo>
                    <a:lnTo>
                      <a:pt x="36" y="60"/>
                    </a:lnTo>
                    <a:lnTo>
                      <a:pt x="36" y="58"/>
                    </a:lnTo>
                    <a:lnTo>
                      <a:pt x="35" y="56"/>
                    </a:lnTo>
                    <a:lnTo>
                      <a:pt x="35" y="54"/>
                    </a:lnTo>
                    <a:lnTo>
                      <a:pt x="34" y="53"/>
                    </a:lnTo>
                    <a:lnTo>
                      <a:pt x="33" y="52"/>
                    </a:lnTo>
                    <a:lnTo>
                      <a:pt x="32" y="51"/>
                    </a:lnTo>
                    <a:lnTo>
                      <a:pt x="31" y="51"/>
                    </a:lnTo>
                    <a:lnTo>
                      <a:pt x="29" y="49"/>
                    </a:lnTo>
                    <a:lnTo>
                      <a:pt x="27" y="46"/>
                    </a:lnTo>
                    <a:lnTo>
                      <a:pt x="25" y="43"/>
                    </a:lnTo>
                    <a:lnTo>
                      <a:pt x="22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19" y="40"/>
                    </a:lnTo>
                    <a:lnTo>
                      <a:pt x="18" y="40"/>
                    </a:lnTo>
                    <a:lnTo>
                      <a:pt x="18" y="41"/>
                    </a:lnTo>
                    <a:lnTo>
                      <a:pt x="17" y="42"/>
                    </a:lnTo>
                    <a:lnTo>
                      <a:pt x="17" y="43"/>
                    </a:lnTo>
                    <a:lnTo>
                      <a:pt x="17" y="46"/>
                    </a:lnTo>
                    <a:lnTo>
                      <a:pt x="17" y="47"/>
                    </a:lnTo>
                    <a:lnTo>
                      <a:pt x="17" y="49"/>
                    </a:lnTo>
                    <a:lnTo>
                      <a:pt x="17" y="50"/>
                    </a:lnTo>
                    <a:lnTo>
                      <a:pt x="17" y="51"/>
                    </a:lnTo>
                    <a:lnTo>
                      <a:pt x="17" y="53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4" y="54"/>
                    </a:lnTo>
                    <a:lnTo>
                      <a:pt x="13" y="53"/>
                    </a:lnTo>
                    <a:lnTo>
                      <a:pt x="13" y="52"/>
                    </a:lnTo>
                    <a:lnTo>
                      <a:pt x="12" y="51"/>
                    </a:lnTo>
                    <a:lnTo>
                      <a:pt x="12" y="49"/>
                    </a:lnTo>
                    <a:lnTo>
                      <a:pt x="12" y="48"/>
                    </a:lnTo>
                    <a:lnTo>
                      <a:pt x="12" y="46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4" y="43"/>
                    </a:lnTo>
                    <a:lnTo>
                      <a:pt x="15" y="42"/>
                    </a:lnTo>
                    <a:lnTo>
                      <a:pt x="16" y="41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39"/>
                    </a:lnTo>
                    <a:lnTo>
                      <a:pt x="22" y="40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6" y="41"/>
                    </a:lnTo>
                    <a:lnTo>
                      <a:pt x="29" y="43"/>
                    </a:lnTo>
                    <a:lnTo>
                      <a:pt x="33" y="45"/>
                    </a:lnTo>
                    <a:lnTo>
                      <a:pt x="36" y="48"/>
                    </a:lnTo>
                    <a:lnTo>
                      <a:pt x="39" y="51"/>
                    </a:lnTo>
                    <a:lnTo>
                      <a:pt x="41" y="53"/>
                    </a:lnTo>
                    <a:lnTo>
                      <a:pt x="41" y="54"/>
                    </a:lnTo>
                    <a:lnTo>
                      <a:pt x="42" y="55"/>
                    </a:lnTo>
                    <a:lnTo>
                      <a:pt x="43" y="56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3" y="61"/>
                    </a:lnTo>
                    <a:lnTo>
                      <a:pt x="43" y="63"/>
                    </a:lnTo>
                    <a:lnTo>
                      <a:pt x="43" y="64"/>
                    </a:lnTo>
                    <a:lnTo>
                      <a:pt x="43" y="66"/>
                    </a:lnTo>
                    <a:lnTo>
                      <a:pt x="44" y="67"/>
                    </a:lnTo>
                    <a:lnTo>
                      <a:pt x="44" y="67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6" y="70"/>
                    </a:lnTo>
                    <a:lnTo>
                      <a:pt x="47" y="70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50" y="74"/>
                    </a:lnTo>
                    <a:lnTo>
                      <a:pt x="50" y="75"/>
                    </a:lnTo>
                    <a:lnTo>
                      <a:pt x="51" y="76"/>
                    </a:lnTo>
                    <a:close/>
                    <a:moveTo>
                      <a:pt x="33" y="76"/>
                    </a:moveTo>
                    <a:lnTo>
                      <a:pt x="28" y="76"/>
                    </a:lnTo>
                    <a:lnTo>
                      <a:pt x="28" y="74"/>
                    </a:lnTo>
                    <a:lnTo>
                      <a:pt x="27" y="72"/>
                    </a:lnTo>
                    <a:lnTo>
                      <a:pt x="27" y="69"/>
                    </a:lnTo>
                    <a:lnTo>
                      <a:pt x="26" y="67"/>
                    </a:lnTo>
                    <a:lnTo>
                      <a:pt x="26" y="65"/>
                    </a:lnTo>
                    <a:lnTo>
                      <a:pt x="26" y="63"/>
                    </a:lnTo>
                    <a:lnTo>
                      <a:pt x="27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1"/>
                    </a:lnTo>
                    <a:lnTo>
                      <a:pt x="29" y="61"/>
                    </a:lnTo>
                    <a:lnTo>
                      <a:pt x="29" y="62"/>
                    </a:lnTo>
                    <a:lnTo>
                      <a:pt x="30" y="62"/>
                    </a:lnTo>
                    <a:lnTo>
                      <a:pt x="31" y="63"/>
                    </a:lnTo>
                    <a:lnTo>
                      <a:pt x="31" y="64"/>
                    </a:lnTo>
                    <a:lnTo>
                      <a:pt x="32" y="66"/>
                    </a:lnTo>
                    <a:lnTo>
                      <a:pt x="32" y="67"/>
                    </a:lnTo>
                    <a:lnTo>
                      <a:pt x="32" y="69"/>
                    </a:lnTo>
                    <a:lnTo>
                      <a:pt x="32" y="70"/>
                    </a:lnTo>
                    <a:lnTo>
                      <a:pt x="32" y="71"/>
                    </a:lnTo>
                    <a:lnTo>
                      <a:pt x="32" y="73"/>
                    </a:lnTo>
                    <a:lnTo>
                      <a:pt x="33" y="74"/>
                    </a:lnTo>
                    <a:lnTo>
                      <a:pt x="33" y="75"/>
                    </a:lnTo>
                    <a:lnTo>
                      <a:pt x="33" y="76"/>
                    </a:lnTo>
                    <a:close/>
                    <a:moveTo>
                      <a:pt x="24" y="76"/>
                    </a:moveTo>
                    <a:lnTo>
                      <a:pt x="20" y="76"/>
                    </a:lnTo>
                    <a:lnTo>
                      <a:pt x="20" y="76"/>
                    </a:lnTo>
                    <a:lnTo>
                      <a:pt x="20" y="76"/>
                    </a:lnTo>
                    <a:lnTo>
                      <a:pt x="20" y="75"/>
                    </a:lnTo>
                    <a:lnTo>
                      <a:pt x="20" y="75"/>
                    </a:lnTo>
                    <a:lnTo>
                      <a:pt x="20" y="74"/>
                    </a:lnTo>
                    <a:lnTo>
                      <a:pt x="20" y="74"/>
                    </a:lnTo>
                    <a:lnTo>
                      <a:pt x="20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4"/>
                    </a:lnTo>
                    <a:lnTo>
                      <a:pt x="19" y="74"/>
                    </a:lnTo>
                    <a:lnTo>
                      <a:pt x="19" y="75"/>
                    </a:lnTo>
                    <a:lnTo>
                      <a:pt x="19" y="75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8" y="76"/>
                    </a:lnTo>
                    <a:lnTo>
                      <a:pt x="18" y="74"/>
                    </a:lnTo>
                    <a:lnTo>
                      <a:pt x="18" y="72"/>
                    </a:lnTo>
                    <a:lnTo>
                      <a:pt x="17" y="70"/>
                    </a:lnTo>
                    <a:lnTo>
                      <a:pt x="17" y="67"/>
                    </a:lnTo>
                    <a:lnTo>
                      <a:pt x="16" y="65"/>
                    </a:lnTo>
                    <a:lnTo>
                      <a:pt x="16" y="63"/>
                    </a:lnTo>
                    <a:lnTo>
                      <a:pt x="15" y="61"/>
                    </a:lnTo>
                    <a:lnTo>
                      <a:pt x="14" y="59"/>
                    </a:lnTo>
                    <a:lnTo>
                      <a:pt x="15" y="59"/>
                    </a:lnTo>
                    <a:lnTo>
                      <a:pt x="16" y="59"/>
                    </a:lnTo>
                    <a:lnTo>
                      <a:pt x="17" y="60"/>
                    </a:lnTo>
                    <a:lnTo>
                      <a:pt x="18" y="60"/>
                    </a:lnTo>
                    <a:lnTo>
                      <a:pt x="20" y="62"/>
                    </a:lnTo>
                    <a:lnTo>
                      <a:pt x="21" y="65"/>
                    </a:lnTo>
                    <a:lnTo>
                      <a:pt x="22" y="68"/>
                    </a:lnTo>
                    <a:lnTo>
                      <a:pt x="22" y="71"/>
                    </a:lnTo>
                    <a:lnTo>
                      <a:pt x="23" y="74"/>
                    </a:lnTo>
                    <a:lnTo>
                      <a:pt x="24" y="76"/>
                    </a:lnTo>
                    <a:close/>
                    <a:moveTo>
                      <a:pt x="153" y="0"/>
                    </a:moveTo>
                    <a:lnTo>
                      <a:pt x="171" y="0"/>
                    </a:lnTo>
                    <a:lnTo>
                      <a:pt x="172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5" y="1"/>
                    </a:lnTo>
                    <a:lnTo>
                      <a:pt x="176" y="1"/>
                    </a:lnTo>
                    <a:lnTo>
                      <a:pt x="177" y="1"/>
                    </a:lnTo>
                    <a:lnTo>
                      <a:pt x="177" y="1"/>
                    </a:lnTo>
                    <a:lnTo>
                      <a:pt x="180" y="2"/>
                    </a:lnTo>
                    <a:lnTo>
                      <a:pt x="182" y="3"/>
                    </a:lnTo>
                    <a:lnTo>
                      <a:pt x="185" y="4"/>
                    </a:lnTo>
                    <a:lnTo>
                      <a:pt x="187" y="5"/>
                    </a:lnTo>
                    <a:lnTo>
                      <a:pt x="189" y="6"/>
                    </a:lnTo>
                    <a:lnTo>
                      <a:pt x="192" y="7"/>
                    </a:lnTo>
                    <a:lnTo>
                      <a:pt x="194" y="8"/>
                    </a:lnTo>
                    <a:lnTo>
                      <a:pt x="197" y="8"/>
                    </a:lnTo>
                    <a:lnTo>
                      <a:pt x="198" y="9"/>
                    </a:lnTo>
                    <a:lnTo>
                      <a:pt x="199" y="9"/>
                    </a:lnTo>
                    <a:lnTo>
                      <a:pt x="200" y="9"/>
                    </a:lnTo>
                    <a:lnTo>
                      <a:pt x="202" y="10"/>
                    </a:lnTo>
                    <a:lnTo>
                      <a:pt x="203" y="10"/>
                    </a:lnTo>
                    <a:lnTo>
                      <a:pt x="204" y="11"/>
                    </a:lnTo>
                    <a:lnTo>
                      <a:pt x="206" y="12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09" y="13"/>
                    </a:lnTo>
                    <a:lnTo>
                      <a:pt x="210" y="13"/>
                    </a:lnTo>
                    <a:lnTo>
                      <a:pt x="210" y="13"/>
                    </a:lnTo>
                    <a:lnTo>
                      <a:pt x="211" y="13"/>
                    </a:lnTo>
                    <a:lnTo>
                      <a:pt x="212" y="12"/>
                    </a:lnTo>
                    <a:lnTo>
                      <a:pt x="213" y="12"/>
                    </a:lnTo>
                    <a:lnTo>
                      <a:pt x="214" y="12"/>
                    </a:lnTo>
                    <a:lnTo>
                      <a:pt x="214" y="12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3" y="15"/>
                    </a:lnTo>
                    <a:lnTo>
                      <a:pt x="213" y="17"/>
                    </a:lnTo>
                    <a:lnTo>
                      <a:pt x="213" y="18"/>
                    </a:lnTo>
                    <a:lnTo>
                      <a:pt x="212" y="19"/>
                    </a:lnTo>
                    <a:lnTo>
                      <a:pt x="212" y="20"/>
                    </a:lnTo>
                    <a:lnTo>
                      <a:pt x="212" y="21"/>
                    </a:lnTo>
                    <a:lnTo>
                      <a:pt x="211" y="22"/>
                    </a:lnTo>
                    <a:lnTo>
                      <a:pt x="210" y="22"/>
                    </a:lnTo>
                    <a:lnTo>
                      <a:pt x="210" y="23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5"/>
                    </a:lnTo>
                    <a:lnTo>
                      <a:pt x="21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5"/>
                    </a:lnTo>
                    <a:lnTo>
                      <a:pt x="213" y="26"/>
                    </a:lnTo>
                    <a:lnTo>
                      <a:pt x="214" y="27"/>
                    </a:lnTo>
                    <a:lnTo>
                      <a:pt x="215" y="28"/>
                    </a:lnTo>
                    <a:lnTo>
                      <a:pt x="216" y="29"/>
                    </a:lnTo>
                    <a:lnTo>
                      <a:pt x="216" y="31"/>
                    </a:lnTo>
                    <a:lnTo>
                      <a:pt x="217" y="31"/>
                    </a:lnTo>
                    <a:lnTo>
                      <a:pt x="217" y="32"/>
                    </a:lnTo>
                    <a:lnTo>
                      <a:pt x="217" y="34"/>
                    </a:lnTo>
                    <a:lnTo>
                      <a:pt x="218" y="37"/>
                    </a:lnTo>
                    <a:lnTo>
                      <a:pt x="219" y="40"/>
                    </a:lnTo>
                    <a:lnTo>
                      <a:pt x="220" y="42"/>
                    </a:lnTo>
                    <a:lnTo>
                      <a:pt x="221" y="44"/>
                    </a:lnTo>
                    <a:lnTo>
                      <a:pt x="221" y="46"/>
                    </a:lnTo>
                    <a:lnTo>
                      <a:pt x="222" y="46"/>
                    </a:lnTo>
                    <a:lnTo>
                      <a:pt x="220" y="45"/>
                    </a:lnTo>
                    <a:lnTo>
                      <a:pt x="217" y="43"/>
                    </a:lnTo>
                    <a:lnTo>
                      <a:pt x="215" y="41"/>
                    </a:lnTo>
                    <a:lnTo>
                      <a:pt x="212" y="38"/>
                    </a:lnTo>
                    <a:lnTo>
                      <a:pt x="210" y="36"/>
                    </a:lnTo>
                    <a:lnTo>
                      <a:pt x="208" y="34"/>
                    </a:lnTo>
                    <a:lnTo>
                      <a:pt x="207" y="33"/>
                    </a:lnTo>
                    <a:lnTo>
                      <a:pt x="207" y="32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2"/>
                    </a:lnTo>
                    <a:lnTo>
                      <a:pt x="204" y="31"/>
                    </a:lnTo>
                    <a:lnTo>
                      <a:pt x="204" y="31"/>
                    </a:lnTo>
                    <a:lnTo>
                      <a:pt x="203" y="31"/>
                    </a:lnTo>
                    <a:lnTo>
                      <a:pt x="203" y="31"/>
                    </a:lnTo>
                    <a:lnTo>
                      <a:pt x="202" y="31"/>
                    </a:lnTo>
                    <a:lnTo>
                      <a:pt x="202" y="30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1" y="31"/>
                    </a:lnTo>
                    <a:lnTo>
                      <a:pt x="201" y="32"/>
                    </a:lnTo>
                    <a:lnTo>
                      <a:pt x="201" y="32"/>
                    </a:lnTo>
                    <a:lnTo>
                      <a:pt x="202" y="33"/>
                    </a:lnTo>
                    <a:lnTo>
                      <a:pt x="203" y="34"/>
                    </a:lnTo>
                    <a:lnTo>
                      <a:pt x="204" y="35"/>
                    </a:lnTo>
                    <a:lnTo>
                      <a:pt x="205" y="36"/>
                    </a:lnTo>
                    <a:lnTo>
                      <a:pt x="205" y="36"/>
                    </a:lnTo>
                    <a:lnTo>
                      <a:pt x="205" y="37"/>
                    </a:lnTo>
                    <a:lnTo>
                      <a:pt x="205" y="38"/>
                    </a:lnTo>
                    <a:lnTo>
                      <a:pt x="205" y="38"/>
                    </a:lnTo>
                    <a:lnTo>
                      <a:pt x="205" y="39"/>
                    </a:lnTo>
                    <a:lnTo>
                      <a:pt x="204" y="41"/>
                    </a:lnTo>
                    <a:lnTo>
                      <a:pt x="203" y="42"/>
                    </a:lnTo>
                    <a:lnTo>
                      <a:pt x="203" y="43"/>
                    </a:lnTo>
                    <a:lnTo>
                      <a:pt x="202" y="44"/>
                    </a:lnTo>
                    <a:lnTo>
                      <a:pt x="201" y="45"/>
                    </a:lnTo>
                    <a:lnTo>
                      <a:pt x="201" y="46"/>
                    </a:lnTo>
                    <a:lnTo>
                      <a:pt x="199" y="47"/>
                    </a:lnTo>
                    <a:lnTo>
                      <a:pt x="199" y="48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49"/>
                    </a:lnTo>
                    <a:lnTo>
                      <a:pt x="198" y="48"/>
                    </a:lnTo>
                    <a:lnTo>
                      <a:pt x="199" y="48"/>
                    </a:lnTo>
                    <a:lnTo>
                      <a:pt x="199" y="47"/>
                    </a:lnTo>
                    <a:lnTo>
                      <a:pt x="200" y="46"/>
                    </a:lnTo>
                    <a:lnTo>
                      <a:pt x="201" y="46"/>
                    </a:lnTo>
                    <a:lnTo>
                      <a:pt x="202" y="45"/>
                    </a:lnTo>
                    <a:lnTo>
                      <a:pt x="202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0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7" y="42"/>
                    </a:lnTo>
                    <a:lnTo>
                      <a:pt x="196" y="42"/>
                    </a:lnTo>
                    <a:lnTo>
                      <a:pt x="195" y="41"/>
                    </a:lnTo>
                    <a:lnTo>
                      <a:pt x="194" y="41"/>
                    </a:lnTo>
                    <a:lnTo>
                      <a:pt x="193" y="40"/>
                    </a:lnTo>
                    <a:lnTo>
                      <a:pt x="192" y="38"/>
                    </a:lnTo>
                    <a:lnTo>
                      <a:pt x="191" y="36"/>
                    </a:lnTo>
                    <a:lnTo>
                      <a:pt x="190" y="34"/>
                    </a:lnTo>
                    <a:lnTo>
                      <a:pt x="190" y="32"/>
                    </a:lnTo>
                    <a:lnTo>
                      <a:pt x="189" y="31"/>
                    </a:lnTo>
                    <a:lnTo>
                      <a:pt x="189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6" y="31"/>
                    </a:lnTo>
                    <a:lnTo>
                      <a:pt x="185" y="30"/>
                    </a:lnTo>
                    <a:lnTo>
                      <a:pt x="184" y="29"/>
                    </a:lnTo>
                    <a:lnTo>
                      <a:pt x="183" y="27"/>
                    </a:lnTo>
                    <a:lnTo>
                      <a:pt x="182" y="26"/>
                    </a:lnTo>
                    <a:lnTo>
                      <a:pt x="181" y="25"/>
                    </a:lnTo>
                    <a:lnTo>
                      <a:pt x="180" y="24"/>
                    </a:lnTo>
                    <a:lnTo>
                      <a:pt x="179" y="23"/>
                    </a:lnTo>
                    <a:lnTo>
                      <a:pt x="177" y="22"/>
                    </a:lnTo>
                    <a:lnTo>
                      <a:pt x="175" y="22"/>
                    </a:lnTo>
                    <a:lnTo>
                      <a:pt x="173" y="22"/>
                    </a:lnTo>
                    <a:lnTo>
                      <a:pt x="171" y="22"/>
                    </a:lnTo>
                    <a:lnTo>
                      <a:pt x="169" y="22"/>
                    </a:lnTo>
                    <a:lnTo>
                      <a:pt x="167" y="21"/>
                    </a:lnTo>
                    <a:lnTo>
                      <a:pt x="165" y="20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1"/>
                    </a:lnTo>
                    <a:lnTo>
                      <a:pt x="161" y="21"/>
                    </a:lnTo>
                    <a:lnTo>
                      <a:pt x="160" y="21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1"/>
                    </a:lnTo>
                    <a:lnTo>
                      <a:pt x="157" y="21"/>
                    </a:lnTo>
                    <a:lnTo>
                      <a:pt x="156" y="21"/>
                    </a:lnTo>
                    <a:lnTo>
                      <a:pt x="155" y="22"/>
                    </a:lnTo>
                    <a:lnTo>
                      <a:pt x="154" y="22"/>
                    </a:lnTo>
                    <a:lnTo>
                      <a:pt x="152" y="23"/>
                    </a:lnTo>
                    <a:lnTo>
                      <a:pt x="150" y="24"/>
                    </a:lnTo>
                    <a:lnTo>
                      <a:pt x="149" y="25"/>
                    </a:lnTo>
                    <a:lnTo>
                      <a:pt x="147" y="26"/>
                    </a:lnTo>
                    <a:lnTo>
                      <a:pt x="146" y="27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8" y="27"/>
                    </a:lnTo>
                    <a:lnTo>
                      <a:pt x="148" y="27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2" y="26"/>
                    </a:lnTo>
                    <a:lnTo>
                      <a:pt x="154" y="26"/>
                    </a:lnTo>
                    <a:lnTo>
                      <a:pt x="156" y="25"/>
                    </a:lnTo>
                    <a:lnTo>
                      <a:pt x="158" y="24"/>
                    </a:lnTo>
                    <a:lnTo>
                      <a:pt x="161" y="24"/>
                    </a:lnTo>
                    <a:lnTo>
                      <a:pt x="163" y="24"/>
                    </a:lnTo>
                    <a:lnTo>
                      <a:pt x="164" y="24"/>
                    </a:lnTo>
                    <a:lnTo>
                      <a:pt x="165" y="24"/>
                    </a:lnTo>
                    <a:lnTo>
                      <a:pt x="166" y="24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8" y="25"/>
                    </a:lnTo>
                    <a:lnTo>
                      <a:pt x="168" y="26"/>
                    </a:lnTo>
                    <a:lnTo>
                      <a:pt x="168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6" y="27"/>
                    </a:lnTo>
                    <a:lnTo>
                      <a:pt x="167" y="28"/>
                    </a:lnTo>
                    <a:lnTo>
                      <a:pt x="168" y="29"/>
                    </a:lnTo>
                    <a:lnTo>
                      <a:pt x="168" y="30"/>
                    </a:lnTo>
                    <a:lnTo>
                      <a:pt x="169" y="32"/>
                    </a:lnTo>
                    <a:lnTo>
                      <a:pt x="169" y="33"/>
                    </a:lnTo>
                    <a:lnTo>
                      <a:pt x="169" y="35"/>
                    </a:lnTo>
                    <a:lnTo>
                      <a:pt x="168" y="37"/>
                    </a:lnTo>
                    <a:lnTo>
                      <a:pt x="168" y="37"/>
                    </a:lnTo>
                    <a:lnTo>
                      <a:pt x="168" y="38"/>
                    </a:lnTo>
                    <a:lnTo>
                      <a:pt x="167" y="39"/>
                    </a:lnTo>
                    <a:lnTo>
                      <a:pt x="167" y="40"/>
                    </a:lnTo>
                    <a:lnTo>
                      <a:pt x="165" y="41"/>
                    </a:lnTo>
                    <a:lnTo>
                      <a:pt x="163" y="42"/>
                    </a:lnTo>
                    <a:lnTo>
                      <a:pt x="160" y="43"/>
                    </a:lnTo>
                    <a:lnTo>
                      <a:pt x="158" y="43"/>
                    </a:lnTo>
                    <a:lnTo>
                      <a:pt x="156" y="43"/>
                    </a:lnTo>
                    <a:lnTo>
                      <a:pt x="154" y="42"/>
                    </a:lnTo>
                    <a:lnTo>
                      <a:pt x="154" y="43"/>
                    </a:lnTo>
                    <a:lnTo>
                      <a:pt x="154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0" y="43"/>
                    </a:lnTo>
                    <a:lnTo>
                      <a:pt x="150" y="42"/>
                    </a:lnTo>
                    <a:lnTo>
                      <a:pt x="149" y="41"/>
                    </a:lnTo>
                    <a:lnTo>
                      <a:pt x="148" y="40"/>
                    </a:lnTo>
                    <a:lnTo>
                      <a:pt x="147" y="39"/>
                    </a:lnTo>
                    <a:lnTo>
                      <a:pt x="147" y="38"/>
                    </a:lnTo>
                    <a:lnTo>
                      <a:pt x="146" y="37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4" y="36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3" y="34"/>
                    </a:lnTo>
                    <a:lnTo>
                      <a:pt x="142" y="34"/>
                    </a:lnTo>
                    <a:lnTo>
                      <a:pt x="141" y="35"/>
                    </a:lnTo>
                    <a:lnTo>
                      <a:pt x="140" y="35"/>
                    </a:lnTo>
                    <a:lnTo>
                      <a:pt x="140" y="35"/>
                    </a:lnTo>
                    <a:lnTo>
                      <a:pt x="139" y="34"/>
                    </a:lnTo>
                    <a:lnTo>
                      <a:pt x="138" y="34"/>
                    </a:lnTo>
                    <a:lnTo>
                      <a:pt x="139" y="34"/>
                    </a:lnTo>
                    <a:lnTo>
                      <a:pt x="139" y="33"/>
                    </a:lnTo>
                    <a:lnTo>
                      <a:pt x="139" y="33"/>
                    </a:lnTo>
                    <a:lnTo>
                      <a:pt x="140" y="33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39" y="32"/>
                    </a:lnTo>
                    <a:lnTo>
                      <a:pt x="139" y="32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37" y="33"/>
                    </a:lnTo>
                    <a:lnTo>
                      <a:pt x="135" y="34"/>
                    </a:lnTo>
                    <a:lnTo>
                      <a:pt x="133" y="35"/>
                    </a:lnTo>
                    <a:lnTo>
                      <a:pt x="131" y="35"/>
                    </a:lnTo>
                    <a:lnTo>
                      <a:pt x="129" y="36"/>
                    </a:lnTo>
                    <a:lnTo>
                      <a:pt x="126" y="36"/>
                    </a:lnTo>
                    <a:lnTo>
                      <a:pt x="124" y="35"/>
                    </a:lnTo>
                    <a:lnTo>
                      <a:pt x="123" y="35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4" y="34"/>
                    </a:lnTo>
                    <a:lnTo>
                      <a:pt x="124" y="33"/>
                    </a:lnTo>
                    <a:lnTo>
                      <a:pt x="125" y="34"/>
                    </a:lnTo>
                    <a:lnTo>
                      <a:pt x="125" y="33"/>
                    </a:lnTo>
                    <a:lnTo>
                      <a:pt x="127" y="33"/>
                    </a:lnTo>
                    <a:lnTo>
                      <a:pt x="129" y="33"/>
                    </a:lnTo>
                    <a:lnTo>
                      <a:pt x="130" y="32"/>
                    </a:lnTo>
                    <a:lnTo>
                      <a:pt x="132" y="32"/>
                    </a:lnTo>
                    <a:lnTo>
                      <a:pt x="133" y="32"/>
                    </a:lnTo>
                    <a:lnTo>
                      <a:pt x="135" y="32"/>
                    </a:lnTo>
                    <a:lnTo>
                      <a:pt x="135" y="31"/>
                    </a:lnTo>
                    <a:lnTo>
                      <a:pt x="136" y="31"/>
                    </a:lnTo>
                    <a:lnTo>
                      <a:pt x="137" y="30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8"/>
                    </a:lnTo>
                    <a:lnTo>
                      <a:pt x="139" y="27"/>
                    </a:lnTo>
                    <a:lnTo>
                      <a:pt x="140" y="27"/>
                    </a:lnTo>
                    <a:lnTo>
                      <a:pt x="138" y="27"/>
                    </a:lnTo>
                    <a:lnTo>
                      <a:pt x="136" y="27"/>
                    </a:lnTo>
                    <a:lnTo>
                      <a:pt x="135" y="27"/>
                    </a:lnTo>
                    <a:lnTo>
                      <a:pt x="133" y="28"/>
                    </a:lnTo>
                    <a:lnTo>
                      <a:pt x="132" y="28"/>
                    </a:lnTo>
                    <a:lnTo>
                      <a:pt x="130" y="28"/>
                    </a:lnTo>
                    <a:lnTo>
                      <a:pt x="129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6" y="29"/>
                    </a:lnTo>
                    <a:lnTo>
                      <a:pt x="126" y="29"/>
                    </a:lnTo>
                    <a:lnTo>
                      <a:pt x="127" y="29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31" y="26"/>
                    </a:lnTo>
                    <a:lnTo>
                      <a:pt x="134" y="26"/>
                    </a:lnTo>
                    <a:lnTo>
                      <a:pt x="136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40" y="25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39" y="27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1" y="26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42" y="25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45" y="23"/>
                    </a:lnTo>
                    <a:lnTo>
                      <a:pt x="145" y="23"/>
                    </a:lnTo>
                    <a:lnTo>
                      <a:pt x="146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1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1" y="20"/>
                    </a:lnTo>
                    <a:lnTo>
                      <a:pt x="152" y="20"/>
                    </a:lnTo>
                    <a:lnTo>
                      <a:pt x="154" y="19"/>
                    </a:lnTo>
                    <a:lnTo>
                      <a:pt x="155" y="19"/>
                    </a:lnTo>
                    <a:lnTo>
                      <a:pt x="157" y="19"/>
                    </a:lnTo>
                    <a:lnTo>
                      <a:pt x="158" y="18"/>
                    </a:lnTo>
                    <a:lnTo>
                      <a:pt x="159" y="18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3" y="18"/>
                    </a:lnTo>
                    <a:lnTo>
                      <a:pt x="165" y="18"/>
                    </a:lnTo>
                    <a:lnTo>
                      <a:pt x="167" y="19"/>
                    </a:lnTo>
                    <a:lnTo>
                      <a:pt x="169" y="19"/>
                    </a:lnTo>
                    <a:lnTo>
                      <a:pt x="171" y="19"/>
                    </a:lnTo>
                    <a:lnTo>
                      <a:pt x="173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6" y="18"/>
                    </a:lnTo>
                    <a:lnTo>
                      <a:pt x="177" y="18"/>
                    </a:lnTo>
                    <a:lnTo>
                      <a:pt x="178" y="18"/>
                    </a:lnTo>
                    <a:lnTo>
                      <a:pt x="179" y="17"/>
                    </a:lnTo>
                    <a:lnTo>
                      <a:pt x="180" y="17"/>
                    </a:lnTo>
                    <a:lnTo>
                      <a:pt x="181" y="17"/>
                    </a:lnTo>
                    <a:lnTo>
                      <a:pt x="182" y="16"/>
                    </a:lnTo>
                    <a:lnTo>
                      <a:pt x="183" y="16"/>
                    </a:lnTo>
                    <a:lnTo>
                      <a:pt x="184" y="16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5" y="15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2" y="14"/>
                    </a:lnTo>
                    <a:lnTo>
                      <a:pt x="179" y="13"/>
                    </a:lnTo>
                    <a:lnTo>
                      <a:pt x="176" y="13"/>
                    </a:lnTo>
                    <a:lnTo>
                      <a:pt x="173" y="12"/>
                    </a:lnTo>
                    <a:lnTo>
                      <a:pt x="170" y="12"/>
                    </a:lnTo>
                    <a:lnTo>
                      <a:pt x="167" y="11"/>
                    </a:lnTo>
                    <a:lnTo>
                      <a:pt x="164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0" y="10"/>
                    </a:lnTo>
                    <a:lnTo>
                      <a:pt x="160" y="9"/>
                    </a:lnTo>
                    <a:lnTo>
                      <a:pt x="160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5" y="10"/>
                    </a:lnTo>
                    <a:lnTo>
                      <a:pt x="154" y="9"/>
                    </a:lnTo>
                    <a:lnTo>
                      <a:pt x="153" y="9"/>
                    </a:lnTo>
                    <a:lnTo>
                      <a:pt x="153" y="9"/>
                    </a:lnTo>
                    <a:lnTo>
                      <a:pt x="152" y="9"/>
                    </a:lnTo>
                    <a:lnTo>
                      <a:pt x="152" y="9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0" y="6"/>
                    </a:lnTo>
                    <a:lnTo>
                      <a:pt x="150" y="6"/>
                    </a:lnTo>
                    <a:lnTo>
                      <a:pt x="148" y="6"/>
                    </a:lnTo>
                    <a:lnTo>
                      <a:pt x="147" y="6"/>
                    </a:lnTo>
                    <a:lnTo>
                      <a:pt x="145" y="7"/>
                    </a:lnTo>
                    <a:lnTo>
                      <a:pt x="143" y="8"/>
                    </a:lnTo>
                    <a:lnTo>
                      <a:pt x="141" y="9"/>
                    </a:lnTo>
                    <a:lnTo>
                      <a:pt x="139" y="10"/>
                    </a:lnTo>
                    <a:lnTo>
                      <a:pt x="138" y="10"/>
                    </a:lnTo>
                    <a:lnTo>
                      <a:pt x="137" y="9"/>
                    </a:lnTo>
                    <a:lnTo>
                      <a:pt x="135" y="9"/>
                    </a:lnTo>
                    <a:lnTo>
                      <a:pt x="135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2" y="9"/>
                    </a:lnTo>
                    <a:lnTo>
                      <a:pt x="134" y="8"/>
                    </a:lnTo>
                    <a:lnTo>
                      <a:pt x="135" y="7"/>
                    </a:lnTo>
                    <a:lnTo>
                      <a:pt x="137" y="6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3" y="4"/>
                    </a:lnTo>
                    <a:lnTo>
                      <a:pt x="144" y="4"/>
                    </a:lnTo>
                    <a:lnTo>
                      <a:pt x="144" y="3"/>
                    </a:lnTo>
                    <a:lnTo>
                      <a:pt x="145" y="3"/>
                    </a:lnTo>
                    <a:lnTo>
                      <a:pt x="146" y="3"/>
                    </a:lnTo>
                    <a:lnTo>
                      <a:pt x="147" y="3"/>
                    </a:lnTo>
                    <a:lnTo>
                      <a:pt x="148" y="2"/>
                    </a:lnTo>
                    <a:lnTo>
                      <a:pt x="149" y="2"/>
                    </a:lnTo>
                    <a:lnTo>
                      <a:pt x="150" y="1"/>
                    </a:lnTo>
                    <a:lnTo>
                      <a:pt x="152" y="1"/>
                    </a:lnTo>
                    <a:lnTo>
                      <a:pt x="153" y="0"/>
                    </a:lnTo>
                    <a:close/>
                    <a:moveTo>
                      <a:pt x="176" y="50"/>
                    </a:move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8" y="48"/>
                    </a:lnTo>
                    <a:lnTo>
                      <a:pt x="179" y="48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6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5"/>
                    </a:lnTo>
                    <a:lnTo>
                      <a:pt x="178" y="44"/>
                    </a:lnTo>
                    <a:lnTo>
                      <a:pt x="179" y="43"/>
                    </a:lnTo>
                    <a:lnTo>
                      <a:pt x="179" y="41"/>
                    </a:lnTo>
                    <a:lnTo>
                      <a:pt x="180" y="41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4" y="42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40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4" y="42"/>
                    </a:lnTo>
                    <a:lnTo>
                      <a:pt x="184" y="42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4"/>
                    </a:lnTo>
                    <a:lnTo>
                      <a:pt x="183" y="44"/>
                    </a:lnTo>
                    <a:lnTo>
                      <a:pt x="182" y="44"/>
                    </a:lnTo>
                    <a:lnTo>
                      <a:pt x="182" y="45"/>
                    </a:lnTo>
                    <a:lnTo>
                      <a:pt x="182" y="45"/>
                    </a:lnTo>
                    <a:lnTo>
                      <a:pt x="181" y="45"/>
                    </a:lnTo>
                    <a:lnTo>
                      <a:pt x="181" y="45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79" y="47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50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0"/>
                    </a:lnTo>
                    <a:close/>
                    <a:moveTo>
                      <a:pt x="171" y="49"/>
                    </a:moveTo>
                    <a:lnTo>
                      <a:pt x="171" y="49"/>
                    </a:lnTo>
                    <a:lnTo>
                      <a:pt x="171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70" y="48"/>
                    </a:lnTo>
                    <a:lnTo>
                      <a:pt x="171" y="48"/>
                    </a:lnTo>
                    <a:lnTo>
                      <a:pt x="172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4" y="48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1" y="49"/>
                    </a:lnTo>
                    <a:close/>
                    <a:moveTo>
                      <a:pt x="168" y="49"/>
                    </a:move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close/>
                    <a:moveTo>
                      <a:pt x="185" y="48"/>
                    </a:move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6" y="47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close/>
                    <a:moveTo>
                      <a:pt x="222" y="47"/>
                    </a:move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3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close/>
                    <a:moveTo>
                      <a:pt x="146" y="46"/>
                    </a:moveTo>
                    <a:lnTo>
                      <a:pt x="144" y="45"/>
                    </a:lnTo>
                    <a:lnTo>
                      <a:pt x="143" y="45"/>
                    </a:lnTo>
                    <a:lnTo>
                      <a:pt x="142" y="44"/>
                    </a:lnTo>
                    <a:lnTo>
                      <a:pt x="141" y="43"/>
                    </a:lnTo>
                    <a:lnTo>
                      <a:pt x="140" y="43"/>
                    </a:lnTo>
                    <a:lnTo>
                      <a:pt x="139" y="42"/>
                    </a:lnTo>
                    <a:lnTo>
                      <a:pt x="138" y="41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40" y="38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4" y="41"/>
                    </a:lnTo>
                    <a:lnTo>
                      <a:pt x="145" y="42"/>
                    </a:lnTo>
                    <a:lnTo>
                      <a:pt x="146" y="42"/>
                    </a:lnTo>
                    <a:lnTo>
                      <a:pt x="147" y="43"/>
                    </a:lnTo>
                    <a:lnTo>
                      <a:pt x="148" y="44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6"/>
                    </a:lnTo>
                    <a:lnTo>
                      <a:pt x="149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6" y="46"/>
                    </a:lnTo>
                    <a:lnTo>
                      <a:pt x="146" y="46"/>
                    </a:lnTo>
                    <a:close/>
                    <a:moveTo>
                      <a:pt x="173" y="42"/>
                    </a:move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3" y="40"/>
                    </a:lnTo>
                    <a:lnTo>
                      <a:pt x="174" y="38"/>
                    </a:lnTo>
                    <a:lnTo>
                      <a:pt x="174" y="37"/>
                    </a:lnTo>
                    <a:lnTo>
                      <a:pt x="174" y="37"/>
                    </a:lnTo>
                    <a:lnTo>
                      <a:pt x="173" y="36"/>
                    </a:lnTo>
                    <a:lnTo>
                      <a:pt x="173" y="34"/>
                    </a:lnTo>
                    <a:lnTo>
                      <a:pt x="172" y="33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3" y="31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4" y="30"/>
                    </a:lnTo>
                    <a:lnTo>
                      <a:pt x="174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4" y="27"/>
                    </a:lnTo>
                    <a:lnTo>
                      <a:pt x="174" y="28"/>
                    </a:lnTo>
                    <a:lnTo>
                      <a:pt x="174" y="28"/>
                    </a:lnTo>
                    <a:lnTo>
                      <a:pt x="175" y="29"/>
                    </a:lnTo>
                    <a:lnTo>
                      <a:pt x="175" y="29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7" y="30"/>
                    </a:lnTo>
                    <a:lnTo>
                      <a:pt x="178" y="31"/>
                    </a:lnTo>
                    <a:lnTo>
                      <a:pt x="178" y="31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9" y="29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5" y="36"/>
                    </a:lnTo>
                    <a:lnTo>
                      <a:pt x="186" y="36"/>
                    </a:lnTo>
                    <a:lnTo>
                      <a:pt x="187" y="37"/>
                    </a:lnTo>
                    <a:lnTo>
                      <a:pt x="188" y="38"/>
                    </a:lnTo>
                    <a:lnTo>
                      <a:pt x="189" y="39"/>
                    </a:lnTo>
                    <a:lnTo>
                      <a:pt x="188" y="39"/>
                    </a:lnTo>
                    <a:lnTo>
                      <a:pt x="187" y="39"/>
                    </a:lnTo>
                    <a:lnTo>
                      <a:pt x="186" y="39"/>
                    </a:lnTo>
                    <a:lnTo>
                      <a:pt x="185" y="39"/>
                    </a:lnTo>
                    <a:lnTo>
                      <a:pt x="184" y="38"/>
                    </a:lnTo>
                    <a:lnTo>
                      <a:pt x="182" y="37"/>
                    </a:lnTo>
                    <a:lnTo>
                      <a:pt x="181" y="36"/>
                    </a:lnTo>
                    <a:lnTo>
                      <a:pt x="179" y="35"/>
                    </a:lnTo>
                    <a:lnTo>
                      <a:pt x="178" y="34"/>
                    </a:lnTo>
                    <a:lnTo>
                      <a:pt x="177" y="33"/>
                    </a:lnTo>
                    <a:lnTo>
                      <a:pt x="177" y="34"/>
                    </a:lnTo>
                    <a:lnTo>
                      <a:pt x="177" y="35"/>
                    </a:lnTo>
                    <a:lnTo>
                      <a:pt x="178" y="36"/>
                    </a:lnTo>
                    <a:lnTo>
                      <a:pt x="178" y="38"/>
                    </a:lnTo>
                    <a:lnTo>
                      <a:pt x="178" y="39"/>
                    </a:lnTo>
                    <a:lnTo>
                      <a:pt x="178" y="40"/>
                    </a:lnTo>
                    <a:lnTo>
                      <a:pt x="177" y="41"/>
                    </a:lnTo>
                    <a:lnTo>
                      <a:pt x="175" y="41"/>
                    </a:lnTo>
                    <a:lnTo>
                      <a:pt x="175" y="42"/>
                    </a:lnTo>
                    <a:lnTo>
                      <a:pt x="175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3" y="42"/>
                    </a:lnTo>
                    <a:lnTo>
                      <a:pt x="173" y="42"/>
                    </a:lnTo>
                    <a:close/>
                    <a:moveTo>
                      <a:pt x="184" y="40"/>
                    </a:move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4" y="40"/>
                    </a:lnTo>
                    <a:close/>
                    <a:moveTo>
                      <a:pt x="288" y="29"/>
                    </a:moveTo>
                    <a:lnTo>
                      <a:pt x="287" y="28"/>
                    </a:lnTo>
                    <a:lnTo>
                      <a:pt x="286" y="26"/>
                    </a:lnTo>
                    <a:lnTo>
                      <a:pt x="284" y="24"/>
                    </a:lnTo>
                    <a:lnTo>
                      <a:pt x="282" y="23"/>
                    </a:lnTo>
                    <a:lnTo>
                      <a:pt x="280" y="22"/>
                    </a:lnTo>
                    <a:lnTo>
                      <a:pt x="279" y="21"/>
                    </a:lnTo>
                    <a:lnTo>
                      <a:pt x="277" y="20"/>
                    </a:lnTo>
                    <a:lnTo>
                      <a:pt x="274" y="19"/>
                    </a:lnTo>
                    <a:lnTo>
                      <a:pt x="272" y="19"/>
                    </a:lnTo>
                    <a:lnTo>
                      <a:pt x="270" y="19"/>
                    </a:lnTo>
                    <a:lnTo>
                      <a:pt x="268" y="18"/>
                    </a:lnTo>
                    <a:lnTo>
                      <a:pt x="266" y="18"/>
                    </a:lnTo>
                    <a:lnTo>
                      <a:pt x="264" y="19"/>
                    </a:lnTo>
                    <a:lnTo>
                      <a:pt x="261" y="19"/>
                    </a:lnTo>
                    <a:lnTo>
                      <a:pt x="259" y="19"/>
                    </a:lnTo>
                    <a:lnTo>
                      <a:pt x="257" y="20"/>
                    </a:lnTo>
                    <a:lnTo>
                      <a:pt x="257" y="21"/>
                    </a:lnTo>
                    <a:lnTo>
                      <a:pt x="257" y="21"/>
                    </a:lnTo>
                    <a:lnTo>
                      <a:pt x="256" y="22"/>
                    </a:lnTo>
                    <a:lnTo>
                      <a:pt x="255" y="22"/>
                    </a:lnTo>
                    <a:lnTo>
                      <a:pt x="255" y="22"/>
                    </a:lnTo>
                    <a:lnTo>
                      <a:pt x="254" y="23"/>
                    </a:lnTo>
                    <a:lnTo>
                      <a:pt x="254" y="24"/>
                    </a:lnTo>
                    <a:lnTo>
                      <a:pt x="254" y="24"/>
                    </a:lnTo>
                    <a:lnTo>
                      <a:pt x="253" y="24"/>
                    </a:lnTo>
                    <a:lnTo>
                      <a:pt x="253" y="25"/>
                    </a:lnTo>
                    <a:lnTo>
                      <a:pt x="252" y="24"/>
                    </a:lnTo>
                    <a:lnTo>
                      <a:pt x="252" y="24"/>
                    </a:lnTo>
                    <a:lnTo>
                      <a:pt x="252" y="23"/>
                    </a:lnTo>
                    <a:lnTo>
                      <a:pt x="252" y="22"/>
                    </a:lnTo>
                    <a:lnTo>
                      <a:pt x="253" y="20"/>
                    </a:lnTo>
                    <a:lnTo>
                      <a:pt x="254" y="19"/>
                    </a:lnTo>
                    <a:lnTo>
                      <a:pt x="255" y="17"/>
                    </a:lnTo>
                    <a:lnTo>
                      <a:pt x="256" y="17"/>
                    </a:lnTo>
                    <a:lnTo>
                      <a:pt x="258" y="16"/>
                    </a:lnTo>
                    <a:lnTo>
                      <a:pt x="260" y="15"/>
                    </a:lnTo>
                    <a:lnTo>
                      <a:pt x="262" y="14"/>
                    </a:lnTo>
                    <a:lnTo>
                      <a:pt x="264" y="13"/>
                    </a:lnTo>
                    <a:lnTo>
                      <a:pt x="266" y="12"/>
                    </a:lnTo>
                    <a:lnTo>
                      <a:pt x="269" y="12"/>
                    </a:lnTo>
                    <a:lnTo>
                      <a:pt x="271" y="11"/>
                    </a:lnTo>
                    <a:lnTo>
                      <a:pt x="274" y="10"/>
                    </a:lnTo>
                    <a:lnTo>
                      <a:pt x="275" y="11"/>
                    </a:lnTo>
                    <a:lnTo>
                      <a:pt x="275" y="11"/>
                    </a:lnTo>
                    <a:lnTo>
                      <a:pt x="277" y="12"/>
                    </a:lnTo>
                    <a:lnTo>
                      <a:pt x="278" y="12"/>
                    </a:lnTo>
                    <a:lnTo>
                      <a:pt x="279" y="12"/>
                    </a:lnTo>
                    <a:lnTo>
                      <a:pt x="280" y="13"/>
                    </a:lnTo>
                    <a:lnTo>
                      <a:pt x="282" y="13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7" y="18"/>
                    </a:lnTo>
                    <a:lnTo>
                      <a:pt x="287" y="18"/>
                    </a:lnTo>
                    <a:lnTo>
                      <a:pt x="287" y="19"/>
                    </a:lnTo>
                    <a:lnTo>
                      <a:pt x="288" y="19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89" y="21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1"/>
                    </a:lnTo>
                    <a:lnTo>
                      <a:pt x="289" y="22"/>
                    </a:lnTo>
                    <a:lnTo>
                      <a:pt x="290" y="23"/>
                    </a:lnTo>
                    <a:lnTo>
                      <a:pt x="290" y="25"/>
                    </a:lnTo>
                    <a:lnTo>
                      <a:pt x="290" y="27"/>
                    </a:lnTo>
                    <a:lnTo>
                      <a:pt x="290" y="28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29"/>
                    </a:lnTo>
                    <a:lnTo>
                      <a:pt x="288" y="29"/>
                    </a:lnTo>
                    <a:close/>
                    <a:moveTo>
                      <a:pt x="171" y="28"/>
                    </a:move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0" y="28"/>
                    </a:lnTo>
                    <a:lnTo>
                      <a:pt x="170" y="28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close/>
                    <a:moveTo>
                      <a:pt x="173" y="27"/>
                    </a:move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close/>
                    <a:moveTo>
                      <a:pt x="171" y="26"/>
                    </a:moveTo>
                    <a:lnTo>
                      <a:pt x="171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close/>
                    <a:moveTo>
                      <a:pt x="174" y="19"/>
                    </a:move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0" name="Freeform 28"/>
              <p:cNvSpPr>
                <a:spLocks noEditPoints="1"/>
              </p:cNvSpPr>
              <p:nvPr/>
            </p:nvSpPr>
            <p:spPr bwMode="auto">
              <a:xfrm>
                <a:off x="1049" y="80"/>
                <a:ext cx="278" cy="152"/>
              </a:xfrm>
              <a:custGeom>
                <a:avLst/>
                <a:gdLst>
                  <a:gd name="T0" fmla="*/ 251 w 278"/>
                  <a:gd name="T1" fmla="*/ 87 h 152"/>
                  <a:gd name="T2" fmla="*/ 209 w 278"/>
                  <a:gd name="T3" fmla="*/ 62 h 152"/>
                  <a:gd name="T4" fmla="*/ 209 w 278"/>
                  <a:gd name="T5" fmla="*/ 60 h 152"/>
                  <a:gd name="T6" fmla="*/ 210 w 278"/>
                  <a:gd name="T7" fmla="*/ 59 h 152"/>
                  <a:gd name="T8" fmla="*/ 205 w 278"/>
                  <a:gd name="T9" fmla="*/ 59 h 152"/>
                  <a:gd name="T10" fmla="*/ 206 w 278"/>
                  <a:gd name="T11" fmla="*/ 58 h 152"/>
                  <a:gd name="T12" fmla="*/ 204 w 278"/>
                  <a:gd name="T13" fmla="*/ 58 h 152"/>
                  <a:gd name="T14" fmla="*/ 201 w 278"/>
                  <a:gd name="T15" fmla="*/ 60 h 152"/>
                  <a:gd name="T16" fmla="*/ 201 w 278"/>
                  <a:gd name="T17" fmla="*/ 61 h 152"/>
                  <a:gd name="T18" fmla="*/ 197 w 278"/>
                  <a:gd name="T19" fmla="*/ 61 h 152"/>
                  <a:gd name="T20" fmla="*/ 164 w 278"/>
                  <a:gd name="T21" fmla="*/ 61 h 152"/>
                  <a:gd name="T22" fmla="*/ 169 w 278"/>
                  <a:gd name="T23" fmla="*/ 60 h 152"/>
                  <a:gd name="T24" fmla="*/ 228 w 278"/>
                  <a:gd name="T25" fmla="*/ 57 h 152"/>
                  <a:gd name="T26" fmla="*/ 228 w 278"/>
                  <a:gd name="T27" fmla="*/ 47 h 152"/>
                  <a:gd name="T28" fmla="*/ 189 w 278"/>
                  <a:gd name="T29" fmla="*/ 22 h 152"/>
                  <a:gd name="T30" fmla="*/ 165 w 278"/>
                  <a:gd name="T31" fmla="*/ 12 h 152"/>
                  <a:gd name="T32" fmla="*/ 157 w 278"/>
                  <a:gd name="T33" fmla="*/ 4 h 152"/>
                  <a:gd name="T34" fmla="*/ 141 w 278"/>
                  <a:gd name="T35" fmla="*/ 8 h 152"/>
                  <a:gd name="T36" fmla="*/ 58 w 278"/>
                  <a:gd name="T37" fmla="*/ 53 h 152"/>
                  <a:gd name="T38" fmla="*/ 6 w 278"/>
                  <a:gd name="T39" fmla="*/ 141 h 152"/>
                  <a:gd name="T40" fmla="*/ 21 w 278"/>
                  <a:gd name="T41" fmla="*/ 77 h 152"/>
                  <a:gd name="T42" fmla="*/ 119 w 278"/>
                  <a:gd name="T43" fmla="*/ 25 h 152"/>
                  <a:gd name="T44" fmla="*/ 137 w 278"/>
                  <a:gd name="T45" fmla="*/ 6 h 152"/>
                  <a:gd name="T46" fmla="*/ 149 w 278"/>
                  <a:gd name="T47" fmla="*/ 2 h 152"/>
                  <a:gd name="T48" fmla="*/ 160 w 278"/>
                  <a:gd name="T49" fmla="*/ 0 h 152"/>
                  <a:gd name="T50" fmla="*/ 177 w 278"/>
                  <a:gd name="T51" fmla="*/ 7 h 152"/>
                  <a:gd name="T52" fmla="*/ 201 w 278"/>
                  <a:gd name="T53" fmla="*/ 25 h 152"/>
                  <a:gd name="T54" fmla="*/ 222 w 278"/>
                  <a:gd name="T55" fmla="*/ 37 h 152"/>
                  <a:gd name="T56" fmla="*/ 238 w 278"/>
                  <a:gd name="T57" fmla="*/ 52 h 152"/>
                  <a:gd name="T58" fmla="*/ 243 w 278"/>
                  <a:gd name="T59" fmla="*/ 69 h 152"/>
                  <a:gd name="T60" fmla="*/ 249 w 278"/>
                  <a:gd name="T61" fmla="*/ 74 h 152"/>
                  <a:gd name="T62" fmla="*/ 250 w 278"/>
                  <a:gd name="T63" fmla="*/ 76 h 152"/>
                  <a:gd name="T64" fmla="*/ 252 w 278"/>
                  <a:gd name="T65" fmla="*/ 77 h 152"/>
                  <a:gd name="T66" fmla="*/ 260 w 278"/>
                  <a:gd name="T67" fmla="*/ 91 h 152"/>
                  <a:gd name="T68" fmla="*/ 264 w 278"/>
                  <a:gd name="T69" fmla="*/ 96 h 152"/>
                  <a:gd name="T70" fmla="*/ 266 w 278"/>
                  <a:gd name="T71" fmla="*/ 99 h 152"/>
                  <a:gd name="T72" fmla="*/ 277 w 278"/>
                  <a:gd name="T73" fmla="*/ 145 h 152"/>
                  <a:gd name="T74" fmla="*/ 68 w 278"/>
                  <a:gd name="T75" fmla="*/ 125 h 152"/>
                  <a:gd name="T76" fmla="*/ 74 w 278"/>
                  <a:gd name="T77" fmla="*/ 77 h 152"/>
                  <a:gd name="T78" fmla="*/ 74 w 278"/>
                  <a:gd name="T79" fmla="*/ 115 h 152"/>
                  <a:gd name="T80" fmla="*/ 74 w 278"/>
                  <a:gd name="T81" fmla="*/ 113 h 152"/>
                  <a:gd name="T82" fmla="*/ 87 w 278"/>
                  <a:gd name="T83" fmla="*/ 130 h 152"/>
                  <a:gd name="T84" fmla="*/ 76 w 278"/>
                  <a:gd name="T85" fmla="*/ 136 h 152"/>
                  <a:gd name="T86" fmla="*/ 70 w 278"/>
                  <a:gd name="T87" fmla="*/ 140 h 152"/>
                  <a:gd name="T88" fmla="*/ 137 w 278"/>
                  <a:gd name="T89" fmla="*/ 152 h 152"/>
                  <a:gd name="T90" fmla="*/ 75 w 278"/>
                  <a:gd name="T91" fmla="*/ 117 h 152"/>
                  <a:gd name="T92" fmla="*/ 252 w 278"/>
                  <a:gd name="T93" fmla="*/ 78 h 152"/>
                  <a:gd name="T94" fmla="*/ 82 w 278"/>
                  <a:gd name="T95" fmla="*/ 66 h 152"/>
                  <a:gd name="T96" fmla="*/ 144 w 278"/>
                  <a:gd name="T97" fmla="*/ 54 h 152"/>
                  <a:gd name="T98" fmla="*/ 151 w 278"/>
                  <a:gd name="T99" fmla="*/ 61 h 152"/>
                  <a:gd name="T100" fmla="*/ 152 w 278"/>
                  <a:gd name="T101" fmla="*/ 62 h 152"/>
                  <a:gd name="T102" fmla="*/ 141 w 278"/>
                  <a:gd name="T103" fmla="*/ 61 h 152"/>
                  <a:gd name="T104" fmla="*/ 137 w 278"/>
                  <a:gd name="T105" fmla="*/ 61 h 152"/>
                  <a:gd name="T106" fmla="*/ 134 w 278"/>
                  <a:gd name="T107" fmla="*/ 61 h 152"/>
                  <a:gd name="T108" fmla="*/ 154 w 278"/>
                  <a:gd name="T109" fmla="*/ 62 h 152"/>
                  <a:gd name="T110" fmla="*/ 154 w 278"/>
                  <a:gd name="T111" fmla="*/ 61 h 152"/>
                  <a:gd name="T112" fmla="*/ 159 w 278"/>
                  <a:gd name="T113" fmla="*/ 61 h 152"/>
                  <a:gd name="T114" fmla="*/ 160 w 278"/>
                  <a:gd name="T115" fmla="*/ 60 h 152"/>
                  <a:gd name="T116" fmla="*/ 203 w 278"/>
                  <a:gd name="T117" fmla="*/ 60 h 152"/>
                  <a:gd name="T118" fmla="*/ 204 w 278"/>
                  <a:gd name="T119" fmla="*/ 59 h 152"/>
                  <a:gd name="T120" fmla="*/ 203 w 278"/>
                  <a:gd name="T121" fmla="*/ 6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78" h="152">
                    <a:moveTo>
                      <a:pt x="272" y="152"/>
                    </a:moveTo>
                    <a:lnTo>
                      <a:pt x="272" y="149"/>
                    </a:lnTo>
                    <a:lnTo>
                      <a:pt x="272" y="146"/>
                    </a:lnTo>
                    <a:lnTo>
                      <a:pt x="271" y="143"/>
                    </a:lnTo>
                    <a:lnTo>
                      <a:pt x="271" y="139"/>
                    </a:lnTo>
                    <a:lnTo>
                      <a:pt x="271" y="137"/>
                    </a:lnTo>
                    <a:lnTo>
                      <a:pt x="271" y="133"/>
                    </a:lnTo>
                    <a:lnTo>
                      <a:pt x="270" y="130"/>
                    </a:lnTo>
                    <a:lnTo>
                      <a:pt x="270" y="127"/>
                    </a:lnTo>
                    <a:lnTo>
                      <a:pt x="269" y="124"/>
                    </a:lnTo>
                    <a:lnTo>
                      <a:pt x="268" y="119"/>
                    </a:lnTo>
                    <a:lnTo>
                      <a:pt x="267" y="115"/>
                    </a:lnTo>
                    <a:lnTo>
                      <a:pt x="265" y="110"/>
                    </a:lnTo>
                    <a:lnTo>
                      <a:pt x="263" y="106"/>
                    </a:lnTo>
                    <a:lnTo>
                      <a:pt x="261" y="101"/>
                    </a:lnTo>
                    <a:lnTo>
                      <a:pt x="260" y="100"/>
                    </a:lnTo>
                    <a:lnTo>
                      <a:pt x="259" y="98"/>
                    </a:lnTo>
                    <a:lnTo>
                      <a:pt x="258" y="97"/>
                    </a:lnTo>
                    <a:lnTo>
                      <a:pt x="257" y="96"/>
                    </a:lnTo>
                    <a:lnTo>
                      <a:pt x="254" y="91"/>
                    </a:lnTo>
                    <a:lnTo>
                      <a:pt x="251" y="87"/>
                    </a:lnTo>
                    <a:lnTo>
                      <a:pt x="248" y="82"/>
                    </a:lnTo>
                    <a:lnTo>
                      <a:pt x="245" y="78"/>
                    </a:lnTo>
                    <a:lnTo>
                      <a:pt x="241" y="74"/>
                    </a:lnTo>
                    <a:lnTo>
                      <a:pt x="237" y="70"/>
                    </a:lnTo>
                    <a:lnTo>
                      <a:pt x="233" y="67"/>
                    </a:lnTo>
                    <a:lnTo>
                      <a:pt x="229" y="64"/>
                    </a:lnTo>
                    <a:lnTo>
                      <a:pt x="228" y="63"/>
                    </a:lnTo>
                    <a:lnTo>
                      <a:pt x="227" y="62"/>
                    </a:lnTo>
                    <a:lnTo>
                      <a:pt x="226" y="62"/>
                    </a:lnTo>
                    <a:lnTo>
                      <a:pt x="225" y="62"/>
                    </a:lnTo>
                    <a:lnTo>
                      <a:pt x="222" y="62"/>
                    </a:lnTo>
                    <a:lnTo>
                      <a:pt x="218" y="62"/>
                    </a:lnTo>
                    <a:lnTo>
                      <a:pt x="216" y="62"/>
                    </a:lnTo>
                    <a:lnTo>
                      <a:pt x="213" y="63"/>
                    </a:lnTo>
                    <a:lnTo>
                      <a:pt x="212" y="63"/>
                    </a:lnTo>
                    <a:lnTo>
                      <a:pt x="211" y="63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09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6" y="59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3" y="58"/>
                    </a:lnTo>
                    <a:lnTo>
                      <a:pt x="203" y="58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199" y="60"/>
                    </a:lnTo>
                    <a:lnTo>
                      <a:pt x="198" y="60"/>
                    </a:lnTo>
                    <a:lnTo>
                      <a:pt x="197" y="61"/>
                    </a:lnTo>
                    <a:lnTo>
                      <a:pt x="196" y="61"/>
                    </a:lnTo>
                    <a:lnTo>
                      <a:pt x="195" y="62"/>
                    </a:lnTo>
                    <a:lnTo>
                      <a:pt x="194" y="63"/>
                    </a:lnTo>
                    <a:lnTo>
                      <a:pt x="193" y="63"/>
                    </a:lnTo>
                    <a:lnTo>
                      <a:pt x="192" y="63"/>
                    </a:lnTo>
                    <a:lnTo>
                      <a:pt x="191" y="64"/>
                    </a:lnTo>
                    <a:lnTo>
                      <a:pt x="189" y="64"/>
                    </a:lnTo>
                    <a:lnTo>
                      <a:pt x="185" y="64"/>
                    </a:lnTo>
                    <a:lnTo>
                      <a:pt x="182" y="65"/>
                    </a:lnTo>
                    <a:lnTo>
                      <a:pt x="178" y="65"/>
                    </a:lnTo>
                    <a:lnTo>
                      <a:pt x="175" y="66"/>
                    </a:lnTo>
                    <a:lnTo>
                      <a:pt x="174" y="66"/>
                    </a:lnTo>
                    <a:lnTo>
                      <a:pt x="173" y="65"/>
                    </a:lnTo>
                    <a:lnTo>
                      <a:pt x="172" y="65"/>
                    </a:lnTo>
                    <a:lnTo>
                      <a:pt x="172" y="65"/>
                    </a:lnTo>
                    <a:lnTo>
                      <a:pt x="171" y="64"/>
                    </a:lnTo>
                    <a:lnTo>
                      <a:pt x="169" y="64"/>
                    </a:lnTo>
                    <a:lnTo>
                      <a:pt x="168" y="63"/>
                    </a:lnTo>
                    <a:lnTo>
                      <a:pt x="167" y="63"/>
                    </a:lnTo>
                    <a:lnTo>
                      <a:pt x="165" y="62"/>
                    </a:lnTo>
                    <a:lnTo>
                      <a:pt x="164" y="61"/>
                    </a:lnTo>
                    <a:lnTo>
                      <a:pt x="163" y="61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59"/>
                    </a:lnTo>
                    <a:lnTo>
                      <a:pt x="163" y="59"/>
                    </a:lnTo>
                    <a:lnTo>
                      <a:pt x="163" y="59"/>
                    </a:lnTo>
                    <a:lnTo>
                      <a:pt x="163" y="60"/>
                    </a:lnTo>
                    <a:lnTo>
                      <a:pt x="163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5" y="61"/>
                    </a:lnTo>
                    <a:lnTo>
                      <a:pt x="166" y="60"/>
                    </a:lnTo>
                    <a:lnTo>
                      <a:pt x="167" y="60"/>
                    </a:lnTo>
                    <a:lnTo>
                      <a:pt x="169" y="60"/>
                    </a:lnTo>
                    <a:lnTo>
                      <a:pt x="171" y="60"/>
                    </a:lnTo>
                    <a:lnTo>
                      <a:pt x="172" y="60"/>
                    </a:lnTo>
                    <a:lnTo>
                      <a:pt x="173" y="60"/>
                    </a:lnTo>
                    <a:lnTo>
                      <a:pt x="175" y="60"/>
                    </a:lnTo>
                    <a:lnTo>
                      <a:pt x="177" y="60"/>
                    </a:lnTo>
                    <a:lnTo>
                      <a:pt x="181" y="59"/>
                    </a:lnTo>
                    <a:lnTo>
                      <a:pt x="187" y="58"/>
                    </a:lnTo>
                    <a:lnTo>
                      <a:pt x="193" y="57"/>
                    </a:lnTo>
                    <a:lnTo>
                      <a:pt x="199" y="55"/>
                    </a:lnTo>
                    <a:lnTo>
                      <a:pt x="202" y="54"/>
                    </a:lnTo>
                    <a:lnTo>
                      <a:pt x="205" y="54"/>
                    </a:lnTo>
                    <a:lnTo>
                      <a:pt x="208" y="54"/>
                    </a:lnTo>
                    <a:lnTo>
                      <a:pt x="211" y="54"/>
                    </a:lnTo>
                    <a:lnTo>
                      <a:pt x="213" y="54"/>
                    </a:lnTo>
                    <a:lnTo>
                      <a:pt x="216" y="54"/>
                    </a:lnTo>
                    <a:lnTo>
                      <a:pt x="218" y="55"/>
                    </a:lnTo>
                    <a:lnTo>
                      <a:pt x="220" y="57"/>
                    </a:lnTo>
                    <a:lnTo>
                      <a:pt x="223" y="57"/>
                    </a:lnTo>
                    <a:lnTo>
                      <a:pt x="225" y="57"/>
                    </a:lnTo>
                    <a:lnTo>
                      <a:pt x="227" y="57"/>
                    </a:lnTo>
                    <a:lnTo>
                      <a:pt x="228" y="57"/>
                    </a:lnTo>
                    <a:lnTo>
                      <a:pt x="230" y="58"/>
                    </a:lnTo>
                    <a:lnTo>
                      <a:pt x="231" y="59"/>
                    </a:lnTo>
                    <a:lnTo>
                      <a:pt x="233" y="61"/>
                    </a:lnTo>
                    <a:lnTo>
                      <a:pt x="235" y="63"/>
                    </a:lnTo>
                    <a:lnTo>
                      <a:pt x="235" y="61"/>
                    </a:lnTo>
                    <a:lnTo>
                      <a:pt x="235" y="59"/>
                    </a:lnTo>
                    <a:lnTo>
                      <a:pt x="234" y="58"/>
                    </a:lnTo>
                    <a:lnTo>
                      <a:pt x="234" y="56"/>
                    </a:lnTo>
                    <a:lnTo>
                      <a:pt x="233" y="54"/>
                    </a:lnTo>
                    <a:lnTo>
                      <a:pt x="233" y="53"/>
                    </a:lnTo>
                    <a:lnTo>
                      <a:pt x="232" y="51"/>
                    </a:lnTo>
                    <a:lnTo>
                      <a:pt x="232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28" y="47"/>
                    </a:lnTo>
                    <a:lnTo>
                      <a:pt x="225" y="45"/>
                    </a:lnTo>
                    <a:lnTo>
                      <a:pt x="223" y="43"/>
                    </a:lnTo>
                    <a:lnTo>
                      <a:pt x="220" y="42"/>
                    </a:lnTo>
                    <a:lnTo>
                      <a:pt x="217" y="41"/>
                    </a:lnTo>
                    <a:lnTo>
                      <a:pt x="215" y="40"/>
                    </a:lnTo>
                    <a:lnTo>
                      <a:pt x="212" y="39"/>
                    </a:lnTo>
                    <a:lnTo>
                      <a:pt x="209" y="38"/>
                    </a:lnTo>
                    <a:lnTo>
                      <a:pt x="208" y="39"/>
                    </a:lnTo>
                    <a:lnTo>
                      <a:pt x="206" y="40"/>
                    </a:lnTo>
                    <a:lnTo>
                      <a:pt x="205" y="40"/>
                    </a:lnTo>
                    <a:lnTo>
                      <a:pt x="204" y="40"/>
                    </a:lnTo>
                    <a:lnTo>
                      <a:pt x="202" y="39"/>
                    </a:lnTo>
                    <a:lnTo>
                      <a:pt x="201" y="38"/>
                    </a:lnTo>
                    <a:lnTo>
                      <a:pt x="200" y="37"/>
                    </a:lnTo>
                    <a:lnTo>
                      <a:pt x="199" y="35"/>
                    </a:lnTo>
                    <a:lnTo>
                      <a:pt x="196" y="32"/>
                    </a:lnTo>
                    <a:lnTo>
                      <a:pt x="195" y="28"/>
                    </a:lnTo>
                    <a:lnTo>
                      <a:pt x="193" y="25"/>
                    </a:lnTo>
                    <a:lnTo>
                      <a:pt x="192" y="24"/>
                    </a:lnTo>
                    <a:lnTo>
                      <a:pt x="191" y="23"/>
                    </a:lnTo>
                    <a:lnTo>
                      <a:pt x="189" y="22"/>
                    </a:lnTo>
                    <a:lnTo>
                      <a:pt x="187" y="20"/>
                    </a:lnTo>
                    <a:lnTo>
                      <a:pt x="186" y="19"/>
                    </a:lnTo>
                    <a:lnTo>
                      <a:pt x="184" y="18"/>
                    </a:lnTo>
                    <a:lnTo>
                      <a:pt x="182" y="17"/>
                    </a:lnTo>
                    <a:lnTo>
                      <a:pt x="181" y="17"/>
                    </a:lnTo>
                    <a:lnTo>
                      <a:pt x="181" y="17"/>
                    </a:lnTo>
                    <a:lnTo>
                      <a:pt x="180" y="17"/>
                    </a:lnTo>
                    <a:lnTo>
                      <a:pt x="179" y="18"/>
                    </a:lnTo>
                    <a:lnTo>
                      <a:pt x="179" y="19"/>
                    </a:lnTo>
                    <a:lnTo>
                      <a:pt x="179" y="19"/>
                    </a:lnTo>
                    <a:lnTo>
                      <a:pt x="179" y="20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7" y="20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4" y="19"/>
                    </a:lnTo>
                    <a:lnTo>
                      <a:pt x="172" y="18"/>
                    </a:lnTo>
                    <a:lnTo>
                      <a:pt x="171" y="17"/>
                    </a:lnTo>
                    <a:lnTo>
                      <a:pt x="169" y="15"/>
                    </a:lnTo>
                    <a:lnTo>
                      <a:pt x="165" y="12"/>
                    </a:lnTo>
                    <a:lnTo>
                      <a:pt x="161" y="8"/>
                    </a:lnTo>
                    <a:lnTo>
                      <a:pt x="159" y="5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6" y="6"/>
                    </a:lnTo>
                    <a:lnTo>
                      <a:pt x="155" y="7"/>
                    </a:lnTo>
                    <a:lnTo>
                      <a:pt x="155" y="7"/>
                    </a:lnTo>
                    <a:lnTo>
                      <a:pt x="154" y="8"/>
                    </a:lnTo>
                    <a:lnTo>
                      <a:pt x="154" y="9"/>
                    </a:lnTo>
                    <a:lnTo>
                      <a:pt x="154" y="10"/>
                    </a:lnTo>
                    <a:lnTo>
                      <a:pt x="153" y="10"/>
                    </a:lnTo>
                    <a:lnTo>
                      <a:pt x="153" y="11"/>
                    </a:lnTo>
                    <a:lnTo>
                      <a:pt x="151" y="11"/>
                    </a:lnTo>
                    <a:lnTo>
                      <a:pt x="150" y="10"/>
                    </a:lnTo>
                    <a:lnTo>
                      <a:pt x="148" y="9"/>
                    </a:lnTo>
                    <a:lnTo>
                      <a:pt x="146" y="9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1" y="8"/>
                    </a:lnTo>
                    <a:lnTo>
                      <a:pt x="140" y="8"/>
                    </a:lnTo>
                    <a:lnTo>
                      <a:pt x="138" y="12"/>
                    </a:lnTo>
                    <a:lnTo>
                      <a:pt x="136" y="16"/>
                    </a:lnTo>
                    <a:lnTo>
                      <a:pt x="134" y="19"/>
                    </a:lnTo>
                    <a:lnTo>
                      <a:pt x="132" y="22"/>
                    </a:lnTo>
                    <a:lnTo>
                      <a:pt x="129" y="24"/>
                    </a:lnTo>
                    <a:lnTo>
                      <a:pt x="126" y="26"/>
                    </a:lnTo>
                    <a:lnTo>
                      <a:pt x="123" y="29"/>
                    </a:lnTo>
                    <a:lnTo>
                      <a:pt x="119" y="31"/>
                    </a:lnTo>
                    <a:lnTo>
                      <a:pt x="113" y="32"/>
                    </a:lnTo>
                    <a:lnTo>
                      <a:pt x="105" y="35"/>
                    </a:lnTo>
                    <a:lnTo>
                      <a:pt x="95" y="38"/>
                    </a:lnTo>
                    <a:lnTo>
                      <a:pt x="85" y="41"/>
                    </a:lnTo>
                    <a:lnTo>
                      <a:pt x="75" y="44"/>
                    </a:lnTo>
                    <a:lnTo>
                      <a:pt x="66" y="48"/>
                    </a:lnTo>
                    <a:lnTo>
                      <a:pt x="63" y="49"/>
                    </a:lnTo>
                    <a:lnTo>
                      <a:pt x="60" y="51"/>
                    </a:lnTo>
                    <a:lnTo>
                      <a:pt x="59" y="52"/>
                    </a:lnTo>
                    <a:lnTo>
                      <a:pt x="58" y="52"/>
                    </a:lnTo>
                    <a:lnTo>
                      <a:pt x="58" y="53"/>
                    </a:lnTo>
                    <a:lnTo>
                      <a:pt x="58" y="53"/>
                    </a:lnTo>
                    <a:lnTo>
                      <a:pt x="52" y="57"/>
                    </a:lnTo>
                    <a:lnTo>
                      <a:pt x="47" y="60"/>
                    </a:lnTo>
                    <a:lnTo>
                      <a:pt x="41" y="64"/>
                    </a:lnTo>
                    <a:lnTo>
                      <a:pt x="37" y="69"/>
                    </a:lnTo>
                    <a:lnTo>
                      <a:pt x="32" y="73"/>
                    </a:lnTo>
                    <a:lnTo>
                      <a:pt x="27" y="78"/>
                    </a:lnTo>
                    <a:lnTo>
                      <a:pt x="24" y="83"/>
                    </a:lnTo>
                    <a:lnTo>
                      <a:pt x="20" y="88"/>
                    </a:lnTo>
                    <a:lnTo>
                      <a:pt x="18" y="91"/>
                    </a:lnTo>
                    <a:lnTo>
                      <a:pt x="16" y="95"/>
                    </a:lnTo>
                    <a:lnTo>
                      <a:pt x="14" y="98"/>
                    </a:lnTo>
                    <a:lnTo>
                      <a:pt x="12" y="102"/>
                    </a:lnTo>
                    <a:lnTo>
                      <a:pt x="10" y="106"/>
                    </a:lnTo>
                    <a:lnTo>
                      <a:pt x="9" y="110"/>
                    </a:lnTo>
                    <a:lnTo>
                      <a:pt x="8" y="114"/>
                    </a:lnTo>
                    <a:lnTo>
                      <a:pt x="7" y="119"/>
                    </a:lnTo>
                    <a:lnTo>
                      <a:pt x="6" y="123"/>
                    </a:lnTo>
                    <a:lnTo>
                      <a:pt x="6" y="127"/>
                    </a:lnTo>
                    <a:lnTo>
                      <a:pt x="6" y="132"/>
                    </a:lnTo>
                    <a:lnTo>
                      <a:pt x="6" y="136"/>
                    </a:lnTo>
                    <a:lnTo>
                      <a:pt x="6" y="141"/>
                    </a:lnTo>
                    <a:lnTo>
                      <a:pt x="6" y="145"/>
                    </a:lnTo>
                    <a:lnTo>
                      <a:pt x="6" y="148"/>
                    </a:lnTo>
                    <a:lnTo>
                      <a:pt x="7" y="152"/>
                    </a:lnTo>
                    <a:lnTo>
                      <a:pt x="1" y="152"/>
                    </a:lnTo>
                    <a:lnTo>
                      <a:pt x="0" y="144"/>
                    </a:lnTo>
                    <a:lnTo>
                      <a:pt x="0" y="137"/>
                    </a:lnTo>
                    <a:lnTo>
                      <a:pt x="0" y="133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1" y="121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3" y="110"/>
                    </a:lnTo>
                    <a:lnTo>
                      <a:pt x="5" y="106"/>
                    </a:lnTo>
                    <a:lnTo>
                      <a:pt x="6" y="103"/>
                    </a:lnTo>
                    <a:lnTo>
                      <a:pt x="8" y="99"/>
                    </a:lnTo>
                    <a:lnTo>
                      <a:pt x="10" y="96"/>
                    </a:lnTo>
                    <a:lnTo>
                      <a:pt x="12" y="92"/>
                    </a:lnTo>
                    <a:lnTo>
                      <a:pt x="15" y="87"/>
                    </a:lnTo>
                    <a:lnTo>
                      <a:pt x="18" y="82"/>
                    </a:lnTo>
                    <a:lnTo>
                      <a:pt x="21" y="77"/>
                    </a:lnTo>
                    <a:lnTo>
                      <a:pt x="25" y="73"/>
                    </a:lnTo>
                    <a:lnTo>
                      <a:pt x="29" y="68"/>
                    </a:lnTo>
                    <a:lnTo>
                      <a:pt x="33" y="64"/>
                    </a:lnTo>
                    <a:lnTo>
                      <a:pt x="37" y="61"/>
                    </a:lnTo>
                    <a:lnTo>
                      <a:pt x="42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6" y="47"/>
                    </a:lnTo>
                    <a:lnTo>
                      <a:pt x="61" y="44"/>
                    </a:lnTo>
                    <a:lnTo>
                      <a:pt x="67" y="42"/>
                    </a:lnTo>
                    <a:lnTo>
                      <a:pt x="72" y="39"/>
                    </a:lnTo>
                    <a:lnTo>
                      <a:pt x="78" y="37"/>
                    </a:lnTo>
                    <a:lnTo>
                      <a:pt x="84" y="35"/>
                    </a:lnTo>
                    <a:lnTo>
                      <a:pt x="89" y="33"/>
                    </a:lnTo>
                    <a:lnTo>
                      <a:pt x="95" y="32"/>
                    </a:lnTo>
                    <a:lnTo>
                      <a:pt x="102" y="31"/>
                    </a:lnTo>
                    <a:lnTo>
                      <a:pt x="108" y="29"/>
                    </a:lnTo>
                    <a:lnTo>
                      <a:pt x="111" y="29"/>
                    </a:lnTo>
                    <a:lnTo>
                      <a:pt x="113" y="28"/>
                    </a:lnTo>
                    <a:lnTo>
                      <a:pt x="116" y="26"/>
                    </a:lnTo>
                    <a:lnTo>
                      <a:pt x="119" y="25"/>
                    </a:lnTo>
                    <a:lnTo>
                      <a:pt x="122" y="24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8" y="18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1" y="15"/>
                    </a:lnTo>
                    <a:lnTo>
                      <a:pt x="131" y="14"/>
                    </a:lnTo>
                    <a:lnTo>
                      <a:pt x="132" y="12"/>
                    </a:lnTo>
                    <a:lnTo>
                      <a:pt x="134" y="11"/>
                    </a:lnTo>
                    <a:lnTo>
                      <a:pt x="135" y="9"/>
                    </a:lnTo>
                    <a:lnTo>
                      <a:pt x="136" y="8"/>
                    </a:lnTo>
                    <a:lnTo>
                      <a:pt x="137" y="7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40" y="5"/>
                    </a:lnTo>
                    <a:lnTo>
                      <a:pt x="141" y="3"/>
                    </a:lnTo>
                    <a:lnTo>
                      <a:pt x="143" y="3"/>
                    </a:lnTo>
                    <a:lnTo>
                      <a:pt x="145" y="2"/>
                    </a:lnTo>
                    <a:lnTo>
                      <a:pt x="147" y="2"/>
                    </a:lnTo>
                    <a:lnTo>
                      <a:pt x="149" y="2"/>
                    </a:lnTo>
                    <a:lnTo>
                      <a:pt x="151" y="3"/>
                    </a:lnTo>
                    <a:lnTo>
                      <a:pt x="153" y="3"/>
                    </a:lnTo>
                    <a:lnTo>
                      <a:pt x="154" y="4"/>
                    </a:lnTo>
                    <a:lnTo>
                      <a:pt x="155" y="3"/>
                    </a:lnTo>
                    <a:lnTo>
                      <a:pt x="155" y="3"/>
                    </a:lnTo>
                    <a:lnTo>
                      <a:pt x="156" y="3"/>
                    </a:lnTo>
                    <a:lnTo>
                      <a:pt x="157" y="2"/>
                    </a:lnTo>
                    <a:lnTo>
                      <a:pt x="157" y="2"/>
                    </a:lnTo>
                    <a:lnTo>
                      <a:pt x="158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1" y="0"/>
                    </a:lnTo>
                    <a:lnTo>
                      <a:pt x="162" y="1"/>
                    </a:lnTo>
                    <a:lnTo>
                      <a:pt x="165" y="2"/>
                    </a:lnTo>
                    <a:lnTo>
                      <a:pt x="168" y="4"/>
                    </a:lnTo>
                    <a:lnTo>
                      <a:pt x="171" y="6"/>
                    </a:lnTo>
                    <a:lnTo>
                      <a:pt x="174" y="7"/>
                    </a:lnTo>
                    <a:lnTo>
                      <a:pt x="175" y="7"/>
                    </a:lnTo>
                    <a:lnTo>
                      <a:pt x="176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7"/>
                    </a:lnTo>
                    <a:lnTo>
                      <a:pt x="177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9" y="9"/>
                    </a:lnTo>
                    <a:lnTo>
                      <a:pt x="183" y="10"/>
                    </a:lnTo>
                    <a:lnTo>
                      <a:pt x="187" y="11"/>
                    </a:lnTo>
                    <a:lnTo>
                      <a:pt x="190" y="14"/>
                    </a:lnTo>
                    <a:lnTo>
                      <a:pt x="194" y="16"/>
                    </a:lnTo>
                    <a:lnTo>
                      <a:pt x="197" y="18"/>
                    </a:lnTo>
                    <a:lnTo>
                      <a:pt x="198" y="20"/>
                    </a:lnTo>
                    <a:lnTo>
                      <a:pt x="199" y="21"/>
                    </a:lnTo>
                    <a:lnTo>
                      <a:pt x="200" y="23"/>
                    </a:lnTo>
                    <a:lnTo>
                      <a:pt x="201" y="24"/>
                    </a:lnTo>
                    <a:lnTo>
                      <a:pt x="201" y="25"/>
                    </a:lnTo>
                    <a:lnTo>
                      <a:pt x="202" y="25"/>
                    </a:lnTo>
                    <a:lnTo>
                      <a:pt x="202" y="26"/>
                    </a:lnTo>
                    <a:lnTo>
                      <a:pt x="203" y="26"/>
                    </a:lnTo>
                    <a:lnTo>
                      <a:pt x="203" y="27"/>
                    </a:lnTo>
                    <a:lnTo>
                      <a:pt x="204" y="27"/>
                    </a:lnTo>
                    <a:lnTo>
                      <a:pt x="205" y="28"/>
                    </a:lnTo>
                    <a:lnTo>
                      <a:pt x="205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8" y="30"/>
                    </a:lnTo>
                    <a:lnTo>
                      <a:pt x="208" y="30"/>
                    </a:lnTo>
                    <a:lnTo>
                      <a:pt x="209" y="31"/>
                    </a:lnTo>
                    <a:lnTo>
                      <a:pt x="210" y="32"/>
                    </a:lnTo>
                    <a:lnTo>
                      <a:pt x="212" y="33"/>
                    </a:lnTo>
                    <a:lnTo>
                      <a:pt x="214" y="34"/>
                    </a:lnTo>
                    <a:lnTo>
                      <a:pt x="218" y="35"/>
                    </a:lnTo>
                    <a:lnTo>
                      <a:pt x="222" y="37"/>
                    </a:lnTo>
                    <a:lnTo>
                      <a:pt x="224" y="38"/>
                    </a:lnTo>
                    <a:lnTo>
                      <a:pt x="226" y="39"/>
                    </a:lnTo>
                    <a:lnTo>
                      <a:pt x="228" y="40"/>
                    </a:lnTo>
                    <a:lnTo>
                      <a:pt x="230" y="41"/>
                    </a:lnTo>
                    <a:lnTo>
                      <a:pt x="231" y="42"/>
                    </a:lnTo>
                    <a:lnTo>
                      <a:pt x="232" y="44"/>
                    </a:lnTo>
                    <a:lnTo>
                      <a:pt x="233" y="46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5" y="49"/>
                    </a:lnTo>
                    <a:lnTo>
                      <a:pt x="235" y="49"/>
                    </a:lnTo>
                    <a:lnTo>
                      <a:pt x="236" y="49"/>
                    </a:lnTo>
                    <a:lnTo>
                      <a:pt x="237" y="50"/>
                    </a:lnTo>
                    <a:lnTo>
                      <a:pt x="238" y="52"/>
                    </a:lnTo>
                    <a:lnTo>
                      <a:pt x="238" y="56"/>
                    </a:lnTo>
                    <a:lnTo>
                      <a:pt x="239" y="59"/>
                    </a:lnTo>
                    <a:lnTo>
                      <a:pt x="239" y="62"/>
                    </a:lnTo>
                    <a:lnTo>
                      <a:pt x="240" y="64"/>
                    </a:lnTo>
                    <a:lnTo>
                      <a:pt x="240" y="66"/>
                    </a:lnTo>
                    <a:lnTo>
                      <a:pt x="240" y="66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2" y="68"/>
                    </a:lnTo>
                    <a:lnTo>
                      <a:pt x="242" y="68"/>
                    </a:lnTo>
                    <a:lnTo>
                      <a:pt x="242" y="69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70"/>
                    </a:lnTo>
                    <a:lnTo>
                      <a:pt x="244" y="70"/>
                    </a:lnTo>
                    <a:lnTo>
                      <a:pt x="245" y="71"/>
                    </a:lnTo>
                    <a:lnTo>
                      <a:pt x="246" y="72"/>
                    </a:lnTo>
                    <a:lnTo>
                      <a:pt x="247" y="72"/>
                    </a:lnTo>
                    <a:lnTo>
                      <a:pt x="247" y="73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2" y="77"/>
                    </a:lnTo>
                    <a:lnTo>
                      <a:pt x="252" y="77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3" y="78"/>
                    </a:lnTo>
                    <a:lnTo>
                      <a:pt x="253" y="78"/>
                    </a:lnTo>
                    <a:lnTo>
                      <a:pt x="253" y="79"/>
                    </a:lnTo>
                    <a:lnTo>
                      <a:pt x="254" y="81"/>
                    </a:lnTo>
                    <a:lnTo>
                      <a:pt x="255" y="82"/>
                    </a:lnTo>
                    <a:lnTo>
                      <a:pt x="256" y="84"/>
                    </a:lnTo>
                    <a:lnTo>
                      <a:pt x="258" y="86"/>
                    </a:lnTo>
                    <a:lnTo>
                      <a:pt x="259" y="87"/>
                    </a:lnTo>
                    <a:lnTo>
                      <a:pt x="260" y="89"/>
                    </a:lnTo>
                    <a:lnTo>
                      <a:pt x="261" y="90"/>
                    </a:lnTo>
                    <a:lnTo>
                      <a:pt x="261" y="90"/>
                    </a:lnTo>
                    <a:lnTo>
                      <a:pt x="261" y="91"/>
                    </a:lnTo>
                    <a:lnTo>
                      <a:pt x="260" y="91"/>
                    </a:lnTo>
                    <a:lnTo>
                      <a:pt x="260" y="91"/>
                    </a:lnTo>
                    <a:lnTo>
                      <a:pt x="261" y="91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2"/>
                    </a:lnTo>
                    <a:lnTo>
                      <a:pt x="263" y="93"/>
                    </a:lnTo>
                    <a:lnTo>
                      <a:pt x="263" y="94"/>
                    </a:lnTo>
                    <a:lnTo>
                      <a:pt x="264" y="95"/>
                    </a:lnTo>
                    <a:lnTo>
                      <a:pt x="264" y="95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9" y="105"/>
                    </a:lnTo>
                    <a:lnTo>
                      <a:pt x="271" y="111"/>
                    </a:lnTo>
                    <a:lnTo>
                      <a:pt x="273" y="116"/>
                    </a:lnTo>
                    <a:lnTo>
                      <a:pt x="274" y="121"/>
                    </a:lnTo>
                    <a:lnTo>
                      <a:pt x="276" y="126"/>
                    </a:lnTo>
                    <a:lnTo>
                      <a:pt x="277" y="131"/>
                    </a:lnTo>
                    <a:lnTo>
                      <a:pt x="277" y="137"/>
                    </a:lnTo>
                    <a:lnTo>
                      <a:pt x="278" y="143"/>
                    </a:lnTo>
                    <a:lnTo>
                      <a:pt x="277" y="143"/>
                    </a:lnTo>
                    <a:lnTo>
                      <a:pt x="277" y="144"/>
                    </a:lnTo>
                    <a:lnTo>
                      <a:pt x="277" y="145"/>
                    </a:lnTo>
                    <a:lnTo>
                      <a:pt x="277" y="146"/>
                    </a:lnTo>
                    <a:lnTo>
                      <a:pt x="277" y="147"/>
                    </a:lnTo>
                    <a:lnTo>
                      <a:pt x="277" y="149"/>
                    </a:lnTo>
                    <a:lnTo>
                      <a:pt x="277" y="151"/>
                    </a:lnTo>
                    <a:lnTo>
                      <a:pt x="277" y="152"/>
                    </a:lnTo>
                    <a:lnTo>
                      <a:pt x="272" y="152"/>
                    </a:lnTo>
                    <a:close/>
                    <a:moveTo>
                      <a:pt x="47" y="152"/>
                    </a:moveTo>
                    <a:lnTo>
                      <a:pt x="49" y="149"/>
                    </a:lnTo>
                    <a:lnTo>
                      <a:pt x="52" y="147"/>
                    </a:lnTo>
                    <a:lnTo>
                      <a:pt x="54" y="144"/>
                    </a:lnTo>
                    <a:lnTo>
                      <a:pt x="57" y="141"/>
                    </a:lnTo>
                    <a:lnTo>
                      <a:pt x="60" y="139"/>
                    </a:lnTo>
                    <a:lnTo>
                      <a:pt x="64" y="136"/>
                    </a:lnTo>
                    <a:lnTo>
                      <a:pt x="68" y="134"/>
                    </a:lnTo>
                    <a:lnTo>
                      <a:pt x="72" y="131"/>
                    </a:lnTo>
                    <a:lnTo>
                      <a:pt x="71" y="131"/>
                    </a:lnTo>
                    <a:lnTo>
                      <a:pt x="71" y="130"/>
                    </a:lnTo>
                    <a:lnTo>
                      <a:pt x="70" y="129"/>
                    </a:lnTo>
                    <a:lnTo>
                      <a:pt x="69" y="128"/>
                    </a:lnTo>
                    <a:lnTo>
                      <a:pt x="68" y="127"/>
                    </a:lnTo>
                    <a:lnTo>
                      <a:pt x="68" y="125"/>
                    </a:lnTo>
                    <a:lnTo>
                      <a:pt x="67" y="125"/>
                    </a:lnTo>
                    <a:lnTo>
                      <a:pt x="67" y="124"/>
                    </a:lnTo>
                    <a:lnTo>
                      <a:pt x="65" y="121"/>
                    </a:lnTo>
                    <a:lnTo>
                      <a:pt x="64" y="117"/>
                    </a:lnTo>
                    <a:lnTo>
                      <a:pt x="63" y="114"/>
                    </a:lnTo>
                    <a:lnTo>
                      <a:pt x="62" y="110"/>
                    </a:lnTo>
                    <a:lnTo>
                      <a:pt x="62" y="107"/>
                    </a:lnTo>
                    <a:lnTo>
                      <a:pt x="62" y="104"/>
                    </a:lnTo>
                    <a:lnTo>
                      <a:pt x="62" y="100"/>
                    </a:lnTo>
                    <a:lnTo>
                      <a:pt x="62" y="97"/>
                    </a:lnTo>
                    <a:lnTo>
                      <a:pt x="62" y="93"/>
                    </a:lnTo>
                    <a:lnTo>
                      <a:pt x="64" y="90"/>
                    </a:lnTo>
                    <a:lnTo>
                      <a:pt x="64" y="87"/>
                    </a:lnTo>
                    <a:lnTo>
                      <a:pt x="66" y="84"/>
                    </a:lnTo>
                    <a:lnTo>
                      <a:pt x="68" y="80"/>
                    </a:lnTo>
                    <a:lnTo>
                      <a:pt x="69" y="77"/>
                    </a:lnTo>
                    <a:lnTo>
                      <a:pt x="71" y="74"/>
                    </a:lnTo>
                    <a:lnTo>
                      <a:pt x="74" y="71"/>
                    </a:lnTo>
                    <a:lnTo>
                      <a:pt x="74" y="72"/>
                    </a:lnTo>
                    <a:lnTo>
                      <a:pt x="74" y="74"/>
                    </a:lnTo>
                    <a:lnTo>
                      <a:pt x="74" y="77"/>
                    </a:lnTo>
                    <a:lnTo>
                      <a:pt x="74" y="80"/>
                    </a:lnTo>
                    <a:lnTo>
                      <a:pt x="73" y="83"/>
                    </a:lnTo>
                    <a:lnTo>
                      <a:pt x="73" y="86"/>
                    </a:lnTo>
                    <a:lnTo>
                      <a:pt x="73" y="88"/>
                    </a:lnTo>
                    <a:lnTo>
                      <a:pt x="73" y="90"/>
                    </a:lnTo>
                    <a:lnTo>
                      <a:pt x="74" y="90"/>
                    </a:lnTo>
                    <a:lnTo>
                      <a:pt x="74" y="90"/>
                    </a:lnTo>
                    <a:lnTo>
                      <a:pt x="74" y="89"/>
                    </a:lnTo>
                    <a:lnTo>
                      <a:pt x="74" y="89"/>
                    </a:lnTo>
                    <a:lnTo>
                      <a:pt x="74" y="88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90"/>
                    </a:lnTo>
                    <a:lnTo>
                      <a:pt x="74" y="94"/>
                    </a:lnTo>
                    <a:lnTo>
                      <a:pt x="74" y="97"/>
                    </a:lnTo>
                    <a:lnTo>
                      <a:pt x="74" y="101"/>
                    </a:lnTo>
                    <a:lnTo>
                      <a:pt x="74" y="104"/>
                    </a:lnTo>
                    <a:lnTo>
                      <a:pt x="74" y="108"/>
                    </a:lnTo>
                    <a:lnTo>
                      <a:pt x="74" y="111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5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5" y="122"/>
                    </a:lnTo>
                    <a:lnTo>
                      <a:pt x="76" y="124"/>
                    </a:lnTo>
                    <a:lnTo>
                      <a:pt x="78" y="125"/>
                    </a:lnTo>
                    <a:lnTo>
                      <a:pt x="80" y="127"/>
                    </a:lnTo>
                    <a:lnTo>
                      <a:pt x="82" y="129"/>
                    </a:lnTo>
                    <a:lnTo>
                      <a:pt x="83" y="129"/>
                    </a:lnTo>
                    <a:lnTo>
                      <a:pt x="84" y="129"/>
                    </a:lnTo>
                    <a:lnTo>
                      <a:pt x="85" y="129"/>
                    </a:lnTo>
                    <a:lnTo>
                      <a:pt x="85" y="129"/>
                    </a:lnTo>
                    <a:lnTo>
                      <a:pt x="86" y="129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8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9" y="131"/>
                    </a:lnTo>
                    <a:lnTo>
                      <a:pt x="90" y="131"/>
                    </a:lnTo>
                    <a:lnTo>
                      <a:pt x="90" y="131"/>
                    </a:lnTo>
                    <a:lnTo>
                      <a:pt x="90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7" y="134"/>
                    </a:lnTo>
                    <a:lnTo>
                      <a:pt x="85" y="134"/>
                    </a:lnTo>
                    <a:lnTo>
                      <a:pt x="83" y="134"/>
                    </a:lnTo>
                    <a:lnTo>
                      <a:pt x="81" y="134"/>
                    </a:lnTo>
                    <a:lnTo>
                      <a:pt x="80" y="135"/>
                    </a:lnTo>
                    <a:lnTo>
                      <a:pt x="78" y="135"/>
                    </a:lnTo>
                    <a:lnTo>
                      <a:pt x="76" y="136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4" y="138"/>
                    </a:lnTo>
                    <a:lnTo>
                      <a:pt x="72" y="139"/>
                    </a:lnTo>
                    <a:lnTo>
                      <a:pt x="71" y="139"/>
                    </a:lnTo>
                    <a:lnTo>
                      <a:pt x="70" y="140"/>
                    </a:lnTo>
                    <a:lnTo>
                      <a:pt x="68" y="142"/>
                    </a:lnTo>
                    <a:lnTo>
                      <a:pt x="67" y="144"/>
                    </a:lnTo>
                    <a:lnTo>
                      <a:pt x="65" y="146"/>
                    </a:lnTo>
                    <a:lnTo>
                      <a:pt x="64" y="148"/>
                    </a:lnTo>
                    <a:lnTo>
                      <a:pt x="62" y="150"/>
                    </a:lnTo>
                    <a:lnTo>
                      <a:pt x="61" y="152"/>
                    </a:lnTo>
                    <a:lnTo>
                      <a:pt x="47" y="152"/>
                    </a:lnTo>
                    <a:close/>
                    <a:moveTo>
                      <a:pt x="153" y="152"/>
                    </a:moveTo>
                    <a:lnTo>
                      <a:pt x="135" y="152"/>
                    </a:lnTo>
                    <a:lnTo>
                      <a:pt x="135" y="152"/>
                    </a:lnTo>
                    <a:lnTo>
                      <a:pt x="135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1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8" y="152"/>
                    </a:lnTo>
                    <a:lnTo>
                      <a:pt x="138" y="151"/>
                    </a:lnTo>
                    <a:lnTo>
                      <a:pt x="138" y="151"/>
                    </a:lnTo>
                    <a:lnTo>
                      <a:pt x="139" y="150"/>
                    </a:lnTo>
                    <a:lnTo>
                      <a:pt x="140" y="150"/>
                    </a:lnTo>
                    <a:lnTo>
                      <a:pt x="142" y="150"/>
                    </a:lnTo>
                    <a:lnTo>
                      <a:pt x="143" y="150"/>
                    </a:lnTo>
                    <a:lnTo>
                      <a:pt x="146" y="150"/>
                    </a:lnTo>
                    <a:lnTo>
                      <a:pt x="148" y="151"/>
                    </a:lnTo>
                    <a:lnTo>
                      <a:pt x="150" y="152"/>
                    </a:lnTo>
                    <a:lnTo>
                      <a:pt x="153" y="152"/>
                    </a:lnTo>
                    <a:close/>
                    <a:moveTo>
                      <a:pt x="75" y="118"/>
                    </a:move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close/>
                    <a:moveTo>
                      <a:pt x="252" y="78"/>
                    </a:move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9"/>
                    </a:lnTo>
                    <a:lnTo>
                      <a:pt x="252" y="79"/>
                    </a:lnTo>
                    <a:lnTo>
                      <a:pt x="252" y="78"/>
                    </a:lnTo>
                    <a:close/>
                    <a:moveTo>
                      <a:pt x="84" y="66"/>
                    </a:moveTo>
                    <a:lnTo>
                      <a:pt x="84" y="66"/>
                    </a:lnTo>
                    <a:lnTo>
                      <a:pt x="83" y="66"/>
                    </a:lnTo>
                    <a:lnTo>
                      <a:pt x="83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1" y="66"/>
                    </a:lnTo>
                    <a:lnTo>
                      <a:pt x="82" y="65"/>
                    </a:lnTo>
                    <a:lnTo>
                      <a:pt x="82" y="64"/>
                    </a:lnTo>
                    <a:lnTo>
                      <a:pt x="82" y="63"/>
                    </a:lnTo>
                    <a:lnTo>
                      <a:pt x="83" y="63"/>
                    </a:lnTo>
                    <a:lnTo>
                      <a:pt x="85" y="61"/>
                    </a:lnTo>
                    <a:lnTo>
                      <a:pt x="87" y="60"/>
                    </a:lnTo>
                    <a:lnTo>
                      <a:pt x="89" y="59"/>
                    </a:lnTo>
                    <a:lnTo>
                      <a:pt x="92" y="58"/>
                    </a:lnTo>
                    <a:lnTo>
                      <a:pt x="95" y="58"/>
                    </a:lnTo>
                    <a:lnTo>
                      <a:pt x="98" y="57"/>
                    </a:lnTo>
                    <a:lnTo>
                      <a:pt x="105" y="56"/>
                    </a:lnTo>
                    <a:lnTo>
                      <a:pt x="111" y="55"/>
                    </a:lnTo>
                    <a:lnTo>
                      <a:pt x="116" y="55"/>
                    </a:lnTo>
                    <a:lnTo>
                      <a:pt x="120" y="54"/>
                    </a:lnTo>
                    <a:lnTo>
                      <a:pt x="122" y="54"/>
                    </a:lnTo>
                    <a:lnTo>
                      <a:pt x="127" y="54"/>
                    </a:lnTo>
                    <a:lnTo>
                      <a:pt x="132" y="54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3" y="54"/>
                    </a:lnTo>
                    <a:lnTo>
                      <a:pt x="155" y="54"/>
                    </a:lnTo>
                    <a:lnTo>
                      <a:pt x="155" y="53"/>
                    </a:lnTo>
                    <a:lnTo>
                      <a:pt x="156" y="53"/>
                    </a:lnTo>
                    <a:lnTo>
                      <a:pt x="157" y="53"/>
                    </a:lnTo>
                    <a:lnTo>
                      <a:pt x="158" y="53"/>
                    </a:lnTo>
                    <a:lnTo>
                      <a:pt x="159" y="53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5"/>
                    </a:lnTo>
                    <a:lnTo>
                      <a:pt x="159" y="56"/>
                    </a:lnTo>
                    <a:lnTo>
                      <a:pt x="159" y="57"/>
                    </a:lnTo>
                    <a:lnTo>
                      <a:pt x="159" y="57"/>
                    </a:lnTo>
                    <a:lnTo>
                      <a:pt x="158" y="58"/>
                    </a:lnTo>
                    <a:lnTo>
                      <a:pt x="157" y="59"/>
                    </a:lnTo>
                    <a:lnTo>
                      <a:pt x="155" y="59"/>
                    </a:lnTo>
                    <a:lnTo>
                      <a:pt x="153" y="60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0" y="61"/>
                    </a:lnTo>
                    <a:lnTo>
                      <a:pt x="150" y="62"/>
                    </a:lnTo>
                    <a:lnTo>
                      <a:pt x="150" y="61"/>
                    </a:lnTo>
                    <a:lnTo>
                      <a:pt x="149" y="61"/>
                    </a:lnTo>
                    <a:lnTo>
                      <a:pt x="147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3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0" y="61"/>
                    </a:lnTo>
                    <a:lnTo>
                      <a:pt x="126" y="61"/>
                    </a:lnTo>
                    <a:lnTo>
                      <a:pt x="122" y="62"/>
                    </a:lnTo>
                    <a:lnTo>
                      <a:pt x="117" y="62"/>
                    </a:lnTo>
                    <a:lnTo>
                      <a:pt x="113" y="62"/>
                    </a:lnTo>
                    <a:lnTo>
                      <a:pt x="109" y="62"/>
                    </a:lnTo>
                    <a:lnTo>
                      <a:pt x="104" y="62"/>
                    </a:lnTo>
                    <a:lnTo>
                      <a:pt x="100" y="63"/>
                    </a:lnTo>
                    <a:lnTo>
                      <a:pt x="98" y="63"/>
                    </a:lnTo>
                    <a:lnTo>
                      <a:pt x="96" y="64"/>
                    </a:lnTo>
                    <a:lnTo>
                      <a:pt x="94" y="64"/>
                    </a:lnTo>
                    <a:lnTo>
                      <a:pt x="92" y="65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6" y="66"/>
                    </a:lnTo>
                    <a:lnTo>
                      <a:pt x="84" y="66"/>
                    </a:lnTo>
                    <a:close/>
                    <a:moveTo>
                      <a:pt x="154" y="62"/>
                    </a:moveTo>
                    <a:lnTo>
                      <a:pt x="154" y="62"/>
                    </a:lnTo>
                    <a:lnTo>
                      <a:pt x="154" y="62"/>
                    </a:lnTo>
                    <a:lnTo>
                      <a:pt x="154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5" y="61"/>
                    </a:lnTo>
                    <a:lnTo>
                      <a:pt x="155" y="61"/>
                    </a:lnTo>
                    <a:lnTo>
                      <a:pt x="156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8" y="61"/>
                    </a:lnTo>
                    <a:lnTo>
                      <a:pt x="159" y="61"/>
                    </a:lnTo>
                    <a:lnTo>
                      <a:pt x="159" y="60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8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6" y="61"/>
                    </a:lnTo>
                    <a:lnTo>
                      <a:pt x="155" y="62"/>
                    </a:lnTo>
                    <a:lnTo>
                      <a:pt x="154" y="62"/>
                    </a:lnTo>
                    <a:lnTo>
                      <a:pt x="154" y="62"/>
                    </a:lnTo>
                    <a:close/>
                    <a:moveTo>
                      <a:pt x="161" y="61"/>
                    </a:moveTo>
                    <a:lnTo>
                      <a:pt x="161" y="61"/>
                    </a:lnTo>
                    <a:lnTo>
                      <a:pt x="160" y="61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close/>
                    <a:moveTo>
                      <a:pt x="203" y="61"/>
                    </a:moveTo>
                    <a:lnTo>
                      <a:pt x="203" y="61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3" y="60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pic>
          <p:nvPicPr>
            <p:cNvPr id="1054" name="Picture 3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" y="93"/>
              <a:ext cx="595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31"/>
            <p:cNvSpPr>
              <a:spLocks noChangeArrowheads="1"/>
            </p:cNvSpPr>
            <p:nvPr/>
          </p:nvSpPr>
          <p:spPr bwMode="auto">
            <a:xfrm>
              <a:off x="1604" y="200"/>
              <a:ext cx="163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I.E.S. Mateo 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32"/>
            <p:cNvSpPr>
              <a:spLocks noChangeArrowheads="1"/>
            </p:cNvSpPr>
            <p:nvPr/>
          </p:nvSpPr>
          <p:spPr bwMode="auto">
            <a:xfrm>
              <a:off x="3115" y="200"/>
              <a:ext cx="73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lemán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3729" y="200"/>
              <a:ext cx="16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2368" y="486"/>
              <a:ext cx="769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CC 28030903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3066" y="484"/>
              <a:ext cx="84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4" name="Group 38"/>
            <p:cNvGrpSpPr>
              <a:grpSpLocks/>
            </p:cNvGrpSpPr>
            <p:nvPr/>
          </p:nvGrpSpPr>
          <p:grpSpPr bwMode="auto">
            <a:xfrm>
              <a:off x="6923" y="93"/>
              <a:ext cx="661" cy="617"/>
              <a:chOff x="6923" y="93"/>
              <a:chExt cx="661" cy="617"/>
            </a:xfrm>
          </p:grpSpPr>
          <p:sp>
            <p:nvSpPr>
              <p:cNvPr id="34" name="Rectangle 36"/>
              <p:cNvSpPr>
                <a:spLocks noChangeArrowheads="1"/>
              </p:cNvSpPr>
              <p:nvPr/>
            </p:nvSpPr>
            <p:spPr bwMode="auto">
              <a:xfrm>
                <a:off x="6923" y="533"/>
                <a:ext cx="82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1061" name="Picture 3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" y="93"/>
                <a:ext cx="658" cy="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5" name="Rectangle 39"/>
            <p:cNvSpPr>
              <a:spLocks noChangeArrowheads="1"/>
            </p:cNvSpPr>
            <p:nvPr/>
          </p:nvSpPr>
          <p:spPr bwMode="auto">
            <a:xfrm>
              <a:off x="5774" y="100"/>
              <a:ext cx="113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UNIÓN EUROPEA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40"/>
            <p:cNvSpPr>
              <a:spLocks noChangeArrowheads="1"/>
            </p:cNvSpPr>
            <p:nvPr/>
          </p:nvSpPr>
          <p:spPr bwMode="auto">
            <a:xfrm>
              <a:off x="6839" y="100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41"/>
            <p:cNvSpPr>
              <a:spLocks noChangeArrowheads="1"/>
            </p:cNvSpPr>
            <p:nvPr/>
          </p:nvSpPr>
          <p:spPr bwMode="auto">
            <a:xfrm>
              <a:off x="5729" y="264"/>
              <a:ext cx="12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Fondo Social Europeo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42"/>
            <p:cNvSpPr>
              <a:spLocks noChangeArrowheads="1"/>
            </p:cNvSpPr>
            <p:nvPr/>
          </p:nvSpPr>
          <p:spPr bwMode="auto">
            <a:xfrm>
              <a:off x="6839" y="264"/>
              <a:ext cx="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43"/>
            <p:cNvSpPr>
              <a:spLocks noChangeArrowheads="1"/>
            </p:cNvSpPr>
            <p:nvPr/>
          </p:nvSpPr>
          <p:spPr bwMode="auto">
            <a:xfrm>
              <a:off x="5424" y="407"/>
              <a:ext cx="15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“El FSE invierte en tu futuro”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4"/>
            <p:cNvSpPr>
              <a:spLocks noChangeArrowheads="1"/>
            </p:cNvSpPr>
            <p:nvPr/>
          </p:nvSpPr>
          <p:spPr bwMode="auto">
            <a:xfrm>
              <a:off x="6839" y="407"/>
              <a:ext cx="8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45"/>
            <p:cNvSpPr>
              <a:spLocks noChangeArrowheads="1"/>
            </p:cNvSpPr>
            <p:nvPr/>
          </p:nvSpPr>
          <p:spPr bwMode="auto">
            <a:xfrm>
              <a:off x="6839" y="535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46"/>
            <p:cNvSpPr>
              <a:spLocks noChangeArrowheads="1"/>
            </p:cNvSpPr>
            <p:nvPr/>
          </p:nvSpPr>
          <p:spPr bwMode="auto">
            <a:xfrm>
              <a:off x="6839" y="664"/>
              <a:ext cx="9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47"/>
            <p:cNvSpPr>
              <a:spLocks noChangeArrowheads="1"/>
            </p:cNvSpPr>
            <p:nvPr/>
          </p:nvSpPr>
          <p:spPr bwMode="auto">
            <a:xfrm>
              <a:off x="6839" y="828"/>
              <a:ext cx="173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51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626683"/>
              </p:ext>
            </p:extLst>
          </p:nvPr>
        </p:nvGraphicFramePr>
        <p:xfrm>
          <a:off x="2364828" y="1774024"/>
          <a:ext cx="7926696" cy="4953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5649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" y="2639291"/>
            <a:ext cx="11623964" cy="226278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/>
            </a:r>
            <a:br>
              <a:rPr lang="es-ES" sz="4800" b="1" dirty="0"/>
            </a:br>
            <a:r>
              <a:rPr lang="es-ES" sz="6000" b="1" dirty="0" smtClean="0"/>
              <a:t/>
            </a:r>
            <a:br>
              <a:rPr lang="es-ES" sz="6000" b="1" dirty="0" smtClean="0"/>
            </a:br>
            <a:r>
              <a:rPr lang="es-ES" sz="6000" b="1" dirty="0" smtClean="0"/>
              <a:t>	</a:t>
            </a:r>
            <a:endParaRPr lang="es-ES" sz="2400" b="1" dirty="0"/>
          </a:p>
        </p:txBody>
      </p: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395288" y="100013"/>
            <a:ext cx="11644313" cy="1752600"/>
            <a:chOff x="249" y="63"/>
            <a:chExt cx="7335" cy="1104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2" y="63"/>
              <a:ext cx="732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945" y="151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945" y="233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945" y="427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49" y="705"/>
              <a:ext cx="2168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Comunidad de Madrid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240" y="705"/>
              <a:ext cx="15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62" y="897"/>
              <a:ext cx="32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" panose="020B0604020202020204" pitchFamily="34" charset="0"/>
                </a:rPr>
                <a:t>CONSEJERÍA DE EDUCACIÓN E INVESTIGACIÓN    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3349" y="946"/>
              <a:ext cx="13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431" y="882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8" name="Group 29"/>
            <p:cNvGrpSpPr>
              <a:grpSpLocks/>
            </p:cNvGrpSpPr>
            <p:nvPr/>
          </p:nvGrpSpPr>
          <p:grpSpPr bwMode="auto">
            <a:xfrm>
              <a:off x="1017" y="80"/>
              <a:ext cx="514" cy="610"/>
              <a:chOff x="1017" y="80"/>
              <a:chExt cx="514" cy="610"/>
            </a:xfrm>
          </p:grpSpPr>
          <p:sp>
            <p:nvSpPr>
              <p:cNvPr id="35" name="Freeform 13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14"/>
              <p:cNvSpPr>
                <a:spLocks/>
              </p:cNvSpPr>
              <p:nvPr/>
            </p:nvSpPr>
            <p:spPr bwMode="auto">
              <a:xfrm>
                <a:off x="1465" y="687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1 h 1"/>
                  <a:gd name="T7" fmla="*/ 1 h 1"/>
                  <a:gd name="T8" fmla="*/ 0 h 1"/>
                  <a:gd name="T9" fmla="*/ 1 h 1"/>
                  <a:gd name="T10" fmla="*/ 1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15"/>
              <p:cNvSpPr>
                <a:spLocks noEditPoints="1"/>
              </p:cNvSpPr>
              <p:nvPr/>
            </p:nvSpPr>
            <p:spPr bwMode="auto">
              <a:xfrm>
                <a:off x="1356" y="476"/>
                <a:ext cx="175" cy="211"/>
              </a:xfrm>
              <a:custGeom>
                <a:avLst/>
                <a:gdLst>
                  <a:gd name="T0" fmla="*/ 112 w 175"/>
                  <a:gd name="T1" fmla="*/ 210 h 211"/>
                  <a:gd name="T2" fmla="*/ 112 w 175"/>
                  <a:gd name="T3" fmla="*/ 211 h 211"/>
                  <a:gd name="T4" fmla="*/ 115 w 175"/>
                  <a:gd name="T5" fmla="*/ 209 h 211"/>
                  <a:gd name="T6" fmla="*/ 116 w 175"/>
                  <a:gd name="T7" fmla="*/ 207 h 211"/>
                  <a:gd name="T8" fmla="*/ 111 w 175"/>
                  <a:gd name="T9" fmla="*/ 208 h 211"/>
                  <a:gd name="T10" fmla="*/ 142 w 175"/>
                  <a:gd name="T11" fmla="*/ 179 h 211"/>
                  <a:gd name="T12" fmla="*/ 157 w 175"/>
                  <a:gd name="T13" fmla="*/ 146 h 211"/>
                  <a:gd name="T14" fmla="*/ 152 w 175"/>
                  <a:gd name="T15" fmla="*/ 141 h 211"/>
                  <a:gd name="T16" fmla="*/ 147 w 175"/>
                  <a:gd name="T17" fmla="*/ 143 h 211"/>
                  <a:gd name="T18" fmla="*/ 157 w 175"/>
                  <a:gd name="T19" fmla="*/ 107 h 211"/>
                  <a:gd name="T20" fmla="*/ 153 w 175"/>
                  <a:gd name="T21" fmla="*/ 104 h 211"/>
                  <a:gd name="T22" fmla="*/ 145 w 175"/>
                  <a:gd name="T23" fmla="*/ 110 h 211"/>
                  <a:gd name="T24" fmla="*/ 144 w 175"/>
                  <a:gd name="T25" fmla="*/ 112 h 211"/>
                  <a:gd name="T26" fmla="*/ 142 w 175"/>
                  <a:gd name="T27" fmla="*/ 114 h 211"/>
                  <a:gd name="T28" fmla="*/ 158 w 175"/>
                  <a:gd name="T29" fmla="*/ 84 h 211"/>
                  <a:gd name="T30" fmla="*/ 123 w 175"/>
                  <a:gd name="T31" fmla="*/ 89 h 211"/>
                  <a:gd name="T32" fmla="*/ 99 w 175"/>
                  <a:gd name="T33" fmla="*/ 105 h 211"/>
                  <a:gd name="T34" fmla="*/ 110 w 175"/>
                  <a:gd name="T35" fmla="*/ 88 h 211"/>
                  <a:gd name="T36" fmla="*/ 142 w 175"/>
                  <a:gd name="T37" fmla="*/ 48 h 211"/>
                  <a:gd name="T38" fmla="*/ 156 w 175"/>
                  <a:gd name="T39" fmla="*/ 29 h 211"/>
                  <a:gd name="T40" fmla="*/ 166 w 175"/>
                  <a:gd name="T41" fmla="*/ 5 h 211"/>
                  <a:gd name="T42" fmla="*/ 113 w 175"/>
                  <a:gd name="T43" fmla="*/ 45 h 211"/>
                  <a:gd name="T44" fmla="*/ 60 w 175"/>
                  <a:gd name="T45" fmla="*/ 87 h 211"/>
                  <a:gd name="T46" fmla="*/ 39 w 175"/>
                  <a:gd name="T47" fmla="*/ 97 h 211"/>
                  <a:gd name="T48" fmla="*/ 39 w 175"/>
                  <a:gd name="T49" fmla="*/ 94 h 211"/>
                  <a:gd name="T50" fmla="*/ 67 w 175"/>
                  <a:gd name="T51" fmla="*/ 60 h 211"/>
                  <a:gd name="T52" fmla="*/ 63 w 175"/>
                  <a:gd name="T53" fmla="*/ 39 h 211"/>
                  <a:gd name="T54" fmla="*/ 27 w 175"/>
                  <a:gd name="T55" fmla="*/ 81 h 211"/>
                  <a:gd name="T56" fmla="*/ 7 w 175"/>
                  <a:gd name="T57" fmla="*/ 121 h 211"/>
                  <a:gd name="T58" fmla="*/ 12 w 175"/>
                  <a:gd name="T59" fmla="*/ 161 h 211"/>
                  <a:gd name="T60" fmla="*/ 10 w 175"/>
                  <a:gd name="T61" fmla="*/ 160 h 211"/>
                  <a:gd name="T62" fmla="*/ 9 w 175"/>
                  <a:gd name="T63" fmla="*/ 160 h 211"/>
                  <a:gd name="T64" fmla="*/ 8 w 175"/>
                  <a:gd name="T65" fmla="*/ 164 h 211"/>
                  <a:gd name="T66" fmla="*/ 8 w 175"/>
                  <a:gd name="T67" fmla="*/ 156 h 211"/>
                  <a:gd name="T68" fmla="*/ 4 w 175"/>
                  <a:gd name="T69" fmla="*/ 142 h 211"/>
                  <a:gd name="T70" fmla="*/ 4 w 175"/>
                  <a:gd name="T71" fmla="*/ 98 h 211"/>
                  <a:gd name="T72" fmla="*/ 27 w 175"/>
                  <a:gd name="T73" fmla="*/ 65 h 211"/>
                  <a:gd name="T74" fmla="*/ 51 w 175"/>
                  <a:gd name="T75" fmla="*/ 46 h 211"/>
                  <a:gd name="T76" fmla="*/ 74 w 175"/>
                  <a:gd name="T77" fmla="*/ 36 h 211"/>
                  <a:gd name="T78" fmla="*/ 62 w 175"/>
                  <a:gd name="T79" fmla="*/ 72 h 211"/>
                  <a:gd name="T80" fmla="*/ 57 w 175"/>
                  <a:gd name="T81" fmla="*/ 78 h 211"/>
                  <a:gd name="T82" fmla="*/ 53 w 175"/>
                  <a:gd name="T83" fmla="*/ 84 h 211"/>
                  <a:gd name="T84" fmla="*/ 63 w 175"/>
                  <a:gd name="T85" fmla="*/ 80 h 211"/>
                  <a:gd name="T86" fmla="*/ 111 w 175"/>
                  <a:gd name="T87" fmla="*/ 41 h 211"/>
                  <a:gd name="T88" fmla="*/ 124 w 175"/>
                  <a:gd name="T89" fmla="*/ 25 h 211"/>
                  <a:gd name="T90" fmla="*/ 158 w 175"/>
                  <a:gd name="T91" fmla="*/ 3 h 211"/>
                  <a:gd name="T92" fmla="*/ 174 w 175"/>
                  <a:gd name="T93" fmla="*/ 12 h 211"/>
                  <a:gd name="T94" fmla="*/ 142 w 175"/>
                  <a:gd name="T95" fmla="*/ 55 h 211"/>
                  <a:gd name="T96" fmla="*/ 123 w 175"/>
                  <a:gd name="T97" fmla="*/ 84 h 211"/>
                  <a:gd name="T98" fmla="*/ 142 w 175"/>
                  <a:gd name="T99" fmla="*/ 73 h 211"/>
                  <a:gd name="T100" fmla="*/ 143 w 175"/>
                  <a:gd name="T101" fmla="*/ 74 h 211"/>
                  <a:gd name="T102" fmla="*/ 144 w 175"/>
                  <a:gd name="T103" fmla="*/ 73 h 211"/>
                  <a:gd name="T104" fmla="*/ 144 w 175"/>
                  <a:gd name="T105" fmla="*/ 73 h 211"/>
                  <a:gd name="T106" fmla="*/ 151 w 175"/>
                  <a:gd name="T107" fmla="*/ 71 h 211"/>
                  <a:gd name="T108" fmla="*/ 155 w 175"/>
                  <a:gd name="T109" fmla="*/ 71 h 211"/>
                  <a:gd name="T110" fmla="*/ 165 w 175"/>
                  <a:gd name="T111" fmla="*/ 84 h 211"/>
                  <a:gd name="T112" fmla="*/ 165 w 175"/>
                  <a:gd name="T113" fmla="*/ 116 h 211"/>
                  <a:gd name="T114" fmla="*/ 165 w 175"/>
                  <a:gd name="T115" fmla="*/ 113 h 211"/>
                  <a:gd name="T116" fmla="*/ 164 w 175"/>
                  <a:gd name="T117" fmla="*/ 118 h 211"/>
                  <a:gd name="T118" fmla="*/ 157 w 175"/>
                  <a:gd name="T119" fmla="*/ 133 h 211"/>
                  <a:gd name="T120" fmla="*/ 163 w 175"/>
                  <a:gd name="T121" fmla="*/ 151 h 211"/>
                  <a:gd name="T122" fmla="*/ 154 w 175"/>
                  <a:gd name="T123" fmla="*/ 167 h 211"/>
                  <a:gd name="T124" fmla="*/ 132 w 175"/>
                  <a:gd name="T125" fmla="*/ 195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5" h="211">
                    <a:moveTo>
                      <a:pt x="112" y="211"/>
                    </a:move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close/>
                    <a:moveTo>
                      <a:pt x="113" y="211"/>
                    </a:moveTo>
                    <a:lnTo>
                      <a:pt x="113" y="211"/>
                    </a:lnTo>
                    <a:lnTo>
                      <a:pt x="113" y="211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4" y="210"/>
                    </a:lnTo>
                    <a:lnTo>
                      <a:pt x="114" y="210"/>
                    </a:lnTo>
                    <a:lnTo>
                      <a:pt x="114" y="209"/>
                    </a:lnTo>
                    <a:lnTo>
                      <a:pt x="114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8" y="206"/>
                    </a:lnTo>
                    <a:lnTo>
                      <a:pt x="119" y="205"/>
                    </a:lnTo>
                    <a:lnTo>
                      <a:pt x="120" y="205"/>
                    </a:lnTo>
                    <a:lnTo>
                      <a:pt x="121" y="204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19" y="204"/>
                    </a:lnTo>
                    <a:lnTo>
                      <a:pt x="117" y="205"/>
                    </a:lnTo>
                    <a:lnTo>
                      <a:pt x="115" y="206"/>
                    </a:lnTo>
                    <a:lnTo>
                      <a:pt x="113" y="207"/>
                    </a:lnTo>
                    <a:lnTo>
                      <a:pt x="111" y="208"/>
                    </a:lnTo>
                    <a:lnTo>
                      <a:pt x="109" y="208"/>
                    </a:lnTo>
                    <a:lnTo>
                      <a:pt x="108" y="209"/>
                    </a:lnTo>
                    <a:lnTo>
                      <a:pt x="109" y="208"/>
                    </a:lnTo>
                    <a:lnTo>
                      <a:pt x="109" y="207"/>
                    </a:lnTo>
                    <a:lnTo>
                      <a:pt x="111" y="206"/>
                    </a:lnTo>
                    <a:lnTo>
                      <a:pt x="112" y="204"/>
                    </a:lnTo>
                    <a:lnTo>
                      <a:pt x="116" y="201"/>
                    </a:lnTo>
                    <a:lnTo>
                      <a:pt x="121" y="197"/>
                    </a:lnTo>
                    <a:lnTo>
                      <a:pt x="126" y="193"/>
                    </a:lnTo>
                    <a:lnTo>
                      <a:pt x="131" y="190"/>
                    </a:lnTo>
                    <a:lnTo>
                      <a:pt x="135" y="187"/>
                    </a:lnTo>
                    <a:lnTo>
                      <a:pt x="138" y="186"/>
                    </a:lnTo>
                    <a:lnTo>
                      <a:pt x="139" y="184"/>
                    </a:lnTo>
                    <a:lnTo>
                      <a:pt x="140" y="182"/>
                    </a:lnTo>
                    <a:lnTo>
                      <a:pt x="141" y="180"/>
                    </a:lnTo>
                    <a:lnTo>
                      <a:pt x="142" y="179"/>
                    </a:lnTo>
                    <a:lnTo>
                      <a:pt x="142" y="177"/>
                    </a:lnTo>
                    <a:lnTo>
                      <a:pt x="143" y="175"/>
                    </a:lnTo>
                    <a:lnTo>
                      <a:pt x="144" y="174"/>
                    </a:lnTo>
                    <a:lnTo>
                      <a:pt x="145" y="172"/>
                    </a:lnTo>
                    <a:lnTo>
                      <a:pt x="147" y="171"/>
                    </a:lnTo>
                    <a:lnTo>
                      <a:pt x="148" y="169"/>
                    </a:lnTo>
                    <a:lnTo>
                      <a:pt x="150" y="167"/>
                    </a:lnTo>
                    <a:lnTo>
                      <a:pt x="151" y="165"/>
                    </a:lnTo>
                    <a:lnTo>
                      <a:pt x="153" y="163"/>
                    </a:lnTo>
                    <a:lnTo>
                      <a:pt x="154" y="160"/>
                    </a:lnTo>
                    <a:lnTo>
                      <a:pt x="155" y="158"/>
                    </a:lnTo>
                    <a:lnTo>
                      <a:pt x="156" y="156"/>
                    </a:lnTo>
                    <a:lnTo>
                      <a:pt x="156" y="153"/>
                    </a:lnTo>
                    <a:lnTo>
                      <a:pt x="157" y="151"/>
                    </a:lnTo>
                    <a:lnTo>
                      <a:pt x="157" y="148"/>
                    </a:lnTo>
                    <a:lnTo>
                      <a:pt x="157" y="146"/>
                    </a:lnTo>
                    <a:lnTo>
                      <a:pt x="157" y="144"/>
                    </a:lnTo>
                    <a:lnTo>
                      <a:pt x="157" y="141"/>
                    </a:lnTo>
                    <a:lnTo>
                      <a:pt x="156" y="139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4" y="138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2" y="141"/>
                    </a:lnTo>
                    <a:lnTo>
                      <a:pt x="152" y="142"/>
                    </a:lnTo>
                    <a:lnTo>
                      <a:pt x="151" y="142"/>
                    </a:lnTo>
                    <a:lnTo>
                      <a:pt x="150" y="143"/>
                    </a:lnTo>
                    <a:lnTo>
                      <a:pt x="149" y="144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7" y="143"/>
                    </a:lnTo>
                    <a:lnTo>
                      <a:pt x="147" y="143"/>
                    </a:lnTo>
                    <a:lnTo>
                      <a:pt x="147" y="144"/>
                    </a:lnTo>
                    <a:lnTo>
                      <a:pt x="146" y="144"/>
                    </a:lnTo>
                    <a:lnTo>
                      <a:pt x="146" y="143"/>
                    </a:lnTo>
                    <a:lnTo>
                      <a:pt x="147" y="140"/>
                    </a:lnTo>
                    <a:lnTo>
                      <a:pt x="149" y="136"/>
                    </a:lnTo>
                    <a:lnTo>
                      <a:pt x="152" y="131"/>
                    </a:lnTo>
                    <a:lnTo>
                      <a:pt x="154" y="126"/>
                    </a:lnTo>
                    <a:lnTo>
                      <a:pt x="156" y="121"/>
                    </a:lnTo>
                    <a:lnTo>
                      <a:pt x="157" y="116"/>
                    </a:lnTo>
                    <a:lnTo>
                      <a:pt x="158" y="114"/>
                    </a:lnTo>
                    <a:lnTo>
                      <a:pt x="158" y="112"/>
                    </a:lnTo>
                    <a:lnTo>
                      <a:pt x="158" y="110"/>
                    </a:lnTo>
                    <a:lnTo>
                      <a:pt x="158" y="109"/>
                    </a:lnTo>
                    <a:lnTo>
                      <a:pt x="157" y="108"/>
                    </a:lnTo>
                    <a:lnTo>
                      <a:pt x="157" y="107"/>
                    </a:lnTo>
                    <a:lnTo>
                      <a:pt x="157" y="106"/>
                    </a:lnTo>
                    <a:lnTo>
                      <a:pt x="156" y="105"/>
                    </a:lnTo>
                    <a:lnTo>
                      <a:pt x="156" y="105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4" y="103"/>
                    </a:lnTo>
                    <a:lnTo>
                      <a:pt x="153" y="104"/>
                    </a:lnTo>
                    <a:lnTo>
                      <a:pt x="153" y="105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50" y="107"/>
                    </a:lnTo>
                    <a:lnTo>
                      <a:pt x="149" y="107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7" y="109"/>
                    </a:lnTo>
                    <a:lnTo>
                      <a:pt x="147" y="109"/>
                    </a:lnTo>
                    <a:lnTo>
                      <a:pt x="146" y="109"/>
                    </a:lnTo>
                    <a:lnTo>
                      <a:pt x="146" y="110"/>
                    </a:lnTo>
                    <a:lnTo>
                      <a:pt x="146" y="110"/>
                    </a:lnTo>
                    <a:lnTo>
                      <a:pt x="145" y="110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2" y="114"/>
                    </a:lnTo>
                    <a:lnTo>
                      <a:pt x="142" y="114"/>
                    </a:lnTo>
                    <a:lnTo>
                      <a:pt x="141" y="114"/>
                    </a:lnTo>
                    <a:lnTo>
                      <a:pt x="140" y="114"/>
                    </a:lnTo>
                    <a:lnTo>
                      <a:pt x="139" y="11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41" y="111"/>
                    </a:lnTo>
                    <a:lnTo>
                      <a:pt x="144" y="107"/>
                    </a:lnTo>
                    <a:lnTo>
                      <a:pt x="148" y="102"/>
                    </a:lnTo>
                    <a:lnTo>
                      <a:pt x="151" y="98"/>
                    </a:lnTo>
                    <a:lnTo>
                      <a:pt x="153" y="95"/>
                    </a:lnTo>
                    <a:lnTo>
                      <a:pt x="154" y="93"/>
                    </a:lnTo>
                    <a:lnTo>
                      <a:pt x="156" y="90"/>
                    </a:lnTo>
                    <a:lnTo>
                      <a:pt x="157" y="88"/>
                    </a:lnTo>
                    <a:lnTo>
                      <a:pt x="158" y="86"/>
                    </a:lnTo>
                    <a:lnTo>
                      <a:pt x="158" y="84"/>
                    </a:lnTo>
                    <a:lnTo>
                      <a:pt x="158" y="82"/>
                    </a:lnTo>
                    <a:lnTo>
                      <a:pt x="158" y="80"/>
                    </a:lnTo>
                    <a:lnTo>
                      <a:pt x="157" y="80"/>
                    </a:lnTo>
                    <a:lnTo>
                      <a:pt x="156" y="79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2" y="77"/>
                    </a:lnTo>
                    <a:lnTo>
                      <a:pt x="150" y="76"/>
                    </a:lnTo>
                    <a:lnTo>
                      <a:pt x="148" y="77"/>
                    </a:lnTo>
                    <a:lnTo>
                      <a:pt x="146" y="77"/>
                    </a:lnTo>
                    <a:lnTo>
                      <a:pt x="143" y="78"/>
                    </a:lnTo>
                    <a:lnTo>
                      <a:pt x="140" y="79"/>
                    </a:lnTo>
                    <a:lnTo>
                      <a:pt x="135" y="81"/>
                    </a:lnTo>
                    <a:lnTo>
                      <a:pt x="130" y="84"/>
                    </a:lnTo>
                    <a:lnTo>
                      <a:pt x="126" y="87"/>
                    </a:lnTo>
                    <a:lnTo>
                      <a:pt x="123" y="89"/>
                    </a:lnTo>
                    <a:lnTo>
                      <a:pt x="121" y="90"/>
                    </a:lnTo>
                    <a:lnTo>
                      <a:pt x="120" y="90"/>
                    </a:lnTo>
                    <a:lnTo>
                      <a:pt x="118" y="91"/>
                    </a:lnTo>
                    <a:lnTo>
                      <a:pt x="117" y="92"/>
                    </a:lnTo>
                    <a:lnTo>
                      <a:pt x="115" y="94"/>
                    </a:lnTo>
                    <a:lnTo>
                      <a:pt x="112" y="96"/>
                    </a:lnTo>
                    <a:lnTo>
                      <a:pt x="110" y="98"/>
                    </a:lnTo>
                    <a:lnTo>
                      <a:pt x="107" y="100"/>
                    </a:lnTo>
                    <a:lnTo>
                      <a:pt x="106" y="101"/>
                    </a:lnTo>
                    <a:lnTo>
                      <a:pt x="104" y="101"/>
                    </a:lnTo>
                    <a:lnTo>
                      <a:pt x="102" y="102"/>
                    </a:lnTo>
                    <a:lnTo>
                      <a:pt x="101" y="102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99" y="104"/>
                    </a:lnTo>
                    <a:lnTo>
                      <a:pt x="99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4"/>
                    </a:lnTo>
                    <a:lnTo>
                      <a:pt x="97" y="103"/>
                    </a:lnTo>
                    <a:lnTo>
                      <a:pt x="98" y="100"/>
                    </a:lnTo>
                    <a:lnTo>
                      <a:pt x="99" y="99"/>
                    </a:lnTo>
                    <a:lnTo>
                      <a:pt x="100" y="97"/>
                    </a:lnTo>
                    <a:lnTo>
                      <a:pt x="101" y="96"/>
                    </a:lnTo>
                    <a:lnTo>
                      <a:pt x="102" y="94"/>
                    </a:lnTo>
                    <a:lnTo>
                      <a:pt x="104" y="93"/>
                    </a:lnTo>
                    <a:lnTo>
                      <a:pt x="107" y="91"/>
                    </a:lnTo>
                    <a:lnTo>
                      <a:pt x="110" y="88"/>
                    </a:lnTo>
                    <a:lnTo>
                      <a:pt x="111" y="87"/>
                    </a:lnTo>
                    <a:lnTo>
                      <a:pt x="113" y="85"/>
                    </a:lnTo>
                    <a:lnTo>
                      <a:pt x="114" y="84"/>
                    </a:lnTo>
                    <a:lnTo>
                      <a:pt x="115" y="82"/>
                    </a:lnTo>
                    <a:lnTo>
                      <a:pt x="116" y="81"/>
                    </a:lnTo>
                    <a:lnTo>
                      <a:pt x="119" y="78"/>
                    </a:lnTo>
                    <a:lnTo>
                      <a:pt x="122" y="74"/>
                    </a:lnTo>
                    <a:lnTo>
                      <a:pt x="126" y="69"/>
                    </a:lnTo>
                    <a:lnTo>
                      <a:pt x="130" y="65"/>
                    </a:lnTo>
                    <a:lnTo>
                      <a:pt x="133" y="61"/>
                    </a:lnTo>
                    <a:lnTo>
                      <a:pt x="136" y="57"/>
                    </a:lnTo>
                    <a:lnTo>
                      <a:pt x="136" y="56"/>
                    </a:lnTo>
                    <a:lnTo>
                      <a:pt x="138" y="55"/>
                    </a:lnTo>
                    <a:lnTo>
                      <a:pt x="140" y="53"/>
                    </a:lnTo>
                    <a:lnTo>
                      <a:pt x="141" y="51"/>
                    </a:lnTo>
                    <a:lnTo>
                      <a:pt x="142" y="48"/>
                    </a:lnTo>
                    <a:lnTo>
                      <a:pt x="144" y="46"/>
                    </a:lnTo>
                    <a:lnTo>
                      <a:pt x="146" y="44"/>
                    </a:lnTo>
                    <a:lnTo>
                      <a:pt x="147" y="42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50" y="39"/>
                    </a:lnTo>
                    <a:lnTo>
                      <a:pt x="151" y="36"/>
                    </a:lnTo>
                    <a:lnTo>
                      <a:pt x="154" y="32"/>
                    </a:lnTo>
                    <a:lnTo>
                      <a:pt x="156" y="29"/>
                    </a:lnTo>
                    <a:lnTo>
                      <a:pt x="159" y="25"/>
                    </a:lnTo>
                    <a:lnTo>
                      <a:pt x="162" y="21"/>
                    </a:lnTo>
                    <a:lnTo>
                      <a:pt x="164" y="18"/>
                    </a:lnTo>
                    <a:lnTo>
                      <a:pt x="165" y="17"/>
                    </a:lnTo>
                    <a:lnTo>
                      <a:pt x="166" y="15"/>
                    </a:lnTo>
                    <a:lnTo>
                      <a:pt x="167" y="14"/>
                    </a:lnTo>
                    <a:lnTo>
                      <a:pt x="169" y="12"/>
                    </a:lnTo>
                    <a:lnTo>
                      <a:pt x="169" y="10"/>
                    </a:lnTo>
                    <a:lnTo>
                      <a:pt x="170" y="9"/>
                    </a:lnTo>
                    <a:lnTo>
                      <a:pt x="170" y="8"/>
                    </a:lnTo>
                    <a:lnTo>
                      <a:pt x="170" y="8"/>
                    </a:lnTo>
                    <a:lnTo>
                      <a:pt x="170" y="7"/>
                    </a:lnTo>
                    <a:lnTo>
                      <a:pt x="169" y="6"/>
                    </a:lnTo>
                    <a:lnTo>
                      <a:pt x="168" y="5"/>
                    </a:lnTo>
                    <a:lnTo>
                      <a:pt x="167" y="5"/>
                    </a:lnTo>
                    <a:lnTo>
                      <a:pt x="166" y="5"/>
                    </a:lnTo>
                    <a:lnTo>
                      <a:pt x="163" y="5"/>
                    </a:lnTo>
                    <a:lnTo>
                      <a:pt x="159" y="6"/>
                    </a:lnTo>
                    <a:lnTo>
                      <a:pt x="156" y="8"/>
                    </a:lnTo>
                    <a:lnTo>
                      <a:pt x="153" y="9"/>
                    </a:lnTo>
                    <a:lnTo>
                      <a:pt x="150" y="11"/>
                    </a:lnTo>
                    <a:lnTo>
                      <a:pt x="147" y="13"/>
                    </a:lnTo>
                    <a:lnTo>
                      <a:pt x="144" y="15"/>
                    </a:lnTo>
                    <a:lnTo>
                      <a:pt x="141" y="18"/>
                    </a:lnTo>
                    <a:lnTo>
                      <a:pt x="136" y="23"/>
                    </a:lnTo>
                    <a:lnTo>
                      <a:pt x="131" y="28"/>
                    </a:lnTo>
                    <a:lnTo>
                      <a:pt x="126" y="33"/>
                    </a:lnTo>
                    <a:lnTo>
                      <a:pt x="122" y="37"/>
                    </a:lnTo>
                    <a:lnTo>
                      <a:pt x="119" y="39"/>
                    </a:lnTo>
                    <a:lnTo>
                      <a:pt x="117" y="41"/>
                    </a:lnTo>
                    <a:lnTo>
                      <a:pt x="115" y="43"/>
                    </a:lnTo>
                    <a:lnTo>
                      <a:pt x="113" y="45"/>
                    </a:lnTo>
                    <a:lnTo>
                      <a:pt x="110" y="47"/>
                    </a:lnTo>
                    <a:lnTo>
                      <a:pt x="108" y="49"/>
                    </a:lnTo>
                    <a:lnTo>
                      <a:pt x="106" y="51"/>
                    </a:lnTo>
                    <a:lnTo>
                      <a:pt x="104" y="53"/>
                    </a:lnTo>
                    <a:lnTo>
                      <a:pt x="101" y="56"/>
                    </a:lnTo>
                    <a:lnTo>
                      <a:pt x="98" y="59"/>
                    </a:lnTo>
                    <a:lnTo>
                      <a:pt x="95" y="61"/>
                    </a:lnTo>
                    <a:lnTo>
                      <a:pt x="92" y="64"/>
                    </a:lnTo>
                    <a:lnTo>
                      <a:pt x="89" y="67"/>
                    </a:lnTo>
                    <a:lnTo>
                      <a:pt x="86" y="69"/>
                    </a:lnTo>
                    <a:lnTo>
                      <a:pt x="83" y="72"/>
                    </a:lnTo>
                    <a:lnTo>
                      <a:pt x="80" y="74"/>
                    </a:lnTo>
                    <a:lnTo>
                      <a:pt x="75" y="77"/>
                    </a:lnTo>
                    <a:lnTo>
                      <a:pt x="70" y="80"/>
                    </a:lnTo>
                    <a:lnTo>
                      <a:pt x="65" y="84"/>
                    </a:lnTo>
                    <a:lnTo>
                      <a:pt x="60" y="87"/>
                    </a:lnTo>
                    <a:lnTo>
                      <a:pt x="55" y="90"/>
                    </a:lnTo>
                    <a:lnTo>
                      <a:pt x="50" y="93"/>
                    </a:lnTo>
                    <a:lnTo>
                      <a:pt x="45" y="96"/>
                    </a:lnTo>
                    <a:lnTo>
                      <a:pt x="41" y="99"/>
                    </a:lnTo>
                    <a:lnTo>
                      <a:pt x="40" y="99"/>
                    </a:lnTo>
                    <a:lnTo>
                      <a:pt x="40" y="99"/>
                    </a:lnTo>
                    <a:lnTo>
                      <a:pt x="39" y="99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42" y="91"/>
                    </a:lnTo>
                    <a:lnTo>
                      <a:pt x="45" y="88"/>
                    </a:lnTo>
                    <a:lnTo>
                      <a:pt x="47" y="85"/>
                    </a:lnTo>
                    <a:lnTo>
                      <a:pt x="49" y="83"/>
                    </a:lnTo>
                    <a:lnTo>
                      <a:pt x="51" y="80"/>
                    </a:lnTo>
                    <a:lnTo>
                      <a:pt x="53" y="77"/>
                    </a:lnTo>
                    <a:lnTo>
                      <a:pt x="55" y="74"/>
                    </a:lnTo>
                    <a:lnTo>
                      <a:pt x="57" y="71"/>
                    </a:lnTo>
                    <a:lnTo>
                      <a:pt x="61" y="67"/>
                    </a:lnTo>
                    <a:lnTo>
                      <a:pt x="64" y="64"/>
                    </a:lnTo>
                    <a:lnTo>
                      <a:pt x="66" y="62"/>
                    </a:lnTo>
                    <a:lnTo>
                      <a:pt x="67" y="60"/>
                    </a:lnTo>
                    <a:lnTo>
                      <a:pt x="68" y="58"/>
                    </a:lnTo>
                    <a:lnTo>
                      <a:pt x="69" y="57"/>
                    </a:lnTo>
                    <a:lnTo>
                      <a:pt x="70" y="55"/>
                    </a:lnTo>
                    <a:lnTo>
                      <a:pt x="70" y="53"/>
                    </a:lnTo>
                    <a:lnTo>
                      <a:pt x="71" y="51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71" y="44"/>
                    </a:lnTo>
                    <a:lnTo>
                      <a:pt x="71" y="42"/>
                    </a:lnTo>
                    <a:lnTo>
                      <a:pt x="70" y="39"/>
                    </a:lnTo>
                    <a:lnTo>
                      <a:pt x="70" y="39"/>
                    </a:lnTo>
                    <a:lnTo>
                      <a:pt x="68" y="38"/>
                    </a:lnTo>
                    <a:lnTo>
                      <a:pt x="67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3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59" y="44"/>
                    </a:lnTo>
                    <a:lnTo>
                      <a:pt x="56" y="48"/>
                    </a:lnTo>
                    <a:lnTo>
                      <a:pt x="53" y="51"/>
                    </a:lnTo>
                    <a:lnTo>
                      <a:pt x="49" y="54"/>
                    </a:lnTo>
                    <a:lnTo>
                      <a:pt x="46" y="57"/>
                    </a:lnTo>
                    <a:lnTo>
                      <a:pt x="42" y="60"/>
                    </a:lnTo>
                    <a:lnTo>
                      <a:pt x="38" y="62"/>
                    </a:lnTo>
                    <a:lnTo>
                      <a:pt x="34" y="65"/>
                    </a:lnTo>
                    <a:lnTo>
                      <a:pt x="33" y="67"/>
                    </a:lnTo>
                    <a:lnTo>
                      <a:pt x="33" y="70"/>
                    </a:lnTo>
                    <a:lnTo>
                      <a:pt x="32" y="73"/>
                    </a:lnTo>
                    <a:lnTo>
                      <a:pt x="31" y="76"/>
                    </a:lnTo>
                    <a:lnTo>
                      <a:pt x="29" y="79"/>
                    </a:lnTo>
                    <a:lnTo>
                      <a:pt x="27" y="81"/>
                    </a:lnTo>
                    <a:lnTo>
                      <a:pt x="25" y="84"/>
                    </a:lnTo>
                    <a:lnTo>
                      <a:pt x="23" y="86"/>
                    </a:lnTo>
                    <a:lnTo>
                      <a:pt x="18" y="91"/>
                    </a:lnTo>
                    <a:lnTo>
                      <a:pt x="14" y="96"/>
                    </a:lnTo>
                    <a:lnTo>
                      <a:pt x="12" y="99"/>
                    </a:lnTo>
                    <a:lnTo>
                      <a:pt x="10" y="101"/>
                    </a:lnTo>
                    <a:lnTo>
                      <a:pt x="8" y="104"/>
                    </a:lnTo>
                    <a:lnTo>
                      <a:pt x="7" y="106"/>
                    </a:lnTo>
                    <a:lnTo>
                      <a:pt x="6" y="108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7" y="115"/>
                    </a:lnTo>
                    <a:lnTo>
                      <a:pt x="7" y="117"/>
                    </a:lnTo>
                    <a:lnTo>
                      <a:pt x="7" y="119"/>
                    </a:lnTo>
                    <a:lnTo>
                      <a:pt x="7" y="121"/>
                    </a:lnTo>
                    <a:lnTo>
                      <a:pt x="7" y="124"/>
                    </a:lnTo>
                    <a:lnTo>
                      <a:pt x="6" y="127"/>
                    </a:lnTo>
                    <a:lnTo>
                      <a:pt x="6" y="130"/>
                    </a:lnTo>
                    <a:lnTo>
                      <a:pt x="6" y="133"/>
                    </a:lnTo>
                    <a:lnTo>
                      <a:pt x="7" y="135"/>
                    </a:lnTo>
                    <a:lnTo>
                      <a:pt x="7" y="138"/>
                    </a:lnTo>
                    <a:lnTo>
                      <a:pt x="9" y="141"/>
                    </a:lnTo>
                    <a:lnTo>
                      <a:pt x="10" y="144"/>
                    </a:lnTo>
                    <a:lnTo>
                      <a:pt x="11" y="145"/>
                    </a:lnTo>
                    <a:lnTo>
                      <a:pt x="11" y="147"/>
                    </a:lnTo>
                    <a:lnTo>
                      <a:pt x="12" y="150"/>
                    </a:lnTo>
                    <a:lnTo>
                      <a:pt x="12" y="153"/>
                    </a:lnTo>
                    <a:lnTo>
                      <a:pt x="12" y="156"/>
                    </a:lnTo>
                    <a:lnTo>
                      <a:pt x="12" y="159"/>
                    </a:lnTo>
                    <a:lnTo>
                      <a:pt x="12" y="160"/>
                    </a:lnTo>
                    <a:lnTo>
                      <a:pt x="12" y="161"/>
                    </a:lnTo>
                    <a:lnTo>
                      <a:pt x="11" y="162"/>
                    </a:lnTo>
                    <a:lnTo>
                      <a:pt x="11" y="163"/>
                    </a:lnTo>
                    <a:lnTo>
                      <a:pt x="10" y="163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8" y="161"/>
                    </a:lnTo>
                    <a:lnTo>
                      <a:pt x="8" y="161"/>
                    </a:lnTo>
                    <a:lnTo>
                      <a:pt x="8" y="162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4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2"/>
                    </a:lnTo>
                    <a:lnTo>
                      <a:pt x="8" y="161"/>
                    </a:lnTo>
                    <a:lnTo>
                      <a:pt x="8" y="160"/>
                    </a:lnTo>
                    <a:lnTo>
                      <a:pt x="8" y="159"/>
                    </a:lnTo>
                    <a:lnTo>
                      <a:pt x="8" y="158"/>
                    </a:lnTo>
                    <a:lnTo>
                      <a:pt x="8" y="156"/>
                    </a:lnTo>
                    <a:lnTo>
                      <a:pt x="8" y="155"/>
                    </a:lnTo>
                    <a:lnTo>
                      <a:pt x="8" y="155"/>
                    </a:lnTo>
                    <a:lnTo>
                      <a:pt x="7" y="154"/>
                    </a:lnTo>
                    <a:lnTo>
                      <a:pt x="7" y="153"/>
                    </a:lnTo>
                    <a:lnTo>
                      <a:pt x="6" y="151"/>
                    </a:lnTo>
                    <a:lnTo>
                      <a:pt x="6" y="150"/>
                    </a:lnTo>
                    <a:lnTo>
                      <a:pt x="6" y="148"/>
                    </a:lnTo>
                    <a:lnTo>
                      <a:pt x="6" y="146"/>
                    </a:lnTo>
                    <a:lnTo>
                      <a:pt x="5" y="145"/>
                    </a:lnTo>
                    <a:lnTo>
                      <a:pt x="4" y="144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3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2" y="139"/>
                    </a:lnTo>
                    <a:lnTo>
                      <a:pt x="1" y="136"/>
                    </a:lnTo>
                    <a:lnTo>
                      <a:pt x="0" y="131"/>
                    </a:lnTo>
                    <a:lnTo>
                      <a:pt x="0" y="124"/>
                    </a:lnTo>
                    <a:lnTo>
                      <a:pt x="0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2" y="100"/>
                    </a:lnTo>
                    <a:lnTo>
                      <a:pt x="4" y="98"/>
                    </a:lnTo>
                    <a:lnTo>
                      <a:pt x="5" y="96"/>
                    </a:lnTo>
                    <a:lnTo>
                      <a:pt x="7" y="93"/>
                    </a:lnTo>
                    <a:lnTo>
                      <a:pt x="8" y="91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6" y="83"/>
                    </a:lnTo>
                    <a:lnTo>
                      <a:pt x="18" y="81"/>
                    </a:lnTo>
                    <a:lnTo>
                      <a:pt x="19" y="78"/>
                    </a:lnTo>
                    <a:lnTo>
                      <a:pt x="21" y="76"/>
                    </a:lnTo>
                    <a:lnTo>
                      <a:pt x="22" y="74"/>
                    </a:lnTo>
                    <a:lnTo>
                      <a:pt x="23" y="72"/>
                    </a:lnTo>
                    <a:lnTo>
                      <a:pt x="24" y="70"/>
                    </a:lnTo>
                    <a:lnTo>
                      <a:pt x="25" y="67"/>
                    </a:lnTo>
                    <a:lnTo>
                      <a:pt x="26" y="66"/>
                    </a:lnTo>
                    <a:lnTo>
                      <a:pt x="27" y="65"/>
                    </a:lnTo>
                    <a:lnTo>
                      <a:pt x="29" y="64"/>
                    </a:lnTo>
                    <a:lnTo>
                      <a:pt x="30" y="63"/>
                    </a:lnTo>
                    <a:lnTo>
                      <a:pt x="31" y="61"/>
                    </a:lnTo>
                    <a:lnTo>
                      <a:pt x="33" y="60"/>
                    </a:lnTo>
                    <a:lnTo>
                      <a:pt x="33" y="60"/>
                    </a:lnTo>
                    <a:lnTo>
                      <a:pt x="34" y="59"/>
                    </a:lnTo>
                    <a:lnTo>
                      <a:pt x="35" y="58"/>
                    </a:lnTo>
                    <a:lnTo>
                      <a:pt x="37" y="57"/>
                    </a:lnTo>
                    <a:lnTo>
                      <a:pt x="39" y="56"/>
                    </a:lnTo>
                    <a:lnTo>
                      <a:pt x="42" y="53"/>
                    </a:lnTo>
                    <a:lnTo>
                      <a:pt x="45" y="51"/>
                    </a:lnTo>
                    <a:lnTo>
                      <a:pt x="47" y="50"/>
                    </a:lnTo>
                    <a:lnTo>
                      <a:pt x="49" y="48"/>
                    </a:lnTo>
                    <a:lnTo>
                      <a:pt x="50" y="47"/>
                    </a:lnTo>
                    <a:lnTo>
                      <a:pt x="50" y="47"/>
                    </a:lnTo>
                    <a:lnTo>
                      <a:pt x="51" y="46"/>
                    </a:lnTo>
                    <a:lnTo>
                      <a:pt x="53" y="44"/>
                    </a:lnTo>
                    <a:lnTo>
                      <a:pt x="54" y="42"/>
                    </a:lnTo>
                    <a:lnTo>
                      <a:pt x="56" y="41"/>
                    </a:lnTo>
                    <a:lnTo>
                      <a:pt x="57" y="39"/>
                    </a:lnTo>
                    <a:lnTo>
                      <a:pt x="58" y="37"/>
                    </a:lnTo>
                    <a:lnTo>
                      <a:pt x="59" y="36"/>
                    </a:lnTo>
                    <a:lnTo>
                      <a:pt x="61" y="36"/>
                    </a:lnTo>
                    <a:lnTo>
                      <a:pt x="63" y="35"/>
                    </a:lnTo>
                    <a:lnTo>
                      <a:pt x="66" y="34"/>
                    </a:lnTo>
                    <a:lnTo>
                      <a:pt x="68" y="33"/>
                    </a:lnTo>
                    <a:lnTo>
                      <a:pt x="69" y="33"/>
                    </a:lnTo>
                    <a:lnTo>
                      <a:pt x="70" y="33"/>
                    </a:lnTo>
                    <a:lnTo>
                      <a:pt x="71" y="33"/>
                    </a:lnTo>
                    <a:lnTo>
                      <a:pt x="72" y="34"/>
                    </a:lnTo>
                    <a:lnTo>
                      <a:pt x="73" y="35"/>
                    </a:lnTo>
                    <a:lnTo>
                      <a:pt x="74" y="36"/>
                    </a:lnTo>
                    <a:lnTo>
                      <a:pt x="74" y="37"/>
                    </a:lnTo>
                    <a:lnTo>
                      <a:pt x="74" y="39"/>
                    </a:lnTo>
                    <a:lnTo>
                      <a:pt x="75" y="42"/>
                    </a:lnTo>
                    <a:lnTo>
                      <a:pt x="75" y="44"/>
                    </a:lnTo>
                    <a:lnTo>
                      <a:pt x="75" y="46"/>
                    </a:lnTo>
                    <a:lnTo>
                      <a:pt x="75" y="48"/>
                    </a:lnTo>
                    <a:lnTo>
                      <a:pt x="74" y="52"/>
                    </a:lnTo>
                    <a:lnTo>
                      <a:pt x="73" y="56"/>
                    </a:lnTo>
                    <a:lnTo>
                      <a:pt x="71" y="60"/>
                    </a:lnTo>
                    <a:lnTo>
                      <a:pt x="69" y="64"/>
                    </a:lnTo>
                    <a:lnTo>
                      <a:pt x="67" y="67"/>
                    </a:lnTo>
                    <a:lnTo>
                      <a:pt x="64" y="71"/>
                    </a:lnTo>
                    <a:lnTo>
                      <a:pt x="64" y="71"/>
                    </a:lnTo>
                    <a:lnTo>
                      <a:pt x="63" y="71"/>
                    </a:lnTo>
                    <a:lnTo>
                      <a:pt x="63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1" y="72"/>
                    </a:lnTo>
                    <a:lnTo>
                      <a:pt x="61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59" y="74"/>
                    </a:lnTo>
                    <a:lnTo>
                      <a:pt x="59" y="75"/>
                    </a:lnTo>
                    <a:lnTo>
                      <a:pt x="58" y="76"/>
                    </a:lnTo>
                    <a:lnTo>
                      <a:pt x="57" y="78"/>
                    </a:lnTo>
                    <a:lnTo>
                      <a:pt x="57" y="79"/>
                    </a:lnTo>
                    <a:lnTo>
                      <a:pt x="56" y="80"/>
                    </a:lnTo>
                    <a:lnTo>
                      <a:pt x="56" y="81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4" y="83"/>
                    </a:lnTo>
                    <a:lnTo>
                      <a:pt x="54" y="83"/>
                    </a:lnTo>
                    <a:lnTo>
                      <a:pt x="54" y="84"/>
                    </a:lnTo>
                    <a:lnTo>
                      <a:pt x="53" y="84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53" y="86"/>
                    </a:lnTo>
                    <a:lnTo>
                      <a:pt x="53" y="86"/>
                    </a:lnTo>
                    <a:lnTo>
                      <a:pt x="54" y="85"/>
                    </a:lnTo>
                    <a:lnTo>
                      <a:pt x="55" y="85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7" y="83"/>
                    </a:lnTo>
                    <a:lnTo>
                      <a:pt x="57" y="83"/>
                    </a:lnTo>
                    <a:lnTo>
                      <a:pt x="58" y="83"/>
                    </a:lnTo>
                    <a:lnTo>
                      <a:pt x="59" y="82"/>
                    </a:lnTo>
                    <a:lnTo>
                      <a:pt x="61" y="81"/>
                    </a:lnTo>
                    <a:lnTo>
                      <a:pt x="63" y="80"/>
                    </a:lnTo>
                    <a:lnTo>
                      <a:pt x="68" y="77"/>
                    </a:lnTo>
                    <a:lnTo>
                      <a:pt x="74" y="72"/>
                    </a:lnTo>
                    <a:lnTo>
                      <a:pt x="80" y="68"/>
                    </a:lnTo>
                    <a:lnTo>
                      <a:pt x="86" y="64"/>
                    </a:lnTo>
                    <a:lnTo>
                      <a:pt x="90" y="60"/>
                    </a:lnTo>
                    <a:lnTo>
                      <a:pt x="92" y="57"/>
                    </a:lnTo>
                    <a:lnTo>
                      <a:pt x="94" y="56"/>
                    </a:lnTo>
                    <a:lnTo>
                      <a:pt x="96" y="54"/>
                    </a:lnTo>
                    <a:lnTo>
                      <a:pt x="99" y="52"/>
                    </a:lnTo>
                    <a:lnTo>
                      <a:pt x="101" y="49"/>
                    </a:lnTo>
                    <a:lnTo>
                      <a:pt x="104" y="46"/>
                    </a:lnTo>
                    <a:lnTo>
                      <a:pt x="106" y="44"/>
                    </a:lnTo>
                    <a:lnTo>
                      <a:pt x="107" y="43"/>
                    </a:lnTo>
                    <a:lnTo>
                      <a:pt x="109" y="42"/>
                    </a:lnTo>
                    <a:lnTo>
                      <a:pt x="110" y="41"/>
                    </a:lnTo>
                    <a:lnTo>
                      <a:pt x="111" y="41"/>
                    </a:lnTo>
                    <a:lnTo>
                      <a:pt x="111" y="40"/>
                    </a:lnTo>
                    <a:lnTo>
                      <a:pt x="113" y="39"/>
                    </a:lnTo>
                    <a:lnTo>
                      <a:pt x="114" y="37"/>
                    </a:lnTo>
                    <a:lnTo>
                      <a:pt x="115" y="35"/>
                    </a:lnTo>
                    <a:lnTo>
                      <a:pt x="117" y="34"/>
                    </a:lnTo>
                    <a:lnTo>
                      <a:pt x="118" y="32"/>
                    </a:lnTo>
                    <a:lnTo>
                      <a:pt x="119" y="31"/>
                    </a:lnTo>
                    <a:lnTo>
                      <a:pt x="119" y="31"/>
                    </a:lnTo>
                    <a:lnTo>
                      <a:pt x="119" y="30"/>
                    </a:lnTo>
                    <a:lnTo>
                      <a:pt x="120" y="29"/>
                    </a:lnTo>
                    <a:lnTo>
                      <a:pt x="121" y="29"/>
                    </a:lnTo>
                    <a:lnTo>
                      <a:pt x="121" y="28"/>
                    </a:lnTo>
                    <a:lnTo>
                      <a:pt x="122" y="28"/>
                    </a:lnTo>
                    <a:lnTo>
                      <a:pt x="123" y="27"/>
                    </a:lnTo>
                    <a:lnTo>
                      <a:pt x="123" y="26"/>
                    </a:lnTo>
                    <a:lnTo>
                      <a:pt x="124" y="25"/>
                    </a:lnTo>
                    <a:lnTo>
                      <a:pt x="125" y="25"/>
                    </a:lnTo>
                    <a:lnTo>
                      <a:pt x="126" y="24"/>
                    </a:lnTo>
                    <a:lnTo>
                      <a:pt x="128" y="22"/>
                    </a:lnTo>
                    <a:lnTo>
                      <a:pt x="130" y="20"/>
                    </a:lnTo>
                    <a:lnTo>
                      <a:pt x="132" y="18"/>
                    </a:lnTo>
                    <a:lnTo>
                      <a:pt x="134" y="17"/>
                    </a:lnTo>
                    <a:lnTo>
                      <a:pt x="135" y="15"/>
                    </a:lnTo>
                    <a:lnTo>
                      <a:pt x="136" y="15"/>
                    </a:lnTo>
                    <a:lnTo>
                      <a:pt x="137" y="13"/>
                    </a:lnTo>
                    <a:lnTo>
                      <a:pt x="140" y="11"/>
                    </a:lnTo>
                    <a:lnTo>
                      <a:pt x="143" y="9"/>
                    </a:lnTo>
                    <a:lnTo>
                      <a:pt x="146" y="7"/>
                    </a:lnTo>
                    <a:lnTo>
                      <a:pt x="150" y="6"/>
                    </a:lnTo>
                    <a:lnTo>
                      <a:pt x="153" y="4"/>
                    </a:lnTo>
                    <a:lnTo>
                      <a:pt x="156" y="3"/>
                    </a:lnTo>
                    <a:lnTo>
                      <a:pt x="158" y="3"/>
                    </a:lnTo>
                    <a:lnTo>
                      <a:pt x="159" y="2"/>
                    </a:lnTo>
                    <a:lnTo>
                      <a:pt x="161" y="1"/>
                    </a:lnTo>
                    <a:lnTo>
                      <a:pt x="163" y="1"/>
                    </a:lnTo>
                    <a:lnTo>
                      <a:pt x="165" y="0"/>
                    </a:lnTo>
                    <a:lnTo>
                      <a:pt x="167" y="0"/>
                    </a:lnTo>
                    <a:lnTo>
                      <a:pt x="169" y="0"/>
                    </a:lnTo>
                    <a:lnTo>
                      <a:pt x="170" y="0"/>
                    </a:lnTo>
                    <a:lnTo>
                      <a:pt x="172" y="1"/>
                    </a:lnTo>
                    <a:lnTo>
                      <a:pt x="173" y="3"/>
                    </a:lnTo>
                    <a:lnTo>
                      <a:pt x="174" y="4"/>
                    </a:lnTo>
                    <a:lnTo>
                      <a:pt x="174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10"/>
                    </a:lnTo>
                    <a:lnTo>
                      <a:pt x="174" y="11"/>
                    </a:lnTo>
                    <a:lnTo>
                      <a:pt x="174" y="12"/>
                    </a:lnTo>
                    <a:lnTo>
                      <a:pt x="173" y="14"/>
                    </a:lnTo>
                    <a:lnTo>
                      <a:pt x="171" y="16"/>
                    </a:lnTo>
                    <a:lnTo>
                      <a:pt x="169" y="18"/>
                    </a:lnTo>
                    <a:lnTo>
                      <a:pt x="167" y="21"/>
                    </a:lnTo>
                    <a:lnTo>
                      <a:pt x="165" y="23"/>
                    </a:lnTo>
                    <a:lnTo>
                      <a:pt x="163" y="26"/>
                    </a:lnTo>
                    <a:lnTo>
                      <a:pt x="161" y="29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4" y="37"/>
                    </a:lnTo>
                    <a:lnTo>
                      <a:pt x="153" y="40"/>
                    </a:lnTo>
                    <a:lnTo>
                      <a:pt x="151" y="43"/>
                    </a:lnTo>
                    <a:lnTo>
                      <a:pt x="148" y="45"/>
                    </a:lnTo>
                    <a:lnTo>
                      <a:pt x="146" y="48"/>
                    </a:lnTo>
                    <a:lnTo>
                      <a:pt x="144" y="51"/>
                    </a:lnTo>
                    <a:lnTo>
                      <a:pt x="142" y="55"/>
                    </a:lnTo>
                    <a:lnTo>
                      <a:pt x="140" y="57"/>
                    </a:lnTo>
                    <a:lnTo>
                      <a:pt x="138" y="61"/>
                    </a:lnTo>
                    <a:lnTo>
                      <a:pt x="136" y="63"/>
                    </a:lnTo>
                    <a:lnTo>
                      <a:pt x="133" y="66"/>
                    </a:lnTo>
                    <a:lnTo>
                      <a:pt x="132" y="67"/>
                    </a:lnTo>
                    <a:lnTo>
                      <a:pt x="130" y="70"/>
                    </a:lnTo>
                    <a:lnTo>
                      <a:pt x="127" y="74"/>
                    </a:lnTo>
                    <a:lnTo>
                      <a:pt x="123" y="78"/>
                    </a:lnTo>
                    <a:lnTo>
                      <a:pt x="120" y="82"/>
                    </a:lnTo>
                    <a:lnTo>
                      <a:pt x="117" y="85"/>
                    </a:lnTo>
                    <a:lnTo>
                      <a:pt x="115" y="88"/>
                    </a:lnTo>
                    <a:lnTo>
                      <a:pt x="115" y="89"/>
                    </a:lnTo>
                    <a:lnTo>
                      <a:pt x="116" y="88"/>
                    </a:lnTo>
                    <a:lnTo>
                      <a:pt x="118" y="87"/>
                    </a:lnTo>
                    <a:lnTo>
                      <a:pt x="121" y="86"/>
                    </a:lnTo>
                    <a:lnTo>
                      <a:pt x="123" y="84"/>
                    </a:lnTo>
                    <a:lnTo>
                      <a:pt x="126" y="82"/>
                    </a:lnTo>
                    <a:lnTo>
                      <a:pt x="128" y="81"/>
                    </a:lnTo>
                    <a:lnTo>
                      <a:pt x="130" y="79"/>
                    </a:lnTo>
                    <a:lnTo>
                      <a:pt x="131" y="78"/>
                    </a:lnTo>
                    <a:lnTo>
                      <a:pt x="132" y="78"/>
                    </a:lnTo>
                    <a:lnTo>
                      <a:pt x="134" y="77"/>
                    </a:lnTo>
                    <a:lnTo>
                      <a:pt x="135" y="76"/>
                    </a:lnTo>
                    <a:lnTo>
                      <a:pt x="137" y="76"/>
                    </a:lnTo>
                    <a:lnTo>
                      <a:pt x="139" y="75"/>
                    </a:lnTo>
                    <a:lnTo>
                      <a:pt x="140" y="75"/>
                    </a:lnTo>
                    <a:lnTo>
                      <a:pt x="141" y="74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5" y="72"/>
                    </a:lnTo>
                    <a:lnTo>
                      <a:pt x="146" y="72"/>
                    </a:lnTo>
                    <a:lnTo>
                      <a:pt x="147" y="72"/>
                    </a:lnTo>
                    <a:lnTo>
                      <a:pt x="148" y="71"/>
                    </a:lnTo>
                    <a:lnTo>
                      <a:pt x="149" y="71"/>
                    </a:lnTo>
                    <a:lnTo>
                      <a:pt x="150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4" y="71"/>
                    </a:lnTo>
                    <a:lnTo>
                      <a:pt x="154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7" y="72"/>
                    </a:lnTo>
                    <a:lnTo>
                      <a:pt x="158" y="73"/>
                    </a:lnTo>
                    <a:lnTo>
                      <a:pt x="160" y="73"/>
                    </a:lnTo>
                    <a:lnTo>
                      <a:pt x="161" y="74"/>
                    </a:lnTo>
                    <a:lnTo>
                      <a:pt x="162" y="75"/>
                    </a:lnTo>
                    <a:lnTo>
                      <a:pt x="163" y="77"/>
                    </a:lnTo>
                    <a:lnTo>
                      <a:pt x="164" y="78"/>
                    </a:lnTo>
                    <a:lnTo>
                      <a:pt x="165" y="80"/>
                    </a:lnTo>
                    <a:lnTo>
                      <a:pt x="165" y="81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6"/>
                    </a:lnTo>
                    <a:lnTo>
                      <a:pt x="163" y="89"/>
                    </a:lnTo>
                    <a:lnTo>
                      <a:pt x="161" y="92"/>
                    </a:lnTo>
                    <a:lnTo>
                      <a:pt x="159" y="95"/>
                    </a:lnTo>
                    <a:lnTo>
                      <a:pt x="158" y="97"/>
                    </a:lnTo>
                    <a:lnTo>
                      <a:pt x="157" y="99"/>
                    </a:lnTo>
                    <a:lnTo>
                      <a:pt x="159" y="100"/>
                    </a:lnTo>
                    <a:lnTo>
                      <a:pt x="161" y="102"/>
                    </a:lnTo>
                    <a:lnTo>
                      <a:pt x="163" y="103"/>
                    </a:lnTo>
                    <a:lnTo>
                      <a:pt x="164" y="106"/>
                    </a:lnTo>
                    <a:lnTo>
                      <a:pt x="165" y="108"/>
                    </a:lnTo>
                    <a:lnTo>
                      <a:pt x="166" y="111"/>
                    </a:lnTo>
                    <a:lnTo>
                      <a:pt x="166" y="112"/>
                    </a:lnTo>
                    <a:lnTo>
                      <a:pt x="166" y="113"/>
                    </a:lnTo>
                    <a:lnTo>
                      <a:pt x="166" y="114"/>
                    </a:lnTo>
                    <a:lnTo>
                      <a:pt x="165" y="116"/>
                    </a:lnTo>
                    <a:lnTo>
                      <a:pt x="165" y="115"/>
                    </a:lnTo>
                    <a:lnTo>
                      <a:pt x="165" y="115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4"/>
                    </a:lnTo>
                    <a:lnTo>
                      <a:pt x="164" y="114"/>
                    </a:lnTo>
                    <a:lnTo>
                      <a:pt x="164" y="115"/>
                    </a:lnTo>
                    <a:lnTo>
                      <a:pt x="164" y="115"/>
                    </a:lnTo>
                    <a:lnTo>
                      <a:pt x="164" y="116"/>
                    </a:lnTo>
                    <a:lnTo>
                      <a:pt x="164" y="117"/>
                    </a:lnTo>
                    <a:lnTo>
                      <a:pt x="163" y="117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8"/>
                    </a:lnTo>
                    <a:lnTo>
                      <a:pt x="164" y="120"/>
                    </a:lnTo>
                    <a:lnTo>
                      <a:pt x="163" y="122"/>
                    </a:lnTo>
                    <a:lnTo>
                      <a:pt x="162" y="125"/>
                    </a:lnTo>
                    <a:lnTo>
                      <a:pt x="161" y="128"/>
                    </a:lnTo>
                    <a:lnTo>
                      <a:pt x="160" y="130"/>
                    </a:lnTo>
                    <a:lnTo>
                      <a:pt x="158" y="132"/>
                    </a:lnTo>
                    <a:lnTo>
                      <a:pt x="157" y="133"/>
                    </a:lnTo>
                    <a:lnTo>
                      <a:pt x="157" y="133"/>
                    </a:lnTo>
                    <a:lnTo>
                      <a:pt x="158" y="134"/>
                    </a:lnTo>
                    <a:lnTo>
                      <a:pt x="158" y="135"/>
                    </a:lnTo>
                    <a:lnTo>
                      <a:pt x="159" y="136"/>
                    </a:lnTo>
                    <a:lnTo>
                      <a:pt x="160" y="137"/>
                    </a:lnTo>
                    <a:lnTo>
                      <a:pt x="161" y="138"/>
                    </a:lnTo>
                    <a:lnTo>
                      <a:pt x="162" y="139"/>
                    </a:lnTo>
                    <a:lnTo>
                      <a:pt x="163" y="140"/>
                    </a:lnTo>
                    <a:lnTo>
                      <a:pt x="163" y="142"/>
                    </a:lnTo>
                    <a:lnTo>
                      <a:pt x="163" y="143"/>
                    </a:lnTo>
                    <a:lnTo>
                      <a:pt x="163" y="144"/>
                    </a:lnTo>
                    <a:lnTo>
                      <a:pt x="163" y="146"/>
                    </a:lnTo>
                    <a:lnTo>
                      <a:pt x="163" y="147"/>
                    </a:lnTo>
                    <a:lnTo>
                      <a:pt x="163" y="149"/>
                    </a:lnTo>
                    <a:lnTo>
                      <a:pt x="163" y="150"/>
                    </a:lnTo>
                    <a:lnTo>
                      <a:pt x="163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4"/>
                    </a:lnTo>
                    <a:lnTo>
                      <a:pt x="161" y="156"/>
                    </a:lnTo>
                    <a:lnTo>
                      <a:pt x="161" y="158"/>
                    </a:lnTo>
                    <a:lnTo>
                      <a:pt x="160" y="160"/>
                    </a:lnTo>
                    <a:lnTo>
                      <a:pt x="159" y="162"/>
                    </a:lnTo>
                    <a:lnTo>
                      <a:pt x="158" y="164"/>
                    </a:lnTo>
                    <a:lnTo>
                      <a:pt x="156" y="165"/>
                    </a:lnTo>
                    <a:lnTo>
                      <a:pt x="154" y="167"/>
                    </a:lnTo>
                    <a:lnTo>
                      <a:pt x="154" y="168"/>
                    </a:lnTo>
                    <a:lnTo>
                      <a:pt x="152" y="170"/>
                    </a:lnTo>
                    <a:lnTo>
                      <a:pt x="152" y="171"/>
                    </a:lnTo>
                    <a:lnTo>
                      <a:pt x="150" y="173"/>
                    </a:lnTo>
                    <a:lnTo>
                      <a:pt x="149" y="174"/>
                    </a:lnTo>
                    <a:lnTo>
                      <a:pt x="148" y="175"/>
                    </a:lnTo>
                    <a:lnTo>
                      <a:pt x="147" y="177"/>
                    </a:lnTo>
                    <a:lnTo>
                      <a:pt x="146" y="178"/>
                    </a:lnTo>
                    <a:lnTo>
                      <a:pt x="146" y="180"/>
                    </a:lnTo>
                    <a:lnTo>
                      <a:pt x="145" y="181"/>
                    </a:lnTo>
                    <a:lnTo>
                      <a:pt x="144" y="183"/>
                    </a:lnTo>
                    <a:lnTo>
                      <a:pt x="143" y="184"/>
                    </a:lnTo>
                    <a:lnTo>
                      <a:pt x="141" y="187"/>
                    </a:lnTo>
                    <a:lnTo>
                      <a:pt x="138" y="190"/>
                    </a:lnTo>
                    <a:lnTo>
                      <a:pt x="135" y="193"/>
                    </a:lnTo>
                    <a:lnTo>
                      <a:pt x="132" y="195"/>
                    </a:lnTo>
                    <a:lnTo>
                      <a:pt x="129" y="198"/>
                    </a:lnTo>
                    <a:lnTo>
                      <a:pt x="126" y="200"/>
                    </a:lnTo>
                    <a:lnTo>
                      <a:pt x="126" y="201"/>
                    </a:lnTo>
                    <a:lnTo>
                      <a:pt x="124" y="202"/>
                    </a:lnTo>
                    <a:lnTo>
                      <a:pt x="122" y="204"/>
                    </a:lnTo>
                    <a:lnTo>
                      <a:pt x="120" y="206"/>
                    </a:lnTo>
                    <a:lnTo>
                      <a:pt x="117" y="207"/>
                    </a:lnTo>
                    <a:lnTo>
                      <a:pt x="115" y="209"/>
                    </a:lnTo>
                    <a:lnTo>
                      <a:pt x="114" y="210"/>
                    </a:lnTo>
                    <a:lnTo>
                      <a:pt x="113" y="21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16"/>
              <p:cNvSpPr>
                <a:spLocks/>
              </p:cNvSpPr>
              <p:nvPr/>
            </p:nvSpPr>
            <p:spPr bwMode="auto">
              <a:xfrm>
                <a:off x="1366" y="64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w 1"/>
                  <a:gd name="T15" fmla="*/ 0 h 1"/>
                  <a:gd name="T16" fmla="*/ 1 w 1"/>
                  <a:gd name="T17" fmla="*/ 0 h 1"/>
                  <a:gd name="T18" fmla="*/ 0 w 1"/>
                  <a:gd name="T19" fmla="*/ 0 h 1"/>
                  <a:gd name="T20" fmla="*/ 0 w 1"/>
                  <a:gd name="T21" fmla="*/ 0 h 1"/>
                  <a:gd name="T22" fmla="*/ 0 w 1"/>
                  <a:gd name="T23" fmla="*/ 0 h 1"/>
                  <a:gd name="T24" fmla="*/ 0 w 1"/>
                  <a:gd name="T25" fmla="*/ 0 h 1"/>
                  <a:gd name="T26" fmla="*/ 0 w 1"/>
                  <a:gd name="T27" fmla="*/ 1 h 1"/>
                  <a:gd name="T28" fmla="*/ 0 w 1"/>
                  <a:gd name="T29" fmla="*/ 1 h 1"/>
                  <a:gd name="T30" fmla="*/ 0 w 1"/>
                  <a:gd name="T31" fmla="*/ 1 h 1"/>
                  <a:gd name="T32" fmla="*/ 0 w 1"/>
                  <a:gd name="T3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reeform 17"/>
              <p:cNvSpPr>
                <a:spLocks/>
              </p:cNvSpPr>
              <p:nvPr/>
            </p:nvSpPr>
            <p:spPr bwMode="auto">
              <a:xfrm>
                <a:off x="1381" y="623"/>
                <a:ext cx="0" cy="2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0 h 2"/>
                  <a:gd name="T9" fmla="*/ 0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2 h 2"/>
                  <a:gd name="T16" fmla="*/ 2 h 2"/>
                  <a:gd name="T17" fmla="*/ 2 h 2"/>
                  <a:gd name="T18" fmla="*/ 2 h 2"/>
                  <a:gd name="T19" fmla="*/ 2 h 2"/>
                  <a:gd name="T20" fmla="*/ 2 h 2"/>
                  <a:gd name="T21" fmla="*/ 2 h 2"/>
                  <a:gd name="T22" fmla="*/ 2 h 2"/>
                  <a:gd name="T23" fmla="*/ 2 h 2"/>
                  <a:gd name="T24" fmla="*/ 2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reeform 18"/>
              <p:cNvSpPr>
                <a:spLocks/>
              </p:cNvSpPr>
              <p:nvPr/>
            </p:nvSpPr>
            <p:spPr bwMode="auto">
              <a:xfrm>
                <a:off x="1381" y="622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reeform 19"/>
              <p:cNvSpPr>
                <a:spLocks/>
              </p:cNvSpPr>
              <p:nvPr/>
            </p:nvSpPr>
            <p:spPr bwMode="auto">
              <a:xfrm>
                <a:off x="1381" y="621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reeform 20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reeform 21"/>
              <p:cNvSpPr>
                <a:spLocks noEditPoints="1"/>
              </p:cNvSpPr>
              <p:nvPr/>
            </p:nvSpPr>
            <p:spPr bwMode="auto">
              <a:xfrm>
                <a:off x="1352" y="538"/>
                <a:ext cx="170" cy="152"/>
              </a:xfrm>
              <a:custGeom>
                <a:avLst/>
                <a:gdLst>
                  <a:gd name="T0" fmla="*/ 114 w 170"/>
                  <a:gd name="T1" fmla="*/ 151 h 152"/>
                  <a:gd name="T2" fmla="*/ 0 w 170"/>
                  <a:gd name="T3" fmla="*/ 0 h 152"/>
                  <a:gd name="T4" fmla="*/ 25 w 170"/>
                  <a:gd name="T5" fmla="*/ 3 h 152"/>
                  <a:gd name="T6" fmla="*/ 28 w 170"/>
                  <a:gd name="T7" fmla="*/ 7 h 152"/>
                  <a:gd name="T8" fmla="*/ 18 w 170"/>
                  <a:gd name="T9" fmla="*/ 6 h 152"/>
                  <a:gd name="T10" fmla="*/ 42 w 170"/>
                  <a:gd name="T11" fmla="*/ 0 h 152"/>
                  <a:gd name="T12" fmla="*/ 18 w 170"/>
                  <a:gd name="T13" fmla="*/ 34 h 152"/>
                  <a:gd name="T14" fmla="*/ 11 w 170"/>
                  <a:gd name="T15" fmla="*/ 73 h 152"/>
                  <a:gd name="T16" fmla="*/ 14 w 170"/>
                  <a:gd name="T17" fmla="*/ 99 h 152"/>
                  <a:gd name="T18" fmla="*/ 14 w 170"/>
                  <a:gd name="T19" fmla="*/ 99 h 152"/>
                  <a:gd name="T20" fmla="*/ 13 w 170"/>
                  <a:gd name="T21" fmla="*/ 98 h 152"/>
                  <a:gd name="T22" fmla="*/ 12 w 170"/>
                  <a:gd name="T23" fmla="*/ 101 h 152"/>
                  <a:gd name="T24" fmla="*/ 8 w 170"/>
                  <a:gd name="T25" fmla="*/ 82 h 152"/>
                  <a:gd name="T26" fmla="*/ 4 w 170"/>
                  <a:gd name="T27" fmla="*/ 55 h 152"/>
                  <a:gd name="T28" fmla="*/ 27 w 170"/>
                  <a:gd name="T29" fmla="*/ 10 h 152"/>
                  <a:gd name="T30" fmla="*/ 71 w 170"/>
                  <a:gd name="T31" fmla="*/ 5 h 152"/>
                  <a:gd name="T32" fmla="*/ 64 w 170"/>
                  <a:gd name="T33" fmla="*/ 12 h 152"/>
                  <a:gd name="T34" fmla="*/ 59 w 170"/>
                  <a:gd name="T35" fmla="*/ 20 h 152"/>
                  <a:gd name="T36" fmla="*/ 61 w 170"/>
                  <a:gd name="T37" fmla="*/ 21 h 152"/>
                  <a:gd name="T38" fmla="*/ 88 w 170"/>
                  <a:gd name="T39" fmla="*/ 9 h 152"/>
                  <a:gd name="T40" fmla="*/ 43 w 170"/>
                  <a:gd name="T41" fmla="*/ 36 h 152"/>
                  <a:gd name="T42" fmla="*/ 44 w 170"/>
                  <a:gd name="T43" fmla="*/ 34 h 152"/>
                  <a:gd name="T44" fmla="*/ 62 w 170"/>
                  <a:gd name="T45" fmla="*/ 8 h 152"/>
                  <a:gd name="T46" fmla="*/ 137 w 170"/>
                  <a:gd name="T47" fmla="*/ 4 h 152"/>
                  <a:gd name="T48" fmla="*/ 136 w 170"/>
                  <a:gd name="T49" fmla="*/ 16 h 152"/>
                  <a:gd name="T50" fmla="*/ 147 w 170"/>
                  <a:gd name="T51" fmla="*/ 11 h 152"/>
                  <a:gd name="T52" fmla="*/ 148 w 170"/>
                  <a:gd name="T53" fmla="*/ 11 h 152"/>
                  <a:gd name="T54" fmla="*/ 148 w 170"/>
                  <a:gd name="T55" fmla="*/ 11 h 152"/>
                  <a:gd name="T56" fmla="*/ 152 w 170"/>
                  <a:gd name="T57" fmla="*/ 9 h 152"/>
                  <a:gd name="T58" fmla="*/ 158 w 170"/>
                  <a:gd name="T59" fmla="*/ 9 h 152"/>
                  <a:gd name="T60" fmla="*/ 168 w 170"/>
                  <a:gd name="T61" fmla="*/ 16 h 152"/>
                  <a:gd name="T62" fmla="*/ 170 w 170"/>
                  <a:gd name="T63" fmla="*/ 49 h 152"/>
                  <a:gd name="T64" fmla="*/ 169 w 170"/>
                  <a:gd name="T65" fmla="*/ 51 h 152"/>
                  <a:gd name="T66" fmla="*/ 168 w 170"/>
                  <a:gd name="T67" fmla="*/ 56 h 152"/>
                  <a:gd name="T68" fmla="*/ 162 w 170"/>
                  <a:gd name="T69" fmla="*/ 70 h 152"/>
                  <a:gd name="T70" fmla="*/ 167 w 170"/>
                  <a:gd name="T71" fmla="*/ 89 h 152"/>
                  <a:gd name="T72" fmla="*/ 158 w 170"/>
                  <a:gd name="T73" fmla="*/ 106 h 152"/>
                  <a:gd name="T74" fmla="*/ 130 w 170"/>
                  <a:gd name="T75" fmla="*/ 138 h 152"/>
                  <a:gd name="T76" fmla="*/ 117 w 170"/>
                  <a:gd name="T77" fmla="*/ 148 h 152"/>
                  <a:gd name="T78" fmla="*/ 121 w 170"/>
                  <a:gd name="T79" fmla="*/ 145 h 152"/>
                  <a:gd name="T80" fmla="*/ 121 w 170"/>
                  <a:gd name="T81" fmla="*/ 143 h 152"/>
                  <a:gd name="T82" fmla="*/ 144 w 170"/>
                  <a:gd name="T83" fmla="*/ 120 h 152"/>
                  <a:gd name="T84" fmla="*/ 161 w 170"/>
                  <a:gd name="T85" fmla="*/ 86 h 152"/>
                  <a:gd name="T86" fmla="*/ 156 w 170"/>
                  <a:gd name="T87" fmla="*/ 79 h 152"/>
                  <a:gd name="T88" fmla="*/ 151 w 170"/>
                  <a:gd name="T89" fmla="*/ 81 h 152"/>
                  <a:gd name="T90" fmla="*/ 160 w 170"/>
                  <a:gd name="T91" fmla="*/ 43 h 152"/>
                  <a:gd name="T92" fmla="*/ 155 w 170"/>
                  <a:gd name="T93" fmla="*/ 44 h 152"/>
                  <a:gd name="T94" fmla="*/ 149 w 170"/>
                  <a:gd name="T95" fmla="*/ 49 h 152"/>
                  <a:gd name="T96" fmla="*/ 147 w 170"/>
                  <a:gd name="T97" fmla="*/ 50 h 152"/>
                  <a:gd name="T98" fmla="*/ 142 w 170"/>
                  <a:gd name="T99" fmla="*/ 52 h 152"/>
                  <a:gd name="T100" fmla="*/ 156 w 170"/>
                  <a:gd name="T101" fmla="*/ 15 h 152"/>
                  <a:gd name="T102" fmla="*/ 111 w 170"/>
                  <a:gd name="T103" fmla="*/ 38 h 152"/>
                  <a:gd name="T104" fmla="*/ 102 w 170"/>
                  <a:gd name="T105" fmla="*/ 38 h 152"/>
                  <a:gd name="T106" fmla="*/ 131 w 170"/>
                  <a:gd name="T107" fmla="*/ 6 h 152"/>
                  <a:gd name="T108" fmla="*/ 113 w 170"/>
                  <a:gd name="T109" fmla="*/ 150 h 152"/>
                  <a:gd name="T110" fmla="*/ 116 w 170"/>
                  <a:gd name="T111" fmla="*/ 149 h 152"/>
                  <a:gd name="T112" fmla="*/ 116 w 170"/>
                  <a:gd name="T113" fmla="*/ 149 h 152"/>
                  <a:gd name="T114" fmla="*/ 14 w 170"/>
                  <a:gd name="T115" fmla="*/ 102 h 152"/>
                  <a:gd name="T116" fmla="*/ 29 w 170"/>
                  <a:gd name="T117" fmla="*/ 86 h 152"/>
                  <a:gd name="T118" fmla="*/ 29 w 170"/>
                  <a:gd name="T119" fmla="*/ 87 h 152"/>
                  <a:gd name="T120" fmla="*/ 29 w 170"/>
                  <a:gd name="T121" fmla="*/ 85 h 152"/>
                  <a:gd name="T122" fmla="*/ 29 w 170"/>
                  <a:gd name="T123" fmla="*/ 8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52">
                    <a:moveTo>
                      <a:pt x="111" y="152"/>
                    </a:move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2"/>
                    </a:lnTo>
                    <a:lnTo>
                      <a:pt x="113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1" y="152"/>
                    </a:lnTo>
                    <a:lnTo>
                      <a:pt x="111" y="152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6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1" y="7"/>
                    </a:lnTo>
                    <a:lnTo>
                      <a:pt x="18" y="6"/>
                    </a:lnTo>
                    <a:lnTo>
                      <a:pt x="15" y="5"/>
                    </a:lnTo>
                    <a:lnTo>
                      <a:pt x="12" y="4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  <a:moveTo>
                      <a:pt x="35" y="0"/>
                    </a:moveTo>
                    <a:lnTo>
                      <a:pt x="43" y="0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0" y="1"/>
                    </a:lnTo>
                    <a:lnTo>
                      <a:pt x="40" y="2"/>
                    </a:lnTo>
                    <a:lnTo>
                      <a:pt x="39" y="2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5"/>
                    </a:lnTo>
                    <a:lnTo>
                      <a:pt x="37" y="8"/>
                    </a:lnTo>
                    <a:lnTo>
                      <a:pt x="36" y="11"/>
                    </a:lnTo>
                    <a:lnTo>
                      <a:pt x="35" y="14"/>
                    </a:lnTo>
                    <a:lnTo>
                      <a:pt x="33" y="17"/>
                    </a:lnTo>
                    <a:lnTo>
                      <a:pt x="31" y="19"/>
                    </a:lnTo>
                    <a:lnTo>
                      <a:pt x="29" y="22"/>
                    </a:lnTo>
                    <a:lnTo>
                      <a:pt x="27" y="24"/>
                    </a:lnTo>
                    <a:lnTo>
                      <a:pt x="22" y="29"/>
                    </a:lnTo>
                    <a:lnTo>
                      <a:pt x="18" y="34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2" y="42"/>
                    </a:lnTo>
                    <a:lnTo>
                      <a:pt x="11" y="44"/>
                    </a:lnTo>
                    <a:lnTo>
                      <a:pt x="10" y="46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1" y="53"/>
                    </a:lnTo>
                    <a:lnTo>
                      <a:pt x="11" y="55"/>
                    </a:lnTo>
                    <a:lnTo>
                      <a:pt x="11" y="57"/>
                    </a:lnTo>
                    <a:lnTo>
                      <a:pt x="11" y="59"/>
                    </a:lnTo>
                    <a:lnTo>
                      <a:pt x="11" y="62"/>
                    </a:lnTo>
                    <a:lnTo>
                      <a:pt x="10" y="65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1" y="73"/>
                    </a:lnTo>
                    <a:lnTo>
                      <a:pt x="11" y="76"/>
                    </a:lnTo>
                    <a:lnTo>
                      <a:pt x="13" y="79"/>
                    </a:lnTo>
                    <a:lnTo>
                      <a:pt x="14" y="82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6" y="97"/>
                    </a:lnTo>
                    <a:lnTo>
                      <a:pt x="16" y="98"/>
                    </a:lnTo>
                    <a:lnTo>
                      <a:pt x="16" y="99"/>
                    </a:lnTo>
                    <a:lnTo>
                      <a:pt x="15" y="100"/>
                    </a:lnTo>
                    <a:lnTo>
                      <a:pt x="15" y="101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2" y="100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2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8"/>
                    </a:lnTo>
                    <a:lnTo>
                      <a:pt x="12" y="97"/>
                    </a:lnTo>
                    <a:lnTo>
                      <a:pt x="12" y="96"/>
                    </a:lnTo>
                    <a:lnTo>
                      <a:pt x="12" y="94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1" y="92"/>
                    </a:lnTo>
                    <a:lnTo>
                      <a:pt x="11" y="91"/>
                    </a:lnTo>
                    <a:lnTo>
                      <a:pt x="10" y="89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9" y="83"/>
                    </a:lnTo>
                    <a:lnTo>
                      <a:pt x="8" y="82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7" y="80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5" y="74"/>
                    </a:lnTo>
                    <a:lnTo>
                      <a:pt x="4" y="69"/>
                    </a:lnTo>
                    <a:lnTo>
                      <a:pt x="4" y="62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4" y="43"/>
                    </a:lnTo>
                    <a:lnTo>
                      <a:pt x="4" y="41"/>
                    </a:lnTo>
                    <a:lnTo>
                      <a:pt x="6" y="38"/>
                    </a:lnTo>
                    <a:lnTo>
                      <a:pt x="8" y="36"/>
                    </a:lnTo>
                    <a:lnTo>
                      <a:pt x="9" y="34"/>
                    </a:lnTo>
                    <a:lnTo>
                      <a:pt x="11" y="31"/>
                    </a:lnTo>
                    <a:lnTo>
                      <a:pt x="12" y="29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8" y="23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5" y="14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8" y="8"/>
                    </a:lnTo>
                    <a:lnTo>
                      <a:pt x="29" y="5"/>
                    </a:lnTo>
                    <a:lnTo>
                      <a:pt x="30" y="5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32" y="3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4" y="0"/>
                    </a:lnTo>
                    <a:lnTo>
                      <a:pt x="35" y="0"/>
                    </a:lnTo>
                    <a:close/>
                    <a:moveTo>
                      <a:pt x="70" y="0"/>
                    </a:moveTo>
                    <a:lnTo>
                      <a:pt x="74" y="0"/>
                    </a:lnTo>
                    <a:lnTo>
                      <a:pt x="74" y="1"/>
                    </a:lnTo>
                    <a:lnTo>
                      <a:pt x="73" y="2"/>
                    </a:lnTo>
                    <a:lnTo>
                      <a:pt x="72" y="3"/>
                    </a:lnTo>
                    <a:lnTo>
                      <a:pt x="71" y="4"/>
                    </a:lnTo>
                    <a:lnTo>
                      <a:pt x="71" y="5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68" y="9"/>
                    </a:lnTo>
                    <a:lnTo>
                      <a:pt x="68" y="9"/>
                    </a:lnTo>
                    <a:lnTo>
                      <a:pt x="67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10"/>
                    </a:lnTo>
                    <a:lnTo>
                      <a:pt x="65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3" y="12"/>
                    </a:lnTo>
                    <a:lnTo>
                      <a:pt x="63" y="13"/>
                    </a:lnTo>
                    <a:lnTo>
                      <a:pt x="62" y="14"/>
                    </a:lnTo>
                    <a:lnTo>
                      <a:pt x="61" y="16"/>
                    </a:lnTo>
                    <a:lnTo>
                      <a:pt x="61" y="17"/>
                    </a:lnTo>
                    <a:lnTo>
                      <a:pt x="60" y="18"/>
                    </a:lnTo>
                    <a:lnTo>
                      <a:pt x="60" y="19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7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58" y="23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0" y="22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2" y="21"/>
                    </a:lnTo>
                    <a:lnTo>
                      <a:pt x="63" y="21"/>
                    </a:lnTo>
                    <a:lnTo>
                      <a:pt x="64" y="20"/>
                    </a:lnTo>
                    <a:lnTo>
                      <a:pt x="66" y="19"/>
                    </a:lnTo>
                    <a:lnTo>
                      <a:pt x="69" y="17"/>
                    </a:lnTo>
                    <a:lnTo>
                      <a:pt x="74" y="14"/>
                    </a:lnTo>
                    <a:lnTo>
                      <a:pt x="78" y="10"/>
                    </a:lnTo>
                    <a:lnTo>
                      <a:pt x="83" y="7"/>
                    </a:lnTo>
                    <a:lnTo>
                      <a:pt x="88" y="3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97" y="1"/>
                    </a:lnTo>
                    <a:lnTo>
                      <a:pt x="95" y="3"/>
                    </a:lnTo>
                    <a:lnTo>
                      <a:pt x="93" y="4"/>
                    </a:lnTo>
                    <a:lnTo>
                      <a:pt x="91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6" y="10"/>
                    </a:lnTo>
                    <a:lnTo>
                      <a:pt x="84" y="12"/>
                    </a:lnTo>
                    <a:lnTo>
                      <a:pt x="79" y="15"/>
                    </a:lnTo>
                    <a:lnTo>
                      <a:pt x="74" y="18"/>
                    </a:lnTo>
                    <a:lnTo>
                      <a:pt x="69" y="22"/>
                    </a:lnTo>
                    <a:lnTo>
                      <a:pt x="64" y="25"/>
                    </a:lnTo>
                    <a:lnTo>
                      <a:pt x="59" y="28"/>
                    </a:lnTo>
                    <a:lnTo>
                      <a:pt x="54" y="31"/>
                    </a:lnTo>
                    <a:lnTo>
                      <a:pt x="49" y="34"/>
                    </a:lnTo>
                    <a:lnTo>
                      <a:pt x="45" y="37"/>
                    </a:lnTo>
                    <a:lnTo>
                      <a:pt x="44" y="37"/>
                    </a:lnTo>
                    <a:lnTo>
                      <a:pt x="44" y="37"/>
                    </a:lnTo>
                    <a:lnTo>
                      <a:pt x="43" y="37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3"/>
                    </a:lnTo>
                    <a:lnTo>
                      <a:pt x="43" y="33"/>
                    </a:lnTo>
                    <a:lnTo>
                      <a:pt x="43" y="33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51" y="23"/>
                    </a:lnTo>
                    <a:lnTo>
                      <a:pt x="53" y="21"/>
                    </a:lnTo>
                    <a:lnTo>
                      <a:pt x="55" y="18"/>
                    </a:lnTo>
                    <a:lnTo>
                      <a:pt x="57" y="15"/>
                    </a:lnTo>
                    <a:lnTo>
                      <a:pt x="59" y="12"/>
                    </a:lnTo>
                    <a:lnTo>
                      <a:pt x="61" y="9"/>
                    </a:lnTo>
                    <a:lnTo>
                      <a:pt x="62" y="8"/>
                    </a:lnTo>
                    <a:lnTo>
                      <a:pt x="64" y="7"/>
                    </a:lnTo>
                    <a:lnTo>
                      <a:pt x="65" y="5"/>
                    </a:lnTo>
                    <a:lnTo>
                      <a:pt x="66" y="4"/>
                    </a:lnTo>
                    <a:lnTo>
                      <a:pt x="67" y="3"/>
                    </a:lnTo>
                    <a:lnTo>
                      <a:pt x="68" y="2"/>
                    </a:lnTo>
                    <a:lnTo>
                      <a:pt x="69" y="1"/>
                    </a:lnTo>
                    <a:lnTo>
                      <a:pt x="70" y="0"/>
                    </a:lnTo>
                    <a:close/>
                    <a:moveTo>
                      <a:pt x="136" y="0"/>
                    </a:moveTo>
                    <a:lnTo>
                      <a:pt x="141" y="0"/>
                    </a:lnTo>
                    <a:lnTo>
                      <a:pt x="141" y="0"/>
                    </a:lnTo>
                    <a:lnTo>
                      <a:pt x="140" y="1"/>
                    </a:lnTo>
                    <a:lnTo>
                      <a:pt x="140" y="1"/>
                    </a:lnTo>
                    <a:lnTo>
                      <a:pt x="139" y="2"/>
                    </a:lnTo>
                    <a:lnTo>
                      <a:pt x="139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7" y="4"/>
                    </a:lnTo>
                    <a:lnTo>
                      <a:pt x="136" y="5"/>
                    </a:lnTo>
                    <a:lnTo>
                      <a:pt x="134" y="8"/>
                    </a:lnTo>
                    <a:lnTo>
                      <a:pt x="131" y="12"/>
                    </a:lnTo>
                    <a:lnTo>
                      <a:pt x="127" y="16"/>
                    </a:lnTo>
                    <a:lnTo>
                      <a:pt x="124" y="20"/>
                    </a:lnTo>
                    <a:lnTo>
                      <a:pt x="121" y="23"/>
                    </a:lnTo>
                    <a:lnTo>
                      <a:pt x="119" y="26"/>
                    </a:lnTo>
                    <a:lnTo>
                      <a:pt x="119" y="27"/>
                    </a:lnTo>
                    <a:lnTo>
                      <a:pt x="120" y="26"/>
                    </a:lnTo>
                    <a:lnTo>
                      <a:pt x="122" y="25"/>
                    </a:lnTo>
                    <a:lnTo>
                      <a:pt x="125" y="24"/>
                    </a:lnTo>
                    <a:lnTo>
                      <a:pt x="127" y="22"/>
                    </a:lnTo>
                    <a:lnTo>
                      <a:pt x="130" y="20"/>
                    </a:lnTo>
                    <a:lnTo>
                      <a:pt x="132" y="19"/>
                    </a:lnTo>
                    <a:lnTo>
                      <a:pt x="134" y="17"/>
                    </a:lnTo>
                    <a:lnTo>
                      <a:pt x="135" y="16"/>
                    </a:lnTo>
                    <a:lnTo>
                      <a:pt x="136" y="16"/>
                    </a:lnTo>
                    <a:lnTo>
                      <a:pt x="138" y="15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3"/>
                    </a:lnTo>
                    <a:lnTo>
                      <a:pt x="144" y="13"/>
                    </a:lnTo>
                    <a:lnTo>
                      <a:pt x="145" y="12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0"/>
                    </a:lnTo>
                    <a:lnTo>
                      <a:pt x="152" y="9"/>
                    </a:lnTo>
                    <a:lnTo>
                      <a:pt x="153" y="9"/>
                    </a:lnTo>
                    <a:lnTo>
                      <a:pt x="154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61" y="10"/>
                    </a:lnTo>
                    <a:lnTo>
                      <a:pt x="162" y="11"/>
                    </a:lnTo>
                    <a:lnTo>
                      <a:pt x="164" y="11"/>
                    </a:lnTo>
                    <a:lnTo>
                      <a:pt x="165" y="12"/>
                    </a:lnTo>
                    <a:lnTo>
                      <a:pt x="166" y="13"/>
                    </a:lnTo>
                    <a:lnTo>
                      <a:pt x="167" y="15"/>
                    </a:lnTo>
                    <a:lnTo>
                      <a:pt x="168" y="16"/>
                    </a:lnTo>
                    <a:lnTo>
                      <a:pt x="169" y="18"/>
                    </a:lnTo>
                    <a:lnTo>
                      <a:pt x="169" y="19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2"/>
                    </a:lnTo>
                    <a:lnTo>
                      <a:pt x="168" y="24"/>
                    </a:lnTo>
                    <a:lnTo>
                      <a:pt x="167" y="27"/>
                    </a:lnTo>
                    <a:lnTo>
                      <a:pt x="165" y="30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1" y="37"/>
                    </a:lnTo>
                    <a:lnTo>
                      <a:pt x="163" y="38"/>
                    </a:lnTo>
                    <a:lnTo>
                      <a:pt x="165" y="40"/>
                    </a:lnTo>
                    <a:lnTo>
                      <a:pt x="167" y="41"/>
                    </a:lnTo>
                    <a:lnTo>
                      <a:pt x="168" y="44"/>
                    </a:lnTo>
                    <a:lnTo>
                      <a:pt x="169" y="46"/>
                    </a:lnTo>
                    <a:lnTo>
                      <a:pt x="170" y="49"/>
                    </a:lnTo>
                    <a:lnTo>
                      <a:pt x="170" y="50"/>
                    </a:lnTo>
                    <a:lnTo>
                      <a:pt x="170" y="51"/>
                    </a:lnTo>
                    <a:lnTo>
                      <a:pt x="170" y="52"/>
                    </a:lnTo>
                    <a:lnTo>
                      <a:pt x="169" y="54"/>
                    </a:lnTo>
                    <a:lnTo>
                      <a:pt x="169" y="53"/>
                    </a:lnTo>
                    <a:lnTo>
                      <a:pt x="169" y="53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2"/>
                    </a:lnTo>
                    <a:lnTo>
                      <a:pt x="168" y="52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68" y="54"/>
                    </a:lnTo>
                    <a:lnTo>
                      <a:pt x="168" y="55"/>
                    </a:lnTo>
                    <a:lnTo>
                      <a:pt x="167" y="55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6"/>
                    </a:lnTo>
                    <a:lnTo>
                      <a:pt x="168" y="58"/>
                    </a:lnTo>
                    <a:lnTo>
                      <a:pt x="167" y="60"/>
                    </a:lnTo>
                    <a:lnTo>
                      <a:pt x="166" y="63"/>
                    </a:lnTo>
                    <a:lnTo>
                      <a:pt x="165" y="66"/>
                    </a:lnTo>
                    <a:lnTo>
                      <a:pt x="164" y="68"/>
                    </a:lnTo>
                    <a:lnTo>
                      <a:pt x="162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3" y="74"/>
                    </a:lnTo>
                    <a:lnTo>
                      <a:pt x="164" y="75"/>
                    </a:lnTo>
                    <a:lnTo>
                      <a:pt x="165" y="76"/>
                    </a:lnTo>
                    <a:lnTo>
                      <a:pt x="166" y="77"/>
                    </a:lnTo>
                    <a:lnTo>
                      <a:pt x="167" y="78"/>
                    </a:lnTo>
                    <a:lnTo>
                      <a:pt x="167" y="80"/>
                    </a:lnTo>
                    <a:lnTo>
                      <a:pt x="167" y="81"/>
                    </a:lnTo>
                    <a:lnTo>
                      <a:pt x="167" y="82"/>
                    </a:lnTo>
                    <a:lnTo>
                      <a:pt x="167" y="84"/>
                    </a:lnTo>
                    <a:lnTo>
                      <a:pt x="167" y="85"/>
                    </a:lnTo>
                    <a:lnTo>
                      <a:pt x="167" y="87"/>
                    </a:lnTo>
                    <a:lnTo>
                      <a:pt x="167" y="88"/>
                    </a:lnTo>
                    <a:lnTo>
                      <a:pt x="167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2"/>
                    </a:lnTo>
                    <a:lnTo>
                      <a:pt x="165" y="94"/>
                    </a:lnTo>
                    <a:lnTo>
                      <a:pt x="165" y="96"/>
                    </a:lnTo>
                    <a:lnTo>
                      <a:pt x="164" y="98"/>
                    </a:lnTo>
                    <a:lnTo>
                      <a:pt x="163" y="100"/>
                    </a:lnTo>
                    <a:lnTo>
                      <a:pt x="162" y="102"/>
                    </a:lnTo>
                    <a:lnTo>
                      <a:pt x="160" y="103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6" y="108"/>
                    </a:lnTo>
                    <a:lnTo>
                      <a:pt x="156" y="109"/>
                    </a:lnTo>
                    <a:lnTo>
                      <a:pt x="154" y="111"/>
                    </a:lnTo>
                    <a:lnTo>
                      <a:pt x="153" y="112"/>
                    </a:lnTo>
                    <a:lnTo>
                      <a:pt x="152" y="113"/>
                    </a:lnTo>
                    <a:lnTo>
                      <a:pt x="151" y="115"/>
                    </a:lnTo>
                    <a:lnTo>
                      <a:pt x="150" y="116"/>
                    </a:lnTo>
                    <a:lnTo>
                      <a:pt x="150" y="118"/>
                    </a:lnTo>
                    <a:lnTo>
                      <a:pt x="149" y="119"/>
                    </a:lnTo>
                    <a:lnTo>
                      <a:pt x="148" y="121"/>
                    </a:lnTo>
                    <a:lnTo>
                      <a:pt x="147" y="122"/>
                    </a:lnTo>
                    <a:lnTo>
                      <a:pt x="145" y="125"/>
                    </a:lnTo>
                    <a:lnTo>
                      <a:pt x="142" y="128"/>
                    </a:lnTo>
                    <a:lnTo>
                      <a:pt x="139" y="131"/>
                    </a:lnTo>
                    <a:lnTo>
                      <a:pt x="136" y="133"/>
                    </a:lnTo>
                    <a:lnTo>
                      <a:pt x="133" y="136"/>
                    </a:lnTo>
                    <a:lnTo>
                      <a:pt x="130" y="138"/>
                    </a:lnTo>
                    <a:lnTo>
                      <a:pt x="130" y="139"/>
                    </a:lnTo>
                    <a:lnTo>
                      <a:pt x="128" y="140"/>
                    </a:lnTo>
                    <a:lnTo>
                      <a:pt x="126" y="142"/>
                    </a:lnTo>
                    <a:lnTo>
                      <a:pt x="124" y="144"/>
                    </a:lnTo>
                    <a:lnTo>
                      <a:pt x="121" y="145"/>
                    </a:lnTo>
                    <a:lnTo>
                      <a:pt x="119" y="147"/>
                    </a:lnTo>
                    <a:lnTo>
                      <a:pt x="118" y="148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8" y="148"/>
                    </a:lnTo>
                    <a:lnTo>
                      <a:pt x="118" y="148"/>
                    </a:lnTo>
                    <a:lnTo>
                      <a:pt x="118" y="147"/>
                    </a:lnTo>
                    <a:lnTo>
                      <a:pt x="118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2" y="144"/>
                    </a:lnTo>
                    <a:lnTo>
                      <a:pt x="123" y="143"/>
                    </a:lnTo>
                    <a:lnTo>
                      <a:pt x="124" y="143"/>
                    </a:lnTo>
                    <a:lnTo>
                      <a:pt x="125" y="142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3" y="142"/>
                    </a:lnTo>
                    <a:lnTo>
                      <a:pt x="121" y="143"/>
                    </a:lnTo>
                    <a:lnTo>
                      <a:pt x="119" y="144"/>
                    </a:lnTo>
                    <a:lnTo>
                      <a:pt x="117" y="145"/>
                    </a:lnTo>
                    <a:lnTo>
                      <a:pt x="115" y="146"/>
                    </a:lnTo>
                    <a:lnTo>
                      <a:pt x="113" y="146"/>
                    </a:lnTo>
                    <a:lnTo>
                      <a:pt x="112" y="147"/>
                    </a:lnTo>
                    <a:lnTo>
                      <a:pt x="113" y="146"/>
                    </a:lnTo>
                    <a:lnTo>
                      <a:pt x="113" y="145"/>
                    </a:lnTo>
                    <a:lnTo>
                      <a:pt x="115" y="144"/>
                    </a:lnTo>
                    <a:lnTo>
                      <a:pt x="116" y="142"/>
                    </a:lnTo>
                    <a:lnTo>
                      <a:pt x="120" y="139"/>
                    </a:lnTo>
                    <a:lnTo>
                      <a:pt x="125" y="135"/>
                    </a:lnTo>
                    <a:lnTo>
                      <a:pt x="130" y="131"/>
                    </a:lnTo>
                    <a:lnTo>
                      <a:pt x="135" y="128"/>
                    </a:lnTo>
                    <a:lnTo>
                      <a:pt x="139" y="125"/>
                    </a:lnTo>
                    <a:lnTo>
                      <a:pt x="142" y="124"/>
                    </a:lnTo>
                    <a:lnTo>
                      <a:pt x="143" y="122"/>
                    </a:lnTo>
                    <a:lnTo>
                      <a:pt x="144" y="120"/>
                    </a:lnTo>
                    <a:lnTo>
                      <a:pt x="145" y="118"/>
                    </a:lnTo>
                    <a:lnTo>
                      <a:pt x="146" y="117"/>
                    </a:lnTo>
                    <a:lnTo>
                      <a:pt x="146" y="115"/>
                    </a:lnTo>
                    <a:lnTo>
                      <a:pt x="147" y="113"/>
                    </a:lnTo>
                    <a:lnTo>
                      <a:pt x="148" y="112"/>
                    </a:lnTo>
                    <a:lnTo>
                      <a:pt x="149" y="110"/>
                    </a:lnTo>
                    <a:lnTo>
                      <a:pt x="151" y="109"/>
                    </a:lnTo>
                    <a:lnTo>
                      <a:pt x="152" y="107"/>
                    </a:lnTo>
                    <a:lnTo>
                      <a:pt x="154" y="105"/>
                    </a:lnTo>
                    <a:lnTo>
                      <a:pt x="155" y="103"/>
                    </a:lnTo>
                    <a:lnTo>
                      <a:pt x="157" y="101"/>
                    </a:lnTo>
                    <a:lnTo>
                      <a:pt x="158" y="98"/>
                    </a:lnTo>
                    <a:lnTo>
                      <a:pt x="159" y="96"/>
                    </a:lnTo>
                    <a:lnTo>
                      <a:pt x="160" y="94"/>
                    </a:lnTo>
                    <a:lnTo>
                      <a:pt x="160" y="91"/>
                    </a:lnTo>
                    <a:lnTo>
                      <a:pt x="161" y="89"/>
                    </a:lnTo>
                    <a:lnTo>
                      <a:pt x="161" y="86"/>
                    </a:lnTo>
                    <a:lnTo>
                      <a:pt x="161" y="84"/>
                    </a:lnTo>
                    <a:lnTo>
                      <a:pt x="161" y="82"/>
                    </a:lnTo>
                    <a:lnTo>
                      <a:pt x="161" y="79"/>
                    </a:lnTo>
                    <a:lnTo>
                      <a:pt x="160" y="77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8" y="76"/>
                    </a:lnTo>
                    <a:lnTo>
                      <a:pt x="157" y="77"/>
                    </a:lnTo>
                    <a:lnTo>
                      <a:pt x="157" y="78"/>
                    </a:lnTo>
                    <a:lnTo>
                      <a:pt x="156" y="79"/>
                    </a:lnTo>
                    <a:lnTo>
                      <a:pt x="156" y="80"/>
                    </a:lnTo>
                    <a:lnTo>
                      <a:pt x="155" y="80"/>
                    </a:lnTo>
                    <a:lnTo>
                      <a:pt x="154" y="81"/>
                    </a:lnTo>
                    <a:lnTo>
                      <a:pt x="153" y="82"/>
                    </a:lnTo>
                    <a:lnTo>
                      <a:pt x="153" y="82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1" y="82"/>
                    </a:lnTo>
                    <a:lnTo>
                      <a:pt x="150" y="82"/>
                    </a:lnTo>
                    <a:lnTo>
                      <a:pt x="150" y="81"/>
                    </a:lnTo>
                    <a:lnTo>
                      <a:pt x="151" y="78"/>
                    </a:lnTo>
                    <a:lnTo>
                      <a:pt x="153" y="74"/>
                    </a:lnTo>
                    <a:lnTo>
                      <a:pt x="156" y="69"/>
                    </a:lnTo>
                    <a:lnTo>
                      <a:pt x="158" y="64"/>
                    </a:lnTo>
                    <a:lnTo>
                      <a:pt x="160" y="59"/>
                    </a:lnTo>
                    <a:lnTo>
                      <a:pt x="161" y="54"/>
                    </a:lnTo>
                    <a:lnTo>
                      <a:pt x="162" y="52"/>
                    </a:lnTo>
                    <a:lnTo>
                      <a:pt x="162" y="50"/>
                    </a:lnTo>
                    <a:lnTo>
                      <a:pt x="162" y="48"/>
                    </a:lnTo>
                    <a:lnTo>
                      <a:pt x="162" y="47"/>
                    </a:lnTo>
                    <a:lnTo>
                      <a:pt x="161" y="46"/>
                    </a:lnTo>
                    <a:lnTo>
                      <a:pt x="161" y="45"/>
                    </a:lnTo>
                    <a:lnTo>
                      <a:pt x="161" y="44"/>
                    </a:lnTo>
                    <a:lnTo>
                      <a:pt x="160" y="43"/>
                    </a:lnTo>
                    <a:lnTo>
                      <a:pt x="160" y="43"/>
                    </a:lnTo>
                    <a:lnTo>
                      <a:pt x="160" y="42"/>
                    </a:lnTo>
                    <a:lnTo>
                      <a:pt x="160" y="42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8" y="41"/>
                    </a:lnTo>
                    <a:lnTo>
                      <a:pt x="157" y="42"/>
                    </a:lnTo>
                    <a:lnTo>
                      <a:pt x="157" y="43"/>
                    </a:lnTo>
                    <a:lnTo>
                      <a:pt x="156" y="43"/>
                    </a:lnTo>
                    <a:lnTo>
                      <a:pt x="155" y="44"/>
                    </a:lnTo>
                    <a:lnTo>
                      <a:pt x="154" y="45"/>
                    </a:lnTo>
                    <a:lnTo>
                      <a:pt x="153" y="45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1" y="47"/>
                    </a:lnTo>
                    <a:lnTo>
                      <a:pt x="151" y="47"/>
                    </a:lnTo>
                    <a:lnTo>
                      <a:pt x="150" y="47"/>
                    </a:lnTo>
                    <a:lnTo>
                      <a:pt x="150" y="48"/>
                    </a:lnTo>
                    <a:lnTo>
                      <a:pt x="150" y="48"/>
                    </a:lnTo>
                    <a:lnTo>
                      <a:pt x="149" y="48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6" y="52"/>
                    </a:lnTo>
                    <a:lnTo>
                      <a:pt x="146" y="52"/>
                    </a:lnTo>
                    <a:lnTo>
                      <a:pt x="145" y="52"/>
                    </a:lnTo>
                    <a:lnTo>
                      <a:pt x="144" y="52"/>
                    </a:lnTo>
                    <a:lnTo>
                      <a:pt x="143" y="52"/>
                    </a:lnTo>
                    <a:lnTo>
                      <a:pt x="142" y="52"/>
                    </a:lnTo>
                    <a:lnTo>
                      <a:pt x="142" y="52"/>
                    </a:lnTo>
                    <a:lnTo>
                      <a:pt x="145" y="49"/>
                    </a:lnTo>
                    <a:lnTo>
                      <a:pt x="148" y="45"/>
                    </a:lnTo>
                    <a:lnTo>
                      <a:pt x="152" y="40"/>
                    </a:lnTo>
                    <a:lnTo>
                      <a:pt x="155" y="36"/>
                    </a:lnTo>
                    <a:lnTo>
                      <a:pt x="157" y="33"/>
                    </a:lnTo>
                    <a:lnTo>
                      <a:pt x="158" y="31"/>
                    </a:lnTo>
                    <a:lnTo>
                      <a:pt x="160" y="28"/>
                    </a:lnTo>
                    <a:lnTo>
                      <a:pt x="161" y="26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2" y="20"/>
                    </a:lnTo>
                    <a:lnTo>
                      <a:pt x="162" y="18"/>
                    </a:lnTo>
                    <a:lnTo>
                      <a:pt x="161" y="18"/>
                    </a:lnTo>
                    <a:lnTo>
                      <a:pt x="160" y="17"/>
                    </a:lnTo>
                    <a:lnTo>
                      <a:pt x="160" y="16"/>
                    </a:lnTo>
                    <a:lnTo>
                      <a:pt x="158" y="16"/>
                    </a:lnTo>
                    <a:lnTo>
                      <a:pt x="156" y="15"/>
                    </a:lnTo>
                    <a:lnTo>
                      <a:pt x="154" y="14"/>
                    </a:lnTo>
                    <a:lnTo>
                      <a:pt x="152" y="15"/>
                    </a:lnTo>
                    <a:lnTo>
                      <a:pt x="150" y="15"/>
                    </a:lnTo>
                    <a:lnTo>
                      <a:pt x="147" y="16"/>
                    </a:lnTo>
                    <a:lnTo>
                      <a:pt x="144" y="17"/>
                    </a:lnTo>
                    <a:lnTo>
                      <a:pt x="139" y="19"/>
                    </a:lnTo>
                    <a:lnTo>
                      <a:pt x="134" y="22"/>
                    </a:lnTo>
                    <a:lnTo>
                      <a:pt x="130" y="25"/>
                    </a:lnTo>
                    <a:lnTo>
                      <a:pt x="127" y="27"/>
                    </a:lnTo>
                    <a:lnTo>
                      <a:pt x="125" y="28"/>
                    </a:lnTo>
                    <a:lnTo>
                      <a:pt x="124" y="28"/>
                    </a:lnTo>
                    <a:lnTo>
                      <a:pt x="122" y="29"/>
                    </a:lnTo>
                    <a:lnTo>
                      <a:pt x="121" y="30"/>
                    </a:lnTo>
                    <a:lnTo>
                      <a:pt x="119" y="32"/>
                    </a:lnTo>
                    <a:lnTo>
                      <a:pt x="116" y="34"/>
                    </a:lnTo>
                    <a:lnTo>
                      <a:pt x="114" y="36"/>
                    </a:lnTo>
                    <a:lnTo>
                      <a:pt x="111" y="38"/>
                    </a:lnTo>
                    <a:lnTo>
                      <a:pt x="110" y="39"/>
                    </a:lnTo>
                    <a:lnTo>
                      <a:pt x="108" y="39"/>
                    </a:lnTo>
                    <a:lnTo>
                      <a:pt x="106" y="40"/>
                    </a:lnTo>
                    <a:lnTo>
                      <a:pt x="105" y="40"/>
                    </a:lnTo>
                    <a:lnTo>
                      <a:pt x="104" y="40"/>
                    </a:lnTo>
                    <a:lnTo>
                      <a:pt x="104" y="41"/>
                    </a:lnTo>
                    <a:lnTo>
                      <a:pt x="103" y="42"/>
                    </a:lnTo>
                    <a:lnTo>
                      <a:pt x="103" y="43"/>
                    </a:lnTo>
                    <a:lnTo>
                      <a:pt x="102" y="45"/>
                    </a:lnTo>
                    <a:lnTo>
                      <a:pt x="102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2"/>
                    </a:lnTo>
                    <a:lnTo>
                      <a:pt x="101" y="41"/>
                    </a:lnTo>
                    <a:lnTo>
                      <a:pt x="102" y="38"/>
                    </a:lnTo>
                    <a:lnTo>
                      <a:pt x="103" y="37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6" y="32"/>
                    </a:lnTo>
                    <a:lnTo>
                      <a:pt x="108" y="31"/>
                    </a:lnTo>
                    <a:lnTo>
                      <a:pt x="111" y="29"/>
                    </a:lnTo>
                    <a:lnTo>
                      <a:pt x="114" y="26"/>
                    </a:lnTo>
                    <a:lnTo>
                      <a:pt x="115" y="25"/>
                    </a:lnTo>
                    <a:lnTo>
                      <a:pt x="117" y="23"/>
                    </a:lnTo>
                    <a:lnTo>
                      <a:pt x="118" y="22"/>
                    </a:lnTo>
                    <a:lnTo>
                      <a:pt x="119" y="20"/>
                    </a:lnTo>
                    <a:lnTo>
                      <a:pt x="120" y="19"/>
                    </a:lnTo>
                    <a:lnTo>
                      <a:pt x="121" y="18"/>
                    </a:lnTo>
                    <a:lnTo>
                      <a:pt x="123" y="16"/>
                    </a:lnTo>
                    <a:lnTo>
                      <a:pt x="125" y="13"/>
                    </a:lnTo>
                    <a:lnTo>
                      <a:pt x="128" y="9"/>
                    </a:lnTo>
                    <a:lnTo>
                      <a:pt x="131" y="6"/>
                    </a:lnTo>
                    <a:lnTo>
                      <a:pt x="134" y="3"/>
                    </a:lnTo>
                    <a:lnTo>
                      <a:pt x="136" y="0"/>
                    </a:lnTo>
                    <a:close/>
                    <a:moveTo>
                      <a:pt x="113" y="150"/>
                    </a:move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49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close/>
                    <a:moveTo>
                      <a:pt x="116" y="149"/>
                    </a:move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close/>
                    <a:moveTo>
                      <a:pt x="14" y="103"/>
                    </a:move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5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close/>
                    <a:moveTo>
                      <a:pt x="29" y="87"/>
                    </a:moveTo>
                    <a:lnTo>
                      <a:pt x="29" y="87"/>
                    </a:lnTo>
                    <a:lnTo>
                      <a:pt x="29" y="87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close/>
                    <a:moveTo>
                      <a:pt x="29" y="85"/>
                    </a:move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close/>
                    <a:moveTo>
                      <a:pt x="29" y="84"/>
                    </a:move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reeform 22"/>
              <p:cNvSpPr>
                <a:spLocks noEditPoints="1"/>
              </p:cNvSpPr>
              <p:nvPr/>
            </p:nvSpPr>
            <p:spPr bwMode="auto">
              <a:xfrm>
                <a:off x="1069" y="461"/>
                <a:ext cx="462" cy="77"/>
              </a:xfrm>
              <a:custGeom>
                <a:avLst/>
                <a:gdLst>
                  <a:gd name="T0" fmla="*/ 450 w 462"/>
                  <a:gd name="T1" fmla="*/ 20 h 77"/>
                  <a:gd name="T2" fmla="*/ 398 w 462"/>
                  <a:gd name="T3" fmla="*/ 55 h 77"/>
                  <a:gd name="T4" fmla="*/ 461 w 462"/>
                  <a:gd name="T5" fmla="*/ 27 h 77"/>
                  <a:gd name="T6" fmla="*/ 0 w 462"/>
                  <a:gd name="T7" fmla="*/ 45 h 77"/>
                  <a:gd name="T8" fmla="*/ 27 w 462"/>
                  <a:gd name="T9" fmla="*/ 5 h 77"/>
                  <a:gd name="T10" fmla="*/ 54 w 462"/>
                  <a:gd name="T11" fmla="*/ 10 h 77"/>
                  <a:gd name="T12" fmla="*/ 61 w 462"/>
                  <a:gd name="T13" fmla="*/ 13 h 77"/>
                  <a:gd name="T14" fmla="*/ 69 w 462"/>
                  <a:gd name="T15" fmla="*/ 17 h 77"/>
                  <a:gd name="T16" fmla="*/ 87 w 462"/>
                  <a:gd name="T17" fmla="*/ 6 h 77"/>
                  <a:gd name="T18" fmla="*/ 100 w 462"/>
                  <a:gd name="T19" fmla="*/ 26 h 77"/>
                  <a:gd name="T20" fmla="*/ 91 w 462"/>
                  <a:gd name="T21" fmla="*/ 0 h 77"/>
                  <a:gd name="T22" fmla="*/ 116 w 462"/>
                  <a:gd name="T23" fmla="*/ 20 h 77"/>
                  <a:gd name="T24" fmla="*/ 118 w 462"/>
                  <a:gd name="T25" fmla="*/ 5 h 77"/>
                  <a:gd name="T26" fmla="*/ 105 w 462"/>
                  <a:gd name="T27" fmla="*/ 35 h 77"/>
                  <a:gd name="T28" fmla="*/ 140 w 462"/>
                  <a:gd name="T29" fmla="*/ 50 h 77"/>
                  <a:gd name="T30" fmla="*/ 141 w 462"/>
                  <a:gd name="T31" fmla="*/ 11 h 77"/>
                  <a:gd name="T32" fmla="*/ 151 w 462"/>
                  <a:gd name="T33" fmla="*/ 13 h 77"/>
                  <a:gd name="T34" fmla="*/ 168 w 462"/>
                  <a:gd name="T35" fmla="*/ 20 h 77"/>
                  <a:gd name="T36" fmla="*/ 170 w 462"/>
                  <a:gd name="T37" fmla="*/ 21 h 77"/>
                  <a:gd name="T38" fmla="*/ 176 w 462"/>
                  <a:gd name="T39" fmla="*/ 15 h 77"/>
                  <a:gd name="T40" fmla="*/ 173 w 462"/>
                  <a:gd name="T41" fmla="*/ 34 h 77"/>
                  <a:gd name="T42" fmla="*/ 175 w 462"/>
                  <a:gd name="T43" fmla="*/ 53 h 77"/>
                  <a:gd name="T44" fmla="*/ 181 w 462"/>
                  <a:gd name="T45" fmla="*/ 30 h 77"/>
                  <a:gd name="T46" fmla="*/ 182 w 462"/>
                  <a:gd name="T47" fmla="*/ 25 h 77"/>
                  <a:gd name="T48" fmla="*/ 212 w 462"/>
                  <a:gd name="T49" fmla="*/ 25 h 77"/>
                  <a:gd name="T50" fmla="*/ 186 w 462"/>
                  <a:gd name="T51" fmla="*/ 1 h 77"/>
                  <a:gd name="T52" fmla="*/ 208 w 462"/>
                  <a:gd name="T53" fmla="*/ 13 h 77"/>
                  <a:gd name="T54" fmla="*/ 217 w 462"/>
                  <a:gd name="T55" fmla="*/ 26 h 77"/>
                  <a:gd name="T56" fmla="*/ 222 w 462"/>
                  <a:gd name="T57" fmla="*/ 29 h 77"/>
                  <a:gd name="T58" fmla="*/ 229 w 462"/>
                  <a:gd name="T59" fmla="*/ 16 h 77"/>
                  <a:gd name="T60" fmla="*/ 229 w 462"/>
                  <a:gd name="T61" fmla="*/ 18 h 77"/>
                  <a:gd name="T62" fmla="*/ 232 w 462"/>
                  <a:gd name="T63" fmla="*/ 17 h 77"/>
                  <a:gd name="T64" fmla="*/ 240 w 462"/>
                  <a:gd name="T65" fmla="*/ 14 h 77"/>
                  <a:gd name="T66" fmla="*/ 244 w 462"/>
                  <a:gd name="T67" fmla="*/ 13 h 77"/>
                  <a:gd name="T68" fmla="*/ 249 w 462"/>
                  <a:gd name="T69" fmla="*/ 13 h 77"/>
                  <a:gd name="T70" fmla="*/ 252 w 462"/>
                  <a:gd name="T71" fmla="*/ 9 h 77"/>
                  <a:gd name="T72" fmla="*/ 258 w 462"/>
                  <a:gd name="T73" fmla="*/ 4 h 77"/>
                  <a:gd name="T74" fmla="*/ 262 w 462"/>
                  <a:gd name="T75" fmla="*/ 1 h 77"/>
                  <a:gd name="T76" fmla="*/ 262 w 462"/>
                  <a:gd name="T77" fmla="*/ 34 h 77"/>
                  <a:gd name="T78" fmla="*/ 295 w 462"/>
                  <a:gd name="T79" fmla="*/ 75 h 77"/>
                  <a:gd name="T80" fmla="*/ 190 w 462"/>
                  <a:gd name="T81" fmla="*/ 64 h 77"/>
                  <a:gd name="T82" fmla="*/ 126 w 462"/>
                  <a:gd name="T83" fmla="*/ 53 h 77"/>
                  <a:gd name="T84" fmla="*/ 72 w 462"/>
                  <a:gd name="T85" fmla="*/ 25 h 77"/>
                  <a:gd name="T86" fmla="*/ 59 w 462"/>
                  <a:gd name="T87" fmla="*/ 16 h 77"/>
                  <a:gd name="T88" fmla="*/ 44 w 462"/>
                  <a:gd name="T89" fmla="*/ 4 h 77"/>
                  <a:gd name="T90" fmla="*/ 80 w 462"/>
                  <a:gd name="T91" fmla="*/ 6 h 77"/>
                  <a:gd name="T92" fmla="*/ 64 w 462"/>
                  <a:gd name="T93" fmla="*/ 9 h 77"/>
                  <a:gd name="T94" fmla="*/ 58 w 462"/>
                  <a:gd name="T95" fmla="*/ 8 h 77"/>
                  <a:gd name="T96" fmla="*/ 142 w 462"/>
                  <a:gd name="T97" fmla="*/ 5 h 77"/>
                  <a:gd name="T98" fmla="*/ 357 w 462"/>
                  <a:gd name="T99" fmla="*/ 54 h 77"/>
                  <a:gd name="T100" fmla="*/ 358 w 462"/>
                  <a:gd name="T101" fmla="*/ 48 h 77"/>
                  <a:gd name="T102" fmla="*/ 151 w 462"/>
                  <a:gd name="T103" fmla="*/ 41 h 77"/>
                  <a:gd name="T104" fmla="*/ 165 w 462"/>
                  <a:gd name="T105" fmla="*/ 36 h 77"/>
                  <a:gd name="T106" fmla="*/ 195 w 462"/>
                  <a:gd name="T107" fmla="*/ 53 h 77"/>
                  <a:gd name="T108" fmla="*/ 186 w 462"/>
                  <a:gd name="T109" fmla="*/ 38 h 77"/>
                  <a:gd name="T110" fmla="*/ 196 w 462"/>
                  <a:gd name="T111" fmla="*/ 44 h 77"/>
                  <a:gd name="T112" fmla="*/ 261 w 462"/>
                  <a:gd name="T113" fmla="*/ 36 h 77"/>
                  <a:gd name="T114" fmla="*/ 213 w 462"/>
                  <a:gd name="T115" fmla="*/ 21 h 77"/>
                  <a:gd name="T116" fmla="*/ 390 w 462"/>
                  <a:gd name="T117" fmla="*/ 18 h 77"/>
                  <a:gd name="T118" fmla="*/ 230 w 462"/>
                  <a:gd name="T119" fmla="*/ 16 h 77"/>
                  <a:gd name="T120" fmla="*/ 232 w 462"/>
                  <a:gd name="T121" fmla="*/ 16 h 77"/>
                  <a:gd name="T122" fmla="*/ 254 w 462"/>
                  <a:gd name="T123" fmla="*/ 7 h 77"/>
                  <a:gd name="T124" fmla="*/ 143 w 462"/>
                  <a:gd name="T12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77">
                    <a:moveTo>
                      <a:pt x="424" y="77"/>
                    </a:moveTo>
                    <a:lnTo>
                      <a:pt x="419" y="77"/>
                    </a:lnTo>
                    <a:lnTo>
                      <a:pt x="420" y="76"/>
                    </a:lnTo>
                    <a:lnTo>
                      <a:pt x="421" y="75"/>
                    </a:lnTo>
                    <a:lnTo>
                      <a:pt x="422" y="74"/>
                    </a:lnTo>
                    <a:lnTo>
                      <a:pt x="422" y="73"/>
                    </a:lnTo>
                    <a:lnTo>
                      <a:pt x="423" y="72"/>
                    </a:lnTo>
                    <a:lnTo>
                      <a:pt x="423" y="72"/>
                    </a:lnTo>
                    <a:lnTo>
                      <a:pt x="423" y="71"/>
                    </a:lnTo>
                    <a:lnTo>
                      <a:pt x="423" y="71"/>
                    </a:lnTo>
                    <a:lnTo>
                      <a:pt x="425" y="70"/>
                    </a:lnTo>
                    <a:lnTo>
                      <a:pt x="427" y="68"/>
                    </a:lnTo>
                    <a:lnTo>
                      <a:pt x="428" y="66"/>
                    </a:lnTo>
                    <a:lnTo>
                      <a:pt x="429" y="63"/>
                    </a:lnTo>
                    <a:lnTo>
                      <a:pt x="431" y="61"/>
                    </a:lnTo>
                    <a:lnTo>
                      <a:pt x="433" y="59"/>
                    </a:lnTo>
                    <a:lnTo>
                      <a:pt x="434" y="57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7" y="54"/>
                    </a:lnTo>
                    <a:lnTo>
                      <a:pt x="438" y="51"/>
                    </a:lnTo>
                    <a:lnTo>
                      <a:pt x="441" y="47"/>
                    </a:lnTo>
                    <a:lnTo>
                      <a:pt x="443" y="44"/>
                    </a:lnTo>
                    <a:lnTo>
                      <a:pt x="446" y="40"/>
                    </a:lnTo>
                    <a:lnTo>
                      <a:pt x="449" y="36"/>
                    </a:lnTo>
                    <a:lnTo>
                      <a:pt x="451" y="33"/>
                    </a:lnTo>
                    <a:lnTo>
                      <a:pt x="452" y="32"/>
                    </a:lnTo>
                    <a:lnTo>
                      <a:pt x="453" y="30"/>
                    </a:lnTo>
                    <a:lnTo>
                      <a:pt x="454" y="29"/>
                    </a:lnTo>
                    <a:lnTo>
                      <a:pt x="456" y="27"/>
                    </a:lnTo>
                    <a:lnTo>
                      <a:pt x="456" y="25"/>
                    </a:lnTo>
                    <a:lnTo>
                      <a:pt x="457" y="24"/>
                    </a:lnTo>
                    <a:lnTo>
                      <a:pt x="457" y="23"/>
                    </a:lnTo>
                    <a:lnTo>
                      <a:pt x="457" y="23"/>
                    </a:lnTo>
                    <a:lnTo>
                      <a:pt x="457" y="22"/>
                    </a:lnTo>
                    <a:lnTo>
                      <a:pt x="456" y="21"/>
                    </a:lnTo>
                    <a:lnTo>
                      <a:pt x="455" y="20"/>
                    </a:lnTo>
                    <a:lnTo>
                      <a:pt x="454" y="20"/>
                    </a:lnTo>
                    <a:lnTo>
                      <a:pt x="453" y="20"/>
                    </a:lnTo>
                    <a:lnTo>
                      <a:pt x="450" y="20"/>
                    </a:lnTo>
                    <a:lnTo>
                      <a:pt x="446" y="21"/>
                    </a:lnTo>
                    <a:lnTo>
                      <a:pt x="443" y="23"/>
                    </a:lnTo>
                    <a:lnTo>
                      <a:pt x="440" y="24"/>
                    </a:lnTo>
                    <a:lnTo>
                      <a:pt x="437" y="26"/>
                    </a:lnTo>
                    <a:lnTo>
                      <a:pt x="434" y="28"/>
                    </a:lnTo>
                    <a:lnTo>
                      <a:pt x="431" y="30"/>
                    </a:lnTo>
                    <a:lnTo>
                      <a:pt x="428" y="33"/>
                    </a:lnTo>
                    <a:lnTo>
                      <a:pt x="423" y="38"/>
                    </a:lnTo>
                    <a:lnTo>
                      <a:pt x="418" y="43"/>
                    </a:lnTo>
                    <a:lnTo>
                      <a:pt x="413" y="48"/>
                    </a:lnTo>
                    <a:lnTo>
                      <a:pt x="409" y="52"/>
                    </a:lnTo>
                    <a:lnTo>
                      <a:pt x="406" y="54"/>
                    </a:lnTo>
                    <a:lnTo>
                      <a:pt x="404" y="56"/>
                    </a:lnTo>
                    <a:lnTo>
                      <a:pt x="402" y="58"/>
                    </a:lnTo>
                    <a:lnTo>
                      <a:pt x="400" y="60"/>
                    </a:lnTo>
                    <a:lnTo>
                      <a:pt x="397" y="62"/>
                    </a:lnTo>
                    <a:lnTo>
                      <a:pt x="395" y="64"/>
                    </a:lnTo>
                    <a:lnTo>
                      <a:pt x="393" y="66"/>
                    </a:lnTo>
                    <a:lnTo>
                      <a:pt x="391" y="68"/>
                    </a:lnTo>
                    <a:lnTo>
                      <a:pt x="390" y="70"/>
                    </a:lnTo>
                    <a:lnTo>
                      <a:pt x="388" y="71"/>
                    </a:lnTo>
                    <a:lnTo>
                      <a:pt x="387" y="72"/>
                    </a:lnTo>
                    <a:lnTo>
                      <a:pt x="386" y="73"/>
                    </a:lnTo>
                    <a:lnTo>
                      <a:pt x="385" y="73"/>
                    </a:lnTo>
                    <a:lnTo>
                      <a:pt x="384" y="75"/>
                    </a:lnTo>
                    <a:lnTo>
                      <a:pt x="383" y="76"/>
                    </a:lnTo>
                    <a:lnTo>
                      <a:pt x="382" y="77"/>
                    </a:lnTo>
                    <a:lnTo>
                      <a:pt x="375" y="77"/>
                    </a:lnTo>
                    <a:lnTo>
                      <a:pt x="375" y="76"/>
                    </a:lnTo>
                    <a:lnTo>
                      <a:pt x="376" y="75"/>
                    </a:lnTo>
                    <a:lnTo>
                      <a:pt x="377" y="75"/>
                    </a:lnTo>
                    <a:lnTo>
                      <a:pt x="378" y="74"/>
                    </a:lnTo>
                    <a:lnTo>
                      <a:pt x="378" y="73"/>
                    </a:lnTo>
                    <a:lnTo>
                      <a:pt x="378" y="73"/>
                    </a:lnTo>
                    <a:lnTo>
                      <a:pt x="379" y="73"/>
                    </a:lnTo>
                    <a:lnTo>
                      <a:pt x="379" y="72"/>
                    </a:lnTo>
                    <a:lnTo>
                      <a:pt x="381" y="71"/>
                    </a:lnTo>
                    <a:lnTo>
                      <a:pt x="383" y="69"/>
                    </a:lnTo>
                    <a:lnTo>
                      <a:pt x="386" y="67"/>
                    </a:lnTo>
                    <a:lnTo>
                      <a:pt x="388" y="64"/>
                    </a:lnTo>
                    <a:lnTo>
                      <a:pt x="391" y="61"/>
                    </a:lnTo>
                    <a:lnTo>
                      <a:pt x="393" y="59"/>
                    </a:lnTo>
                    <a:lnTo>
                      <a:pt x="394" y="58"/>
                    </a:lnTo>
                    <a:lnTo>
                      <a:pt x="396" y="57"/>
                    </a:lnTo>
                    <a:lnTo>
                      <a:pt x="397" y="56"/>
                    </a:lnTo>
                    <a:lnTo>
                      <a:pt x="398" y="56"/>
                    </a:lnTo>
                    <a:lnTo>
                      <a:pt x="398" y="55"/>
                    </a:lnTo>
                    <a:lnTo>
                      <a:pt x="400" y="54"/>
                    </a:lnTo>
                    <a:lnTo>
                      <a:pt x="401" y="52"/>
                    </a:lnTo>
                    <a:lnTo>
                      <a:pt x="402" y="50"/>
                    </a:lnTo>
                    <a:lnTo>
                      <a:pt x="404" y="49"/>
                    </a:lnTo>
                    <a:lnTo>
                      <a:pt x="405" y="47"/>
                    </a:lnTo>
                    <a:lnTo>
                      <a:pt x="406" y="46"/>
                    </a:lnTo>
                    <a:lnTo>
                      <a:pt x="406" y="46"/>
                    </a:lnTo>
                    <a:lnTo>
                      <a:pt x="406" y="45"/>
                    </a:lnTo>
                    <a:lnTo>
                      <a:pt x="407" y="44"/>
                    </a:lnTo>
                    <a:lnTo>
                      <a:pt x="408" y="44"/>
                    </a:lnTo>
                    <a:lnTo>
                      <a:pt x="408" y="43"/>
                    </a:lnTo>
                    <a:lnTo>
                      <a:pt x="409" y="43"/>
                    </a:lnTo>
                    <a:lnTo>
                      <a:pt x="410" y="42"/>
                    </a:lnTo>
                    <a:lnTo>
                      <a:pt x="410" y="41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39"/>
                    </a:lnTo>
                    <a:lnTo>
                      <a:pt x="415" y="37"/>
                    </a:lnTo>
                    <a:lnTo>
                      <a:pt x="417" y="35"/>
                    </a:lnTo>
                    <a:lnTo>
                      <a:pt x="419" y="33"/>
                    </a:lnTo>
                    <a:lnTo>
                      <a:pt x="421" y="32"/>
                    </a:lnTo>
                    <a:lnTo>
                      <a:pt x="422" y="30"/>
                    </a:lnTo>
                    <a:lnTo>
                      <a:pt x="423" y="30"/>
                    </a:lnTo>
                    <a:lnTo>
                      <a:pt x="424" y="28"/>
                    </a:lnTo>
                    <a:lnTo>
                      <a:pt x="427" y="26"/>
                    </a:lnTo>
                    <a:lnTo>
                      <a:pt x="430" y="24"/>
                    </a:lnTo>
                    <a:lnTo>
                      <a:pt x="433" y="22"/>
                    </a:lnTo>
                    <a:lnTo>
                      <a:pt x="437" y="21"/>
                    </a:lnTo>
                    <a:lnTo>
                      <a:pt x="440" y="19"/>
                    </a:lnTo>
                    <a:lnTo>
                      <a:pt x="443" y="18"/>
                    </a:lnTo>
                    <a:lnTo>
                      <a:pt x="445" y="18"/>
                    </a:lnTo>
                    <a:lnTo>
                      <a:pt x="446" y="17"/>
                    </a:lnTo>
                    <a:lnTo>
                      <a:pt x="448" y="16"/>
                    </a:lnTo>
                    <a:lnTo>
                      <a:pt x="450" y="16"/>
                    </a:lnTo>
                    <a:lnTo>
                      <a:pt x="452" y="15"/>
                    </a:lnTo>
                    <a:lnTo>
                      <a:pt x="454" y="15"/>
                    </a:lnTo>
                    <a:lnTo>
                      <a:pt x="456" y="15"/>
                    </a:lnTo>
                    <a:lnTo>
                      <a:pt x="457" y="15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9"/>
                    </a:lnTo>
                    <a:lnTo>
                      <a:pt x="461" y="21"/>
                    </a:lnTo>
                    <a:lnTo>
                      <a:pt x="462" y="22"/>
                    </a:lnTo>
                    <a:lnTo>
                      <a:pt x="462" y="23"/>
                    </a:lnTo>
                    <a:lnTo>
                      <a:pt x="462" y="25"/>
                    </a:lnTo>
                    <a:lnTo>
                      <a:pt x="461" y="26"/>
                    </a:lnTo>
                    <a:lnTo>
                      <a:pt x="461" y="27"/>
                    </a:lnTo>
                    <a:lnTo>
                      <a:pt x="460" y="29"/>
                    </a:lnTo>
                    <a:lnTo>
                      <a:pt x="458" y="31"/>
                    </a:lnTo>
                    <a:lnTo>
                      <a:pt x="456" y="33"/>
                    </a:lnTo>
                    <a:lnTo>
                      <a:pt x="454" y="36"/>
                    </a:lnTo>
                    <a:lnTo>
                      <a:pt x="452" y="38"/>
                    </a:lnTo>
                    <a:lnTo>
                      <a:pt x="450" y="41"/>
                    </a:lnTo>
                    <a:lnTo>
                      <a:pt x="448" y="44"/>
                    </a:lnTo>
                    <a:lnTo>
                      <a:pt x="445" y="47"/>
                    </a:lnTo>
                    <a:lnTo>
                      <a:pt x="443" y="49"/>
                    </a:lnTo>
                    <a:lnTo>
                      <a:pt x="441" y="52"/>
                    </a:lnTo>
                    <a:lnTo>
                      <a:pt x="440" y="55"/>
                    </a:lnTo>
                    <a:lnTo>
                      <a:pt x="438" y="58"/>
                    </a:lnTo>
                    <a:lnTo>
                      <a:pt x="436" y="60"/>
                    </a:lnTo>
                    <a:lnTo>
                      <a:pt x="434" y="62"/>
                    </a:lnTo>
                    <a:lnTo>
                      <a:pt x="433" y="65"/>
                    </a:lnTo>
                    <a:lnTo>
                      <a:pt x="431" y="67"/>
                    </a:lnTo>
                    <a:lnTo>
                      <a:pt x="429" y="69"/>
                    </a:lnTo>
                    <a:lnTo>
                      <a:pt x="428" y="72"/>
                    </a:lnTo>
                    <a:lnTo>
                      <a:pt x="426" y="74"/>
                    </a:lnTo>
                    <a:lnTo>
                      <a:pt x="424" y="77"/>
                    </a:lnTo>
                    <a:close/>
                    <a:moveTo>
                      <a:pt x="27" y="0"/>
                    </a:moveTo>
                    <a:lnTo>
                      <a:pt x="31" y="0"/>
                    </a:lnTo>
                    <a:lnTo>
                      <a:pt x="31" y="5"/>
                    </a:lnTo>
                    <a:lnTo>
                      <a:pt x="31" y="9"/>
                    </a:lnTo>
                    <a:lnTo>
                      <a:pt x="30" y="14"/>
                    </a:lnTo>
                    <a:lnTo>
                      <a:pt x="30" y="18"/>
                    </a:lnTo>
                    <a:lnTo>
                      <a:pt x="28" y="22"/>
                    </a:lnTo>
                    <a:lnTo>
                      <a:pt x="27" y="26"/>
                    </a:lnTo>
                    <a:lnTo>
                      <a:pt x="26" y="28"/>
                    </a:lnTo>
                    <a:lnTo>
                      <a:pt x="25" y="29"/>
                    </a:lnTo>
                    <a:lnTo>
                      <a:pt x="23" y="31"/>
                    </a:lnTo>
                    <a:lnTo>
                      <a:pt x="22" y="33"/>
                    </a:lnTo>
                    <a:lnTo>
                      <a:pt x="20" y="35"/>
                    </a:lnTo>
                    <a:lnTo>
                      <a:pt x="19" y="37"/>
                    </a:lnTo>
                    <a:lnTo>
                      <a:pt x="16" y="39"/>
                    </a:lnTo>
                    <a:lnTo>
                      <a:pt x="14" y="40"/>
                    </a:lnTo>
                    <a:lnTo>
                      <a:pt x="11" y="42"/>
                    </a:lnTo>
                    <a:lnTo>
                      <a:pt x="9" y="43"/>
                    </a:lnTo>
                    <a:lnTo>
                      <a:pt x="6" y="44"/>
                    </a:lnTo>
                    <a:lnTo>
                      <a:pt x="4" y="44"/>
                    </a:lnTo>
                    <a:lnTo>
                      <a:pt x="3" y="44"/>
                    </a:lnTo>
                    <a:lnTo>
                      <a:pt x="3" y="44"/>
                    </a:lnTo>
                    <a:lnTo>
                      <a:pt x="2" y="45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4" y="41"/>
                    </a:lnTo>
                    <a:lnTo>
                      <a:pt x="6" y="40"/>
                    </a:lnTo>
                    <a:lnTo>
                      <a:pt x="7" y="39"/>
                    </a:lnTo>
                    <a:lnTo>
                      <a:pt x="9" y="37"/>
                    </a:lnTo>
                    <a:lnTo>
                      <a:pt x="10" y="36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4"/>
                    </a:lnTo>
                    <a:lnTo>
                      <a:pt x="11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3" y="33"/>
                    </a:lnTo>
                    <a:lnTo>
                      <a:pt x="14" y="32"/>
                    </a:lnTo>
                    <a:lnTo>
                      <a:pt x="16" y="30"/>
                    </a:lnTo>
                    <a:lnTo>
                      <a:pt x="18" y="27"/>
                    </a:lnTo>
                    <a:lnTo>
                      <a:pt x="20" y="25"/>
                    </a:lnTo>
                    <a:lnTo>
                      <a:pt x="22" y="23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6" y="11"/>
                    </a:lnTo>
                    <a:lnTo>
                      <a:pt x="27" y="8"/>
                    </a:lnTo>
                    <a:lnTo>
                      <a:pt x="27" y="5"/>
                    </a:lnTo>
                    <a:lnTo>
                      <a:pt x="27" y="3"/>
                    </a:lnTo>
                    <a:lnTo>
                      <a:pt x="27" y="0"/>
                    </a:lnTo>
                    <a:close/>
                    <a:moveTo>
                      <a:pt x="38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53" y="9"/>
                    </a:lnTo>
                    <a:lnTo>
                      <a:pt x="53" y="10"/>
                    </a:lnTo>
                    <a:lnTo>
                      <a:pt x="53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6" y="11"/>
                    </a:lnTo>
                    <a:lnTo>
                      <a:pt x="56" y="11"/>
                    </a:lnTo>
                    <a:lnTo>
                      <a:pt x="57" y="11"/>
                    </a:lnTo>
                    <a:lnTo>
                      <a:pt x="57" y="11"/>
                    </a:lnTo>
                    <a:lnTo>
                      <a:pt x="58" y="11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3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5" y="14"/>
                    </a:lnTo>
                    <a:lnTo>
                      <a:pt x="65" y="14"/>
                    </a:lnTo>
                    <a:lnTo>
                      <a:pt x="65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7"/>
                    </a:lnTo>
                    <a:lnTo>
                      <a:pt x="70" y="18"/>
                    </a:lnTo>
                    <a:lnTo>
                      <a:pt x="70" y="18"/>
                    </a:lnTo>
                    <a:lnTo>
                      <a:pt x="71" y="19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4" y="14"/>
                    </a:lnTo>
                    <a:lnTo>
                      <a:pt x="76" y="12"/>
                    </a:lnTo>
                    <a:lnTo>
                      <a:pt x="78" y="10"/>
                    </a:lnTo>
                    <a:lnTo>
                      <a:pt x="80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7"/>
                    </a:lnTo>
                    <a:lnTo>
                      <a:pt x="85" y="7"/>
                    </a:lnTo>
                    <a:lnTo>
                      <a:pt x="85" y="8"/>
                    </a:lnTo>
                    <a:lnTo>
                      <a:pt x="85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7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89" y="5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1" y="6"/>
                    </a:lnTo>
                    <a:lnTo>
                      <a:pt x="91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7"/>
                    </a:lnTo>
                    <a:lnTo>
                      <a:pt x="93" y="8"/>
                    </a:lnTo>
                    <a:lnTo>
                      <a:pt x="93" y="9"/>
                    </a:lnTo>
                    <a:lnTo>
                      <a:pt x="93" y="11"/>
                    </a:lnTo>
                    <a:lnTo>
                      <a:pt x="94" y="12"/>
                    </a:lnTo>
                    <a:lnTo>
                      <a:pt x="93" y="13"/>
                    </a:lnTo>
                    <a:lnTo>
                      <a:pt x="93" y="14"/>
                    </a:lnTo>
                    <a:lnTo>
                      <a:pt x="93" y="15"/>
                    </a:lnTo>
                    <a:lnTo>
                      <a:pt x="90" y="15"/>
                    </a:lnTo>
                    <a:lnTo>
                      <a:pt x="89" y="15"/>
                    </a:lnTo>
                    <a:lnTo>
                      <a:pt x="87" y="16"/>
                    </a:lnTo>
                    <a:lnTo>
                      <a:pt x="85" y="17"/>
                    </a:lnTo>
                    <a:lnTo>
                      <a:pt x="83" y="17"/>
                    </a:lnTo>
                    <a:lnTo>
                      <a:pt x="82" y="18"/>
                    </a:lnTo>
                    <a:lnTo>
                      <a:pt x="81" y="19"/>
                    </a:lnTo>
                    <a:lnTo>
                      <a:pt x="79" y="20"/>
                    </a:lnTo>
                    <a:lnTo>
                      <a:pt x="79" y="21"/>
                    </a:lnTo>
                    <a:lnTo>
                      <a:pt x="80" y="21"/>
                    </a:lnTo>
                    <a:lnTo>
                      <a:pt x="81" y="23"/>
                    </a:lnTo>
                    <a:lnTo>
                      <a:pt x="82" y="23"/>
                    </a:lnTo>
                    <a:lnTo>
                      <a:pt x="84" y="25"/>
                    </a:lnTo>
                    <a:lnTo>
                      <a:pt x="87" y="27"/>
                    </a:lnTo>
                    <a:lnTo>
                      <a:pt x="91" y="28"/>
                    </a:lnTo>
                    <a:lnTo>
                      <a:pt x="94" y="30"/>
                    </a:lnTo>
                    <a:lnTo>
                      <a:pt x="97" y="31"/>
                    </a:lnTo>
                    <a:lnTo>
                      <a:pt x="99" y="32"/>
                    </a:lnTo>
                    <a:lnTo>
                      <a:pt x="100" y="32"/>
                    </a:lnTo>
                    <a:lnTo>
                      <a:pt x="100" y="29"/>
                    </a:lnTo>
                    <a:lnTo>
                      <a:pt x="100" y="26"/>
                    </a:lnTo>
                    <a:lnTo>
                      <a:pt x="100" y="22"/>
                    </a:lnTo>
                    <a:lnTo>
                      <a:pt x="99" y="18"/>
                    </a:lnTo>
                    <a:lnTo>
                      <a:pt x="98" y="14"/>
                    </a:lnTo>
                    <a:lnTo>
                      <a:pt x="98" y="13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1"/>
                    </a:lnTo>
                    <a:lnTo>
                      <a:pt x="95" y="10"/>
                    </a:lnTo>
                    <a:lnTo>
                      <a:pt x="95" y="9"/>
                    </a:lnTo>
                    <a:lnTo>
                      <a:pt x="95" y="8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6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7" y="3"/>
                    </a:lnTo>
                    <a:lnTo>
                      <a:pt x="97" y="2"/>
                    </a:lnTo>
                    <a:lnTo>
                      <a:pt x="97" y="2"/>
                    </a:lnTo>
                    <a:lnTo>
                      <a:pt x="96" y="2"/>
                    </a:lnTo>
                    <a:lnTo>
                      <a:pt x="95" y="2"/>
                    </a:lnTo>
                    <a:lnTo>
                      <a:pt x="94" y="2"/>
                    </a:lnTo>
                    <a:lnTo>
                      <a:pt x="93" y="2"/>
                    </a:lnTo>
                    <a:lnTo>
                      <a:pt x="93" y="1"/>
                    </a:lnTo>
                    <a:lnTo>
                      <a:pt x="92" y="1"/>
                    </a:lnTo>
                    <a:lnTo>
                      <a:pt x="92" y="1"/>
                    </a:lnTo>
                    <a:lnTo>
                      <a:pt x="91" y="0"/>
                    </a:lnTo>
                    <a:lnTo>
                      <a:pt x="132" y="0"/>
                    </a:lnTo>
                    <a:lnTo>
                      <a:pt x="134" y="2"/>
                    </a:lnTo>
                    <a:lnTo>
                      <a:pt x="135" y="5"/>
                    </a:lnTo>
                    <a:lnTo>
                      <a:pt x="137" y="7"/>
                    </a:lnTo>
                    <a:lnTo>
                      <a:pt x="138" y="9"/>
                    </a:lnTo>
                    <a:lnTo>
                      <a:pt x="138" y="12"/>
                    </a:lnTo>
                    <a:lnTo>
                      <a:pt x="138" y="14"/>
                    </a:lnTo>
                    <a:lnTo>
                      <a:pt x="138" y="15"/>
                    </a:lnTo>
                    <a:lnTo>
                      <a:pt x="137" y="16"/>
                    </a:lnTo>
                    <a:lnTo>
                      <a:pt x="137" y="18"/>
                    </a:lnTo>
                    <a:lnTo>
                      <a:pt x="136" y="19"/>
                    </a:lnTo>
                    <a:lnTo>
                      <a:pt x="133" y="20"/>
                    </a:lnTo>
                    <a:lnTo>
                      <a:pt x="130" y="22"/>
                    </a:lnTo>
                    <a:lnTo>
                      <a:pt x="128" y="23"/>
                    </a:lnTo>
                    <a:lnTo>
                      <a:pt x="125" y="25"/>
                    </a:lnTo>
                    <a:lnTo>
                      <a:pt x="123" y="26"/>
                    </a:lnTo>
                    <a:lnTo>
                      <a:pt x="120" y="28"/>
                    </a:lnTo>
                    <a:lnTo>
                      <a:pt x="118" y="30"/>
                    </a:lnTo>
                    <a:lnTo>
                      <a:pt x="116" y="33"/>
                    </a:lnTo>
                    <a:lnTo>
                      <a:pt x="115" y="33"/>
                    </a:lnTo>
                    <a:lnTo>
                      <a:pt x="114" y="34"/>
                    </a:lnTo>
                    <a:lnTo>
                      <a:pt x="114" y="35"/>
                    </a:lnTo>
                    <a:lnTo>
                      <a:pt x="11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7"/>
                    </a:lnTo>
                    <a:lnTo>
                      <a:pt x="109" y="35"/>
                    </a:lnTo>
                    <a:lnTo>
                      <a:pt x="110" y="34"/>
                    </a:lnTo>
                    <a:lnTo>
                      <a:pt x="110" y="33"/>
                    </a:lnTo>
                    <a:lnTo>
                      <a:pt x="111" y="31"/>
                    </a:lnTo>
                    <a:lnTo>
                      <a:pt x="112" y="29"/>
                    </a:lnTo>
                    <a:lnTo>
                      <a:pt x="114" y="26"/>
                    </a:lnTo>
                    <a:lnTo>
                      <a:pt x="116" y="25"/>
                    </a:lnTo>
                    <a:lnTo>
                      <a:pt x="117" y="23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7" y="21"/>
                    </a:lnTo>
                    <a:lnTo>
                      <a:pt x="117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5" y="21"/>
                    </a:lnTo>
                    <a:lnTo>
                      <a:pt x="116" y="20"/>
                    </a:lnTo>
                    <a:lnTo>
                      <a:pt x="116" y="20"/>
                    </a:lnTo>
                    <a:lnTo>
                      <a:pt x="116" y="19"/>
                    </a:lnTo>
                    <a:lnTo>
                      <a:pt x="117" y="18"/>
                    </a:lnTo>
                    <a:lnTo>
                      <a:pt x="118" y="18"/>
                    </a:lnTo>
                    <a:lnTo>
                      <a:pt x="118" y="17"/>
                    </a:lnTo>
                    <a:lnTo>
                      <a:pt x="119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4" y="11"/>
                    </a:lnTo>
                    <a:lnTo>
                      <a:pt x="124" y="11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9"/>
                    </a:lnTo>
                    <a:lnTo>
                      <a:pt x="123" y="9"/>
                    </a:lnTo>
                    <a:lnTo>
                      <a:pt x="123" y="8"/>
                    </a:lnTo>
                    <a:lnTo>
                      <a:pt x="122" y="8"/>
                    </a:lnTo>
                    <a:lnTo>
                      <a:pt x="121" y="7"/>
                    </a:lnTo>
                    <a:lnTo>
                      <a:pt x="121" y="7"/>
                    </a:lnTo>
                    <a:lnTo>
                      <a:pt x="120" y="7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7" y="5"/>
                    </a:lnTo>
                    <a:lnTo>
                      <a:pt x="116" y="5"/>
                    </a:lnTo>
                    <a:lnTo>
                      <a:pt x="114" y="5"/>
                    </a:lnTo>
                    <a:lnTo>
                      <a:pt x="111" y="5"/>
                    </a:lnTo>
                    <a:lnTo>
                      <a:pt x="108" y="6"/>
                    </a:lnTo>
                    <a:lnTo>
                      <a:pt x="106" y="7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2" y="9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0" y="13"/>
                    </a:lnTo>
                    <a:lnTo>
                      <a:pt x="101" y="14"/>
                    </a:lnTo>
                    <a:lnTo>
                      <a:pt x="101" y="15"/>
                    </a:lnTo>
                    <a:lnTo>
                      <a:pt x="102" y="16"/>
                    </a:lnTo>
                    <a:lnTo>
                      <a:pt x="104" y="18"/>
                    </a:lnTo>
                    <a:lnTo>
                      <a:pt x="104" y="18"/>
                    </a:lnTo>
                    <a:lnTo>
                      <a:pt x="105" y="20"/>
                    </a:lnTo>
                    <a:lnTo>
                      <a:pt x="106" y="22"/>
                    </a:lnTo>
                    <a:lnTo>
                      <a:pt x="107" y="24"/>
                    </a:lnTo>
                    <a:lnTo>
                      <a:pt x="108" y="26"/>
                    </a:lnTo>
                    <a:lnTo>
                      <a:pt x="108" y="29"/>
                    </a:lnTo>
                    <a:lnTo>
                      <a:pt x="108" y="29"/>
                    </a:lnTo>
                    <a:lnTo>
                      <a:pt x="107" y="30"/>
                    </a:lnTo>
                    <a:lnTo>
                      <a:pt x="107" y="31"/>
                    </a:lnTo>
                    <a:lnTo>
                      <a:pt x="106" y="31"/>
                    </a:lnTo>
                    <a:lnTo>
                      <a:pt x="106" y="32"/>
                    </a:lnTo>
                    <a:lnTo>
                      <a:pt x="106" y="32"/>
                    </a:lnTo>
                    <a:lnTo>
                      <a:pt x="106" y="33"/>
                    </a:lnTo>
                    <a:lnTo>
                      <a:pt x="105" y="33"/>
                    </a:lnTo>
                    <a:lnTo>
                      <a:pt x="105" y="34"/>
                    </a:lnTo>
                    <a:lnTo>
                      <a:pt x="104" y="34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6"/>
                    </a:lnTo>
                    <a:lnTo>
                      <a:pt x="107" y="36"/>
                    </a:lnTo>
                    <a:lnTo>
                      <a:pt x="108" y="37"/>
                    </a:lnTo>
                    <a:lnTo>
                      <a:pt x="108" y="37"/>
                    </a:lnTo>
                    <a:lnTo>
                      <a:pt x="109" y="38"/>
                    </a:lnTo>
                    <a:lnTo>
                      <a:pt x="109" y="39"/>
                    </a:lnTo>
                    <a:lnTo>
                      <a:pt x="109" y="39"/>
                    </a:lnTo>
                    <a:lnTo>
                      <a:pt x="109" y="41"/>
                    </a:lnTo>
                    <a:lnTo>
                      <a:pt x="110" y="41"/>
                    </a:lnTo>
                    <a:lnTo>
                      <a:pt x="110" y="41"/>
                    </a:lnTo>
                    <a:lnTo>
                      <a:pt x="111" y="42"/>
                    </a:lnTo>
                    <a:lnTo>
                      <a:pt x="111" y="42"/>
                    </a:lnTo>
                    <a:lnTo>
                      <a:pt x="112" y="43"/>
                    </a:lnTo>
                    <a:lnTo>
                      <a:pt x="112" y="43"/>
                    </a:lnTo>
                    <a:lnTo>
                      <a:pt x="112" y="44"/>
                    </a:lnTo>
                    <a:lnTo>
                      <a:pt x="112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4" y="45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6" y="46"/>
                    </a:lnTo>
                    <a:lnTo>
                      <a:pt x="118" y="46"/>
                    </a:lnTo>
                    <a:lnTo>
                      <a:pt x="120" y="46"/>
                    </a:lnTo>
                    <a:lnTo>
                      <a:pt x="122" y="46"/>
                    </a:lnTo>
                    <a:lnTo>
                      <a:pt x="123" y="46"/>
                    </a:lnTo>
                    <a:lnTo>
                      <a:pt x="125" y="46"/>
                    </a:lnTo>
                    <a:lnTo>
                      <a:pt x="127" y="47"/>
                    </a:lnTo>
                    <a:lnTo>
                      <a:pt x="128" y="47"/>
                    </a:lnTo>
                    <a:lnTo>
                      <a:pt x="130" y="47"/>
                    </a:lnTo>
                    <a:lnTo>
                      <a:pt x="132" y="48"/>
                    </a:lnTo>
                    <a:lnTo>
                      <a:pt x="134" y="49"/>
                    </a:lnTo>
                    <a:lnTo>
                      <a:pt x="135" y="50"/>
                    </a:lnTo>
                    <a:lnTo>
                      <a:pt x="136" y="51"/>
                    </a:lnTo>
                    <a:lnTo>
                      <a:pt x="137" y="51"/>
                    </a:lnTo>
                    <a:lnTo>
                      <a:pt x="138" y="51"/>
                    </a:lnTo>
                    <a:lnTo>
                      <a:pt x="139" y="51"/>
                    </a:lnTo>
                    <a:lnTo>
                      <a:pt x="140" y="50"/>
                    </a:lnTo>
                    <a:lnTo>
                      <a:pt x="141" y="49"/>
                    </a:lnTo>
                    <a:lnTo>
                      <a:pt x="142" y="48"/>
                    </a:lnTo>
                    <a:lnTo>
                      <a:pt x="144" y="47"/>
                    </a:lnTo>
                    <a:lnTo>
                      <a:pt x="145" y="46"/>
                    </a:lnTo>
                    <a:lnTo>
                      <a:pt x="145" y="45"/>
                    </a:lnTo>
                    <a:lnTo>
                      <a:pt x="145" y="44"/>
                    </a:lnTo>
                    <a:lnTo>
                      <a:pt x="146" y="44"/>
                    </a:lnTo>
                    <a:lnTo>
                      <a:pt x="146" y="42"/>
                    </a:lnTo>
                    <a:lnTo>
                      <a:pt x="145" y="41"/>
                    </a:lnTo>
                    <a:lnTo>
                      <a:pt x="145" y="40"/>
                    </a:lnTo>
                    <a:lnTo>
                      <a:pt x="144" y="39"/>
                    </a:lnTo>
                    <a:lnTo>
                      <a:pt x="144" y="38"/>
                    </a:lnTo>
                    <a:lnTo>
                      <a:pt x="144" y="37"/>
                    </a:lnTo>
                    <a:lnTo>
                      <a:pt x="144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7"/>
                    </a:lnTo>
                    <a:lnTo>
                      <a:pt x="145" y="36"/>
                    </a:lnTo>
                    <a:lnTo>
                      <a:pt x="144" y="33"/>
                    </a:lnTo>
                    <a:lnTo>
                      <a:pt x="143" y="31"/>
                    </a:lnTo>
                    <a:lnTo>
                      <a:pt x="142" y="28"/>
                    </a:lnTo>
                    <a:lnTo>
                      <a:pt x="142" y="26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1"/>
                    </a:lnTo>
                    <a:lnTo>
                      <a:pt x="140" y="19"/>
                    </a:lnTo>
                    <a:lnTo>
                      <a:pt x="140" y="18"/>
                    </a:lnTo>
                    <a:lnTo>
                      <a:pt x="139" y="17"/>
                    </a:lnTo>
                    <a:lnTo>
                      <a:pt x="139" y="16"/>
                    </a:lnTo>
                    <a:lnTo>
                      <a:pt x="139" y="15"/>
                    </a:lnTo>
                    <a:lnTo>
                      <a:pt x="139" y="14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3" y="11"/>
                    </a:lnTo>
                    <a:lnTo>
                      <a:pt x="144" y="11"/>
                    </a:lnTo>
                    <a:lnTo>
                      <a:pt x="145" y="11"/>
                    </a:lnTo>
                    <a:lnTo>
                      <a:pt x="146" y="10"/>
                    </a:lnTo>
                    <a:lnTo>
                      <a:pt x="147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3" y="12"/>
                    </a:lnTo>
                    <a:lnTo>
                      <a:pt x="155" y="13"/>
                    </a:lnTo>
                    <a:lnTo>
                      <a:pt x="157" y="14"/>
                    </a:lnTo>
                    <a:lnTo>
                      <a:pt x="159" y="16"/>
                    </a:lnTo>
                    <a:lnTo>
                      <a:pt x="161" y="17"/>
                    </a:lnTo>
                    <a:lnTo>
                      <a:pt x="163" y="18"/>
                    </a:lnTo>
                    <a:lnTo>
                      <a:pt x="165" y="19"/>
                    </a:lnTo>
                    <a:lnTo>
                      <a:pt x="167" y="19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70" y="20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70" y="22"/>
                    </a:lnTo>
                    <a:lnTo>
                      <a:pt x="170" y="22"/>
                    </a:lnTo>
                    <a:lnTo>
                      <a:pt x="170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0" y="22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2" y="22"/>
                    </a:lnTo>
                    <a:lnTo>
                      <a:pt x="172" y="21"/>
                    </a:lnTo>
                    <a:lnTo>
                      <a:pt x="172" y="21"/>
                    </a:lnTo>
                    <a:lnTo>
                      <a:pt x="173" y="21"/>
                    </a:lnTo>
                    <a:lnTo>
                      <a:pt x="173" y="20"/>
                    </a:lnTo>
                    <a:lnTo>
                      <a:pt x="173" y="19"/>
                    </a:lnTo>
                    <a:lnTo>
                      <a:pt x="173" y="17"/>
                    </a:lnTo>
                    <a:lnTo>
                      <a:pt x="172" y="15"/>
                    </a:lnTo>
                    <a:lnTo>
                      <a:pt x="172" y="13"/>
                    </a:lnTo>
                    <a:lnTo>
                      <a:pt x="172" y="11"/>
                    </a:lnTo>
                    <a:lnTo>
                      <a:pt x="171" y="11"/>
                    </a:lnTo>
                    <a:lnTo>
                      <a:pt x="171" y="9"/>
                    </a:lnTo>
                    <a:lnTo>
                      <a:pt x="171" y="7"/>
                    </a:lnTo>
                    <a:lnTo>
                      <a:pt x="171" y="6"/>
                    </a:lnTo>
                    <a:lnTo>
                      <a:pt x="170" y="5"/>
                    </a:lnTo>
                    <a:lnTo>
                      <a:pt x="170" y="3"/>
                    </a:lnTo>
                    <a:lnTo>
                      <a:pt x="170" y="2"/>
                    </a:lnTo>
                    <a:lnTo>
                      <a:pt x="169" y="1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2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5"/>
                    </a:lnTo>
                    <a:lnTo>
                      <a:pt x="175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9"/>
                    </a:lnTo>
                    <a:lnTo>
                      <a:pt x="175" y="11"/>
                    </a:lnTo>
                    <a:lnTo>
                      <a:pt x="176" y="13"/>
                    </a:lnTo>
                    <a:lnTo>
                      <a:pt x="176" y="15"/>
                    </a:lnTo>
                    <a:lnTo>
                      <a:pt x="177" y="1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77" y="19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5" y="21"/>
                    </a:lnTo>
                    <a:lnTo>
                      <a:pt x="174" y="21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3" y="25"/>
                    </a:lnTo>
                    <a:lnTo>
                      <a:pt x="174" y="26"/>
                    </a:lnTo>
                    <a:lnTo>
                      <a:pt x="174" y="28"/>
                    </a:lnTo>
                    <a:lnTo>
                      <a:pt x="174" y="29"/>
                    </a:lnTo>
                    <a:lnTo>
                      <a:pt x="173" y="31"/>
                    </a:lnTo>
                    <a:lnTo>
                      <a:pt x="172" y="32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4" y="34"/>
                    </a:lnTo>
                    <a:lnTo>
                      <a:pt x="174" y="33"/>
                    </a:lnTo>
                    <a:lnTo>
                      <a:pt x="175" y="33"/>
                    </a:lnTo>
                    <a:lnTo>
                      <a:pt x="175" y="32"/>
                    </a:lnTo>
                    <a:lnTo>
                      <a:pt x="176" y="32"/>
                    </a:lnTo>
                    <a:lnTo>
                      <a:pt x="177" y="32"/>
                    </a:lnTo>
                    <a:lnTo>
                      <a:pt x="177" y="31"/>
                    </a:lnTo>
                    <a:lnTo>
                      <a:pt x="178" y="31"/>
                    </a:lnTo>
                    <a:lnTo>
                      <a:pt x="179" y="32"/>
                    </a:lnTo>
                    <a:lnTo>
                      <a:pt x="180" y="33"/>
                    </a:lnTo>
                    <a:lnTo>
                      <a:pt x="181" y="34"/>
                    </a:lnTo>
                    <a:lnTo>
                      <a:pt x="181" y="35"/>
                    </a:lnTo>
                    <a:lnTo>
                      <a:pt x="181" y="35"/>
                    </a:lnTo>
                    <a:lnTo>
                      <a:pt x="181" y="37"/>
                    </a:lnTo>
                    <a:lnTo>
                      <a:pt x="180" y="38"/>
                    </a:lnTo>
                    <a:lnTo>
                      <a:pt x="178" y="40"/>
                    </a:lnTo>
                    <a:lnTo>
                      <a:pt x="175" y="42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4" y="44"/>
                    </a:lnTo>
                    <a:lnTo>
                      <a:pt x="175" y="44"/>
                    </a:lnTo>
                    <a:lnTo>
                      <a:pt x="177" y="44"/>
                    </a:lnTo>
                    <a:lnTo>
                      <a:pt x="178" y="44"/>
                    </a:lnTo>
                    <a:lnTo>
                      <a:pt x="179" y="45"/>
                    </a:lnTo>
                    <a:lnTo>
                      <a:pt x="180" y="45"/>
                    </a:lnTo>
                    <a:lnTo>
                      <a:pt x="181" y="46"/>
                    </a:lnTo>
                    <a:lnTo>
                      <a:pt x="180" y="46"/>
                    </a:lnTo>
                    <a:lnTo>
                      <a:pt x="179" y="47"/>
                    </a:lnTo>
                    <a:lnTo>
                      <a:pt x="178" y="47"/>
                    </a:lnTo>
                    <a:lnTo>
                      <a:pt x="177" y="48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1"/>
                    </a:lnTo>
                    <a:lnTo>
                      <a:pt x="175" y="52"/>
                    </a:lnTo>
                    <a:lnTo>
                      <a:pt x="175" y="53"/>
                    </a:lnTo>
                    <a:lnTo>
                      <a:pt x="174" y="54"/>
                    </a:lnTo>
                    <a:lnTo>
                      <a:pt x="174" y="54"/>
                    </a:lnTo>
                    <a:lnTo>
                      <a:pt x="174" y="55"/>
                    </a:lnTo>
                    <a:lnTo>
                      <a:pt x="174" y="56"/>
                    </a:lnTo>
                    <a:lnTo>
                      <a:pt x="176" y="56"/>
                    </a:lnTo>
                    <a:lnTo>
                      <a:pt x="177" y="57"/>
                    </a:lnTo>
                    <a:lnTo>
                      <a:pt x="178" y="57"/>
                    </a:lnTo>
                    <a:lnTo>
                      <a:pt x="180" y="57"/>
                    </a:lnTo>
                    <a:lnTo>
                      <a:pt x="181" y="58"/>
                    </a:lnTo>
                    <a:lnTo>
                      <a:pt x="183" y="58"/>
                    </a:lnTo>
                    <a:lnTo>
                      <a:pt x="185" y="57"/>
                    </a:lnTo>
                    <a:lnTo>
                      <a:pt x="187" y="57"/>
                    </a:lnTo>
                    <a:lnTo>
                      <a:pt x="189" y="56"/>
                    </a:lnTo>
                    <a:lnTo>
                      <a:pt x="190" y="55"/>
                    </a:lnTo>
                    <a:lnTo>
                      <a:pt x="190" y="55"/>
                    </a:lnTo>
                    <a:lnTo>
                      <a:pt x="190" y="54"/>
                    </a:lnTo>
                    <a:lnTo>
                      <a:pt x="191" y="53"/>
                    </a:lnTo>
                    <a:lnTo>
                      <a:pt x="190" y="52"/>
                    </a:lnTo>
                    <a:lnTo>
                      <a:pt x="190" y="51"/>
                    </a:lnTo>
                    <a:lnTo>
                      <a:pt x="190" y="50"/>
                    </a:lnTo>
                    <a:lnTo>
                      <a:pt x="189" y="49"/>
                    </a:lnTo>
                    <a:lnTo>
                      <a:pt x="188" y="48"/>
                    </a:lnTo>
                    <a:lnTo>
                      <a:pt x="186" y="47"/>
                    </a:lnTo>
                    <a:lnTo>
                      <a:pt x="185" y="46"/>
                    </a:lnTo>
                    <a:lnTo>
                      <a:pt x="184" y="44"/>
                    </a:lnTo>
                    <a:lnTo>
                      <a:pt x="184" y="43"/>
                    </a:lnTo>
                    <a:lnTo>
                      <a:pt x="183" y="42"/>
                    </a:lnTo>
                    <a:lnTo>
                      <a:pt x="182" y="40"/>
                    </a:lnTo>
                    <a:lnTo>
                      <a:pt x="182" y="39"/>
                    </a:lnTo>
                    <a:lnTo>
                      <a:pt x="182" y="38"/>
                    </a:lnTo>
                    <a:lnTo>
                      <a:pt x="183" y="37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3" y="34"/>
                    </a:lnTo>
                    <a:lnTo>
                      <a:pt x="183" y="33"/>
                    </a:lnTo>
                    <a:lnTo>
                      <a:pt x="183" y="32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29"/>
                    </a:lnTo>
                    <a:lnTo>
                      <a:pt x="182" y="29"/>
                    </a:lnTo>
                    <a:lnTo>
                      <a:pt x="182" y="28"/>
                    </a:lnTo>
                    <a:lnTo>
                      <a:pt x="182" y="28"/>
                    </a:lnTo>
                    <a:lnTo>
                      <a:pt x="182" y="27"/>
                    </a:lnTo>
                    <a:lnTo>
                      <a:pt x="182" y="27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3" y="25"/>
                    </a:lnTo>
                    <a:lnTo>
                      <a:pt x="184" y="25"/>
                    </a:lnTo>
                    <a:lnTo>
                      <a:pt x="185" y="25"/>
                    </a:lnTo>
                    <a:lnTo>
                      <a:pt x="186" y="24"/>
                    </a:lnTo>
                    <a:lnTo>
                      <a:pt x="187" y="24"/>
                    </a:lnTo>
                    <a:lnTo>
                      <a:pt x="188" y="24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9" y="24"/>
                    </a:lnTo>
                    <a:lnTo>
                      <a:pt x="189" y="24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1" y="23"/>
                    </a:lnTo>
                    <a:lnTo>
                      <a:pt x="192" y="23"/>
                    </a:lnTo>
                    <a:lnTo>
                      <a:pt x="192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5" y="23"/>
                    </a:lnTo>
                    <a:lnTo>
                      <a:pt x="197" y="23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07" y="24"/>
                    </a:lnTo>
                    <a:lnTo>
                      <a:pt x="209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1" y="23"/>
                    </a:lnTo>
                    <a:lnTo>
                      <a:pt x="210" y="21"/>
                    </a:lnTo>
                    <a:lnTo>
                      <a:pt x="209" y="20"/>
                    </a:lnTo>
                    <a:lnTo>
                      <a:pt x="208" y="18"/>
                    </a:lnTo>
                    <a:lnTo>
                      <a:pt x="207" y="16"/>
                    </a:lnTo>
                    <a:lnTo>
                      <a:pt x="206" y="15"/>
                    </a:lnTo>
                    <a:lnTo>
                      <a:pt x="206" y="13"/>
                    </a:lnTo>
                    <a:lnTo>
                      <a:pt x="206" y="13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3"/>
                    </a:lnTo>
                    <a:lnTo>
                      <a:pt x="207" y="12"/>
                    </a:lnTo>
                    <a:lnTo>
                      <a:pt x="206" y="11"/>
                    </a:lnTo>
                    <a:lnTo>
                      <a:pt x="206" y="11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4" y="8"/>
                    </a:lnTo>
                    <a:lnTo>
                      <a:pt x="202" y="8"/>
                    </a:lnTo>
                    <a:lnTo>
                      <a:pt x="200" y="7"/>
                    </a:lnTo>
                    <a:lnTo>
                      <a:pt x="198" y="7"/>
                    </a:lnTo>
                    <a:lnTo>
                      <a:pt x="196" y="6"/>
                    </a:lnTo>
                    <a:lnTo>
                      <a:pt x="194" y="6"/>
                    </a:lnTo>
                    <a:lnTo>
                      <a:pt x="193" y="6"/>
                    </a:lnTo>
                    <a:lnTo>
                      <a:pt x="192" y="5"/>
                    </a:lnTo>
                    <a:lnTo>
                      <a:pt x="192" y="5"/>
                    </a:lnTo>
                    <a:lnTo>
                      <a:pt x="191" y="4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2"/>
                    </a:lnTo>
                    <a:lnTo>
                      <a:pt x="186" y="1"/>
                    </a:lnTo>
                    <a:lnTo>
                      <a:pt x="185" y="0"/>
                    </a:lnTo>
                    <a:lnTo>
                      <a:pt x="220" y="0"/>
                    </a:lnTo>
                    <a:lnTo>
                      <a:pt x="219" y="1"/>
                    </a:lnTo>
                    <a:lnTo>
                      <a:pt x="218" y="2"/>
                    </a:lnTo>
                    <a:lnTo>
                      <a:pt x="216" y="4"/>
                    </a:lnTo>
                    <a:lnTo>
                      <a:pt x="215" y="5"/>
                    </a:lnTo>
                    <a:lnTo>
                      <a:pt x="214" y="5"/>
                    </a:lnTo>
                    <a:lnTo>
                      <a:pt x="213" y="6"/>
                    </a:lnTo>
                    <a:lnTo>
                      <a:pt x="212" y="7"/>
                    </a:lnTo>
                    <a:lnTo>
                      <a:pt x="211" y="7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9"/>
                    </a:lnTo>
                    <a:lnTo>
                      <a:pt x="210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8" y="9"/>
                    </a:lnTo>
                    <a:lnTo>
                      <a:pt x="208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10"/>
                    </a:lnTo>
                    <a:lnTo>
                      <a:pt x="207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1"/>
                    </a:lnTo>
                    <a:lnTo>
                      <a:pt x="207" y="11"/>
                    </a:lnTo>
                    <a:lnTo>
                      <a:pt x="207" y="11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8" y="12"/>
                    </a:lnTo>
                    <a:lnTo>
                      <a:pt x="208" y="12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9" y="15"/>
                    </a:lnTo>
                    <a:lnTo>
                      <a:pt x="209" y="15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8"/>
                    </a:lnTo>
                    <a:lnTo>
                      <a:pt x="211" y="19"/>
                    </a:lnTo>
                    <a:lnTo>
                      <a:pt x="211" y="19"/>
                    </a:lnTo>
                    <a:lnTo>
                      <a:pt x="212" y="20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4" y="22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4"/>
                    </a:lnTo>
                    <a:lnTo>
                      <a:pt x="216" y="25"/>
                    </a:lnTo>
                    <a:lnTo>
                      <a:pt x="216" y="25"/>
                    </a:lnTo>
                    <a:lnTo>
                      <a:pt x="217" y="26"/>
                    </a:lnTo>
                    <a:lnTo>
                      <a:pt x="217" y="28"/>
                    </a:lnTo>
                    <a:lnTo>
                      <a:pt x="218" y="29"/>
                    </a:lnTo>
                    <a:lnTo>
                      <a:pt x="218" y="30"/>
                    </a:lnTo>
                    <a:lnTo>
                      <a:pt x="218" y="31"/>
                    </a:lnTo>
                    <a:lnTo>
                      <a:pt x="218" y="31"/>
                    </a:lnTo>
                    <a:lnTo>
                      <a:pt x="218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20" y="33"/>
                    </a:lnTo>
                    <a:lnTo>
                      <a:pt x="220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2"/>
                    </a:lnTo>
                    <a:lnTo>
                      <a:pt x="221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2"/>
                    </a:lnTo>
                    <a:lnTo>
                      <a:pt x="223" y="32"/>
                    </a:lnTo>
                    <a:lnTo>
                      <a:pt x="223" y="31"/>
                    </a:lnTo>
                    <a:lnTo>
                      <a:pt x="223" y="31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0" y="29"/>
                    </a:lnTo>
                    <a:lnTo>
                      <a:pt x="220" y="29"/>
                    </a:lnTo>
                    <a:lnTo>
                      <a:pt x="219" y="28"/>
                    </a:lnTo>
                    <a:lnTo>
                      <a:pt x="220" y="27"/>
                    </a:lnTo>
                    <a:lnTo>
                      <a:pt x="220" y="25"/>
                    </a:lnTo>
                    <a:lnTo>
                      <a:pt x="221" y="23"/>
                    </a:lnTo>
                    <a:lnTo>
                      <a:pt x="223" y="21"/>
                    </a:lnTo>
                    <a:lnTo>
                      <a:pt x="224" y="19"/>
                    </a:lnTo>
                    <a:lnTo>
                      <a:pt x="225" y="18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7" y="17"/>
                    </a:lnTo>
                    <a:lnTo>
                      <a:pt x="227" y="18"/>
                    </a:lnTo>
                    <a:lnTo>
                      <a:pt x="227" y="18"/>
                    </a:lnTo>
                    <a:lnTo>
                      <a:pt x="226" y="18"/>
                    </a:lnTo>
                    <a:lnTo>
                      <a:pt x="226" y="19"/>
                    </a:lnTo>
                    <a:lnTo>
                      <a:pt x="225" y="19"/>
                    </a:lnTo>
                    <a:lnTo>
                      <a:pt x="225" y="19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3" y="17"/>
                    </a:lnTo>
                    <a:lnTo>
                      <a:pt x="233" y="18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4" y="17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5" y="15"/>
                    </a:lnTo>
                    <a:lnTo>
                      <a:pt x="237" y="15"/>
                    </a:lnTo>
                    <a:lnTo>
                      <a:pt x="238" y="14"/>
                    </a:lnTo>
                    <a:lnTo>
                      <a:pt x="239" y="14"/>
                    </a:lnTo>
                    <a:lnTo>
                      <a:pt x="240" y="14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50" y="12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3" y="10"/>
                    </a:lnTo>
                    <a:lnTo>
                      <a:pt x="254" y="10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5" y="8"/>
                    </a:lnTo>
                    <a:lnTo>
                      <a:pt x="255" y="7"/>
                    </a:lnTo>
                    <a:lnTo>
                      <a:pt x="255" y="7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9" y="3"/>
                    </a:lnTo>
                    <a:lnTo>
                      <a:pt x="259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1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304" y="0"/>
                    </a:lnTo>
                    <a:lnTo>
                      <a:pt x="303" y="1"/>
                    </a:lnTo>
                    <a:lnTo>
                      <a:pt x="303" y="2"/>
                    </a:lnTo>
                    <a:lnTo>
                      <a:pt x="302" y="2"/>
                    </a:lnTo>
                    <a:lnTo>
                      <a:pt x="301" y="3"/>
                    </a:lnTo>
                    <a:lnTo>
                      <a:pt x="301" y="4"/>
                    </a:lnTo>
                    <a:lnTo>
                      <a:pt x="300" y="5"/>
                    </a:lnTo>
                    <a:lnTo>
                      <a:pt x="299" y="5"/>
                    </a:lnTo>
                    <a:lnTo>
                      <a:pt x="299" y="6"/>
                    </a:lnTo>
                    <a:lnTo>
                      <a:pt x="297" y="7"/>
                    </a:lnTo>
                    <a:lnTo>
                      <a:pt x="296" y="8"/>
                    </a:lnTo>
                    <a:lnTo>
                      <a:pt x="295" y="9"/>
                    </a:lnTo>
                    <a:lnTo>
                      <a:pt x="293" y="10"/>
                    </a:lnTo>
                    <a:lnTo>
                      <a:pt x="292" y="11"/>
                    </a:lnTo>
                    <a:lnTo>
                      <a:pt x="291" y="13"/>
                    </a:lnTo>
                    <a:lnTo>
                      <a:pt x="291" y="14"/>
                    </a:lnTo>
                    <a:lnTo>
                      <a:pt x="291" y="15"/>
                    </a:lnTo>
                    <a:lnTo>
                      <a:pt x="291" y="16"/>
                    </a:lnTo>
                    <a:lnTo>
                      <a:pt x="290" y="17"/>
                    </a:lnTo>
                    <a:lnTo>
                      <a:pt x="289" y="18"/>
                    </a:lnTo>
                    <a:lnTo>
                      <a:pt x="288" y="20"/>
                    </a:lnTo>
                    <a:lnTo>
                      <a:pt x="287" y="21"/>
                    </a:lnTo>
                    <a:lnTo>
                      <a:pt x="286" y="22"/>
                    </a:lnTo>
                    <a:lnTo>
                      <a:pt x="285" y="23"/>
                    </a:lnTo>
                    <a:lnTo>
                      <a:pt x="285" y="24"/>
                    </a:lnTo>
                    <a:lnTo>
                      <a:pt x="283" y="24"/>
                    </a:lnTo>
                    <a:lnTo>
                      <a:pt x="282" y="25"/>
                    </a:lnTo>
                    <a:lnTo>
                      <a:pt x="280" y="26"/>
                    </a:lnTo>
                    <a:lnTo>
                      <a:pt x="278" y="28"/>
                    </a:lnTo>
                    <a:lnTo>
                      <a:pt x="277" y="29"/>
                    </a:lnTo>
                    <a:lnTo>
                      <a:pt x="275" y="30"/>
                    </a:lnTo>
                    <a:lnTo>
                      <a:pt x="273" y="32"/>
                    </a:lnTo>
                    <a:lnTo>
                      <a:pt x="272" y="32"/>
                    </a:lnTo>
                    <a:lnTo>
                      <a:pt x="269" y="33"/>
                    </a:lnTo>
                    <a:lnTo>
                      <a:pt x="267" y="33"/>
                    </a:lnTo>
                    <a:lnTo>
                      <a:pt x="265" y="33"/>
                    </a:lnTo>
                    <a:lnTo>
                      <a:pt x="263" y="33"/>
                    </a:lnTo>
                    <a:lnTo>
                      <a:pt x="262" y="33"/>
                    </a:lnTo>
                    <a:lnTo>
                      <a:pt x="262" y="34"/>
                    </a:lnTo>
                    <a:lnTo>
                      <a:pt x="261" y="34"/>
                    </a:lnTo>
                    <a:lnTo>
                      <a:pt x="261" y="35"/>
                    </a:lnTo>
                    <a:lnTo>
                      <a:pt x="260" y="37"/>
                    </a:lnTo>
                    <a:lnTo>
                      <a:pt x="260" y="39"/>
                    </a:lnTo>
                    <a:lnTo>
                      <a:pt x="258" y="41"/>
                    </a:lnTo>
                    <a:lnTo>
                      <a:pt x="256" y="44"/>
                    </a:lnTo>
                    <a:lnTo>
                      <a:pt x="254" y="46"/>
                    </a:lnTo>
                    <a:lnTo>
                      <a:pt x="251" y="48"/>
                    </a:lnTo>
                    <a:lnTo>
                      <a:pt x="248" y="50"/>
                    </a:lnTo>
                    <a:lnTo>
                      <a:pt x="244" y="51"/>
                    </a:lnTo>
                    <a:lnTo>
                      <a:pt x="243" y="51"/>
                    </a:lnTo>
                    <a:lnTo>
                      <a:pt x="242" y="52"/>
                    </a:lnTo>
                    <a:lnTo>
                      <a:pt x="240" y="52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3"/>
                    </a:lnTo>
                    <a:lnTo>
                      <a:pt x="237" y="53"/>
                    </a:lnTo>
                    <a:lnTo>
                      <a:pt x="236" y="53"/>
                    </a:lnTo>
                    <a:lnTo>
                      <a:pt x="236" y="54"/>
                    </a:lnTo>
                    <a:lnTo>
                      <a:pt x="236" y="54"/>
                    </a:lnTo>
                    <a:lnTo>
                      <a:pt x="236" y="55"/>
                    </a:lnTo>
                    <a:lnTo>
                      <a:pt x="236" y="55"/>
                    </a:lnTo>
                    <a:lnTo>
                      <a:pt x="237" y="56"/>
                    </a:lnTo>
                    <a:lnTo>
                      <a:pt x="239" y="56"/>
                    </a:lnTo>
                    <a:lnTo>
                      <a:pt x="241" y="57"/>
                    </a:lnTo>
                    <a:lnTo>
                      <a:pt x="246" y="58"/>
                    </a:lnTo>
                    <a:lnTo>
                      <a:pt x="252" y="60"/>
                    </a:lnTo>
                    <a:lnTo>
                      <a:pt x="258" y="61"/>
                    </a:lnTo>
                    <a:lnTo>
                      <a:pt x="264" y="63"/>
                    </a:lnTo>
                    <a:lnTo>
                      <a:pt x="269" y="64"/>
                    </a:lnTo>
                    <a:lnTo>
                      <a:pt x="272" y="64"/>
                    </a:lnTo>
                    <a:lnTo>
                      <a:pt x="275" y="66"/>
                    </a:lnTo>
                    <a:lnTo>
                      <a:pt x="278" y="67"/>
                    </a:lnTo>
                    <a:lnTo>
                      <a:pt x="282" y="69"/>
                    </a:lnTo>
                    <a:lnTo>
                      <a:pt x="285" y="71"/>
                    </a:lnTo>
                    <a:lnTo>
                      <a:pt x="289" y="72"/>
                    </a:lnTo>
                    <a:lnTo>
                      <a:pt x="292" y="74"/>
                    </a:lnTo>
                    <a:lnTo>
                      <a:pt x="295" y="75"/>
                    </a:lnTo>
                    <a:lnTo>
                      <a:pt x="299" y="77"/>
                    </a:lnTo>
                    <a:lnTo>
                      <a:pt x="283" y="77"/>
                    </a:lnTo>
                    <a:lnTo>
                      <a:pt x="281" y="76"/>
                    </a:lnTo>
                    <a:lnTo>
                      <a:pt x="279" y="75"/>
                    </a:lnTo>
                    <a:lnTo>
                      <a:pt x="278" y="74"/>
                    </a:lnTo>
                    <a:lnTo>
                      <a:pt x="276" y="73"/>
                    </a:lnTo>
                    <a:lnTo>
                      <a:pt x="274" y="72"/>
                    </a:lnTo>
                    <a:lnTo>
                      <a:pt x="273" y="71"/>
                    </a:lnTo>
                    <a:lnTo>
                      <a:pt x="271" y="70"/>
                    </a:lnTo>
                    <a:lnTo>
                      <a:pt x="269" y="69"/>
                    </a:lnTo>
                    <a:lnTo>
                      <a:pt x="266" y="68"/>
                    </a:lnTo>
                    <a:lnTo>
                      <a:pt x="263" y="67"/>
                    </a:lnTo>
                    <a:lnTo>
                      <a:pt x="260" y="67"/>
                    </a:lnTo>
                    <a:lnTo>
                      <a:pt x="257" y="66"/>
                    </a:lnTo>
                    <a:lnTo>
                      <a:pt x="254" y="66"/>
                    </a:lnTo>
                    <a:lnTo>
                      <a:pt x="250" y="65"/>
                    </a:lnTo>
                    <a:lnTo>
                      <a:pt x="248" y="64"/>
                    </a:lnTo>
                    <a:lnTo>
                      <a:pt x="245" y="63"/>
                    </a:lnTo>
                    <a:lnTo>
                      <a:pt x="243" y="63"/>
                    </a:lnTo>
                    <a:lnTo>
                      <a:pt x="241" y="63"/>
                    </a:lnTo>
                    <a:lnTo>
                      <a:pt x="239" y="62"/>
                    </a:lnTo>
                    <a:lnTo>
                      <a:pt x="237" y="61"/>
                    </a:lnTo>
                    <a:lnTo>
                      <a:pt x="235" y="61"/>
                    </a:lnTo>
                    <a:lnTo>
                      <a:pt x="233" y="60"/>
                    </a:lnTo>
                    <a:lnTo>
                      <a:pt x="232" y="60"/>
                    </a:lnTo>
                    <a:lnTo>
                      <a:pt x="230" y="59"/>
                    </a:lnTo>
                    <a:lnTo>
                      <a:pt x="228" y="60"/>
                    </a:lnTo>
                    <a:lnTo>
                      <a:pt x="227" y="60"/>
                    </a:lnTo>
                    <a:lnTo>
                      <a:pt x="225" y="60"/>
                    </a:lnTo>
                    <a:lnTo>
                      <a:pt x="223" y="59"/>
                    </a:lnTo>
                    <a:lnTo>
                      <a:pt x="221" y="59"/>
                    </a:lnTo>
                    <a:lnTo>
                      <a:pt x="219" y="59"/>
                    </a:lnTo>
                    <a:lnTo>
                      <a:pt x="218" y="59"/>
                    </a:lnTo>
                    <a:lnTo>
                      <a:pt x="217" y="59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2" y="64"/>
                    </a:lnTo>
                    <a:lnTo>
                      <a:pt x="211" y="65"/>
                    </a:lnTo>
                    <a:lnTo>
                      <a:pt x="209" y="65"/>
                    </a:lnTo>
                    <a:lnTo>
                      <a:pt x="208" y="65"/>
                    </a:lnTo>
                    <a:lnTo>
                      <a:pt x="205" y="64"/>
                    </a:lnTo>
                    <a:lnTo>
                      <a:pt x="202" y="63"/>
                    </a:lnTo>
                    <a:lnTo>
                      <a:pt x="199" y="62"/>
                    </a:lnTo>
                    <a:lnTo>
                      <a:pt x="196" y="62"/>
                    </a:lnTo>
                    <a:lnTo>
                      <a:pt x="194" y="63"/>
                    </a:lnTo>
                    <a:lnTo>
                      <a:pt x="192" y="63"/>
                    </a:lnTo>
                    <a:lnTo>
                      <a:pt x="190" y="64"/>
                    </a:lnTo>
                    <a:lnTo>
                      <a:pt x="188" y="64"/>
                    </a:lnTo>
                    <a:lnTo>
                      <a:pt x="185" y="65"/>
                    </a:lnTo>
                    <a:lnTo>
                      <a:pt x="182" y="65"/>
                    </a:lnTo>
                    <a:lnTo>
                      <a:pt x="181" y="65"/>
                    </a:lnTo>
                    <a:lnTo>
                      <a:pt x="179" y="64"/>
                    </a:lnTo>
                    <a:lnTo>
                      <a:pt x="178" y="63"/>
                    </a:lnTo>
                    <a:lnTo>
                      <a:pt x="177" y="63"/>
                    </a:lnTo>
                    <a:lnTo>
                      <a:pt x="176" y="62"/>
                    </a:lnTo>
                    <a:lnTo>
                      <a:pt x="174" y="62"/>
                    </a:lnTo>
                    <a:lnTo>
                      <a:pt x="173" y="61"/>
                    </a:lnTo>
                    <a:lnTo>
                      <a:pt x="172" y="61"/>
                    </a:lnTo>
                    <a:lnTo>
                      <a:pt x="169" y="62"/>
                    </a:lnTo>
                    <a:lnTo>
                      <a:pt x="167" y="63"/>
                    </a:lnTo>
                    <a:lnTo>
                      <a:pt x="165" y="63"/>
                    </a:lnTo>
                    <a:lnTo>
                      <a:pt x="163" y="63"/>
                    </a:lnTo>
                    <a:lnTo>
                      <a:pt x="161" y="63"/>
                    </a:lnTo>
                    <a:lnTo>
                      <a:pt x="159" y="63"/>
                    </a:lnTo>
                    <a:lnTo>
                      <a:pt x="157" y="62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3" y="59"/>
                    </a:lnTo>
                    <a:lnTo>
                      <a:pt x="151" y="58"/>
                    </a:lnTo>
                    <a:lnTo>
                      <a:pt x="150" y="57"/>
                    </a:lnTo>
                    <a:lnTo>
                      <a:pt x="148" y="53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5" y="52"/>
                    </a:lnTo>
                    <a:lnTo>
                      <a:pt x="144" y="54"/>
                    </a:lnTo>
                    <a:lnTo>
                      <a:pt x="143" y="56"/>
                    </a:lnTo>
                    <a:lnTo>
                      <a:pt x="142" y="57"/>
                    </a:lnTo>
                    <a:lnTo>
                      <a:pt x="141" y="57"/>
                    </a:lnTo>
                    <a:lnTo>
                      <a:pt x="140" y="58"/>
                    </a:lnTo>
                    <a:lnTo>
                      <a:pt x="139" y="58"/>
                    </a:lnTo>
                    <a:lnTo>
                      <a:pt x="138" y="58"/>
                    </a:lnTo>
                    <a:lnTo>
                      <a:pt x="135" y="57"/>
                    </a:lnTo>
                    <a:lnTo>
                      <a:pt x="132" y="56"/>
                    </a:lnTo>
                    <a:lnTo>
                      <a:pt x="131" y="55"/>
                    </a:lnTo>
                    <a:lnTo>
                      <a:pt x="129" y="54"/>
                    </a:lnTo>
                    <a:lnTo>
                      <a:pt x="128" y="54"/>
                    </a:lnTo>
                    <a:lnTo>
                      <a:pt x="126" y="53"/>
                    </a:lnTo>
                    <a:lnTo>
                      <a:pt x="123" y="53"/>
                    </a:lnTo>
                    <a:lnTo>
                      <a:pt x="120" y="53"/>
                    </a:lnTo>
                    <a:lnTo>
                      <a:pt x="118" y="53"/>
                    </a:lnTo>
                    <a:lnTo>
                      <a:pt x="115" y="52"/>
                    </a:lnTo>
                    <a:lnTo>
                      <a:pt x="114" y="52"/>
                    </a:lnTo>
                    <a:lnTo>
                      <a:pt x="113" y="51"/>
                    </a:lnTo>
                    <a:lnTo>
                      <a:pt x="112" y="50"/>
                    </a:lnTo>
                    <a:lnTo>
                      <a:pt x="110" y="49"/>
                    </a:lnTo>
                    <a:lnTo>
                      <a:pt x="110" y="48"/>
                    </a:lnTo>
                    <a:lnTo>
                      <a:pt x="109" y="47"/>
                    </a:lnTo>
                    <a:lnTo>
                      <a:pt x="108" y="46"/>
                    </a:lnTo>
                    <a:lnTo>
                      <a:pt x="108" y="44"/>
                    </a:lnTo>
                    <a:lnTo>
                      <a:pt x="107" y="42"/>
                    </a:lnTo>
                    <a:lnTo>
                      <a:pt x="107" y="41"/>
                    </a:lnTo>
                    <a:lnTo>
                      <a:pt x="107" y="40"/>
                    </a:lnTo>
                    <a:lnTo>
                      <a:pt x="106" y="39"/>
                    </a:lnTo>
                    <a:lnTo>
                      <a:pt x="106" y="39"/>
                    </a:lnTo>
                    <a:lnTo>
                      <a:pt x="105" y="39"/>
                    </a:lnTo>
                    <a:lnTo>
                      <a:pt x="104" y="40"/>
                    </a:lnTo>
                    <a:lnTo>
                      <a:pt x="103" y="40"/>
                    </a:lnTo>
                    <a:lnTo>
                      <a:pt x="102" y="40"/>
                    </a:lnTo>
                    <a:lnTo>
                      <a:pt x="100" y="41"/>
                    </a:lnTo>
                    <a:lnTo>
                      <a:pt x="99" y="41"/>
                    </a:lnTo>
                    <a:lnTo>
                      <a:pt x="98" y="41"/>
                    </a:lnTo>
                    <a:lnTo>
                      <a:pt x="96" y="41"/>
                    </a:lnTo>
                    <a:lnTo>
                      <a:pt x="94" y="41"/>
                    </a:lnTo>
                    <a:lnTo>
                      <a:pt x="92" y="41"/>
                    </a:lnTo>
                    <a:lnTo>
                      <a:pt x="90" y="40"/>
                    </a:lnTo>
                    <a:lnTo>
                      <a:pt x="88" y="39"/>
                    </a:lnTo>
                    <a:lnTo>
                      <a:pt x="86" y="39"/>
                    </a:lnTo>
                    <a:lnTo>
                      <a:pt x="84" y="38"/>
                    </a:lnTo>
                    <a:lnTo>
                      <a:pt x="82" y="37"/>
                    </a:lnTo>
                    <a:lnTo>
                      <a:pt x="79" y="34"/>
                    </a:lnTo>
                    <a:lnTo>
                      <a:pt x="76" y="32"/>
                    </a:lnTo>
                    <a:lnTo>
                      <a:pt x="75" y="30"/>
                    </a:lnTo>
                    <a:lnTo>
                      <a:pt x="73" y="29"/>
                    </a:lnTo>
                    <a:lnTo>
                      <a:pt x="73" y="28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1" y="25"/>
                    </a:lnTo>
                    <a:lnTo>
                      <a:pt x="71" y="24"/>
                    </a:lnTo>
                    <a:lnTo>
                      <a:pt x="71" y="23"/>
                    </a:lnTo>
                    <a:lnTo>
                      <a:pt x="71" y="23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9" y="22"/>
                    </a:lnTo>
                    <a:lnTo>
                      <a:pt x="69" y="22"/>
                    </a:lnTo>
                    <a:lnTo>
                      <a:pt x="70" y="22"/>
                    </a:lnTo>
                    <a:lnTo>
                      <a:pt x="70" y="23"/>
                    </a:lnTo>
                    <a:lnTo>
                      <a:pt x="70" y="23"/>
                    </a:lnTo>
                    <a:lnTo>
                      <a:pt x="71" y="24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8" y="21"/>
                    </a:lnTo>
                    <a:lnTo>
                      <a:pt x="67" y="21"/>
                    </a:lnTo>
                    <a:lnTo>
                      <a:pt x="67" y="20"/>
                    </a:lnTo>
                    <a:lnTo>
                      <a:pt x="66" y="19"/>
                    </a:lnTo>
                    <a:lnTo>
                      <a:pt x="65" y="19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59" y="16"/>
                    </a:lnTo>
                    <a:lnTo>
                      <a:pt x="59" y="15"/>
                    </a:lnTo>
                    <a:lnTo>
                      <a:pt x="59" y="14"/>
                    </a:lnTo>
                    <a:lnTo>
                      <a:pt x="59" y="14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3" y="12"/>
                    </a:lnTo>
                    <a:lnTo>
                      <a:pt x="51" y="11"/>
                    </a:lnTo>
                    <a:lnTo>
                      <a:pt x="49" y="10"/>
                    </a:lnTo>
                    <a:lnTo>
                      <a:pt x="48" y="8"/>
                    </a:lnTo>
                    <a:lnTo>
                      <a:pt x="46" y="7"/>
                    </a:lnTo>
                    <a:lnTo>
                      <a:pt x="45" y="5"/>
                    </a:lnTo>
                    <a:lnTo>
                      <a:pt x="44" y="4"/>
                    </a:lnTo>
                    <a:lnTo>
                      <a:pt x="42" y="2"/>
                    </a:lnTo>
                    <a:lnTo>
                      <a:pt x="42" y="2"/>
                    </a:lnTo>
                    <a:lnTo>
                      <a:pt x="41" y="2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9" y="1"/>
                    </a:lnTo>
                    <a:lnTo>
                      <a:pt x="38" y="0"/>
                    </a:lnTo>
                    <a:close/>
                    <a:moveTo>
                      <a:pt x="64" y="0"/>
                    </a:moveTo>
                    <a:lnTo>
                      <a:pt x="71" y="0"/>
                    </a:lnTo>
                    <a:lnTo>
                      <a:pt x="71" y="1"/>
                    </a:lnTo>
                    <a:lnTo>
                      <a:pt x="72" y="1"/>
                    </a:lnTo>
                    <a:lnTo>
                      <a:pt x="72" y="2"/>
                    </a:lnTo>
                    <a:lnTo>
                      <a:pt x="72" y="2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4"/>
                    </a:lnTo>
                    <a:lnTo>
                      <a:pt x="73" y="4"/>
                    </a:lnTo>
                    <a:lnTo>
                      <a:pt x="74" y="3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6" y="1"/>
                    </a:lnTo>
                    <a:lnTo>
                      <a:pt x="76" y="0"/>
                    </a:lnTo>
                    <a:lnTo>
                      <a:pt x="87" y="0"/>
                    </a:lnTo>
                    <a:lnTo>
                      <a:pt x="87" y="1"/>
                    </a:lnTo>
                    <a:lnTo>
                      <a:pt x="87" y="1"/>
                    </a:lnTo>
                    <a:lnTo>
                      <a:pt x="86" y="1"/>
                    </a:lnTo>
                    <a:lnTo>
                      <a:pt x="86" y="2"/>
                    </a:lnTo>
                    <a:lnTo>
                      <a:pt x="85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4" y="4"/>
                    </a:lnTo>
                    <a:lnTo>
                      <a:pt x="82" y="6"/>
                    </a:lnTo>
                    <a:lnTo>
                      <a:pt x="81" y="6"/>
                    </a:lnTo>
                    <a:lnTo>
                      <a:pt x="80" y="6"/>
                    </a:lnTo>
                    <a:lnTo>
                      <a:pt x="79" y="6"/>
                    </a:lnTo>
                    <a:lnTo>
                      <a:pt x="77" y="6"/>
                    </a:lnTo>
                    <a:lnTo>
                      <a:pt x="76" y="6"/>
                    </a:lnTo>
                    <a:lnTo>
                      <a:pt x="75" y="6"/>
                    </a:lnTo>
                    <a:lnTo>
                      <a:pt x="73" y="5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1" y="7"/>
                    </a:lnTo>
                    <a:lnTo>
                      <a:pt x="71" y="8"/>
                    </a:lnTo>
                    <a:lnTo>
                      <a:pt x="70" y="8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8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9"/>
                    </a:lnTo>
                    <a:lnTo>
                      <a:pt x="64" y="9"/>
                    </a:lnTo>
                    <a:lnTo>
                      <a:pt x="63" y="9"/>
                    </a:lnTo>
                    <a:lnTo>
                      <a:pt x="62" y="9"/>
                    </a:lnTo>
                    <a:lnTo>
                      <a:pt x="61" y="9"/>
                    </a:lnTo>
                    <a:lnTo>
                      <a:pt x="60" y="9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7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1" y="6"/>
                    </a:lnTo>
                    <a:lnTo>
                      <a:pt x="62" y="5"/>
                    </a:lnTo>
                    <a:lnTo>
                      <a:pt x="62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1"/>
                    </a:lnTo>
                    <a:lnTo>
                      <a:pt x="64" y="1"/>
                    </a:lnTo>
                    <a:lnTo>
                      <a:pt x="64" y="0"/>
                    </a:lnTo>
                    <a:close/>
                    <a:moveTo>
                      <a:pt x="141" y="0"/>
                    </a:moveTo>
                    <a:lnTo>
                      <a:pt x="142" y="0"/>
                    </a:lnTo>
                    <a:lnTo>
                      <a:pt x="142" y="1"/>
                    </a:lnTo>
                    <a:lnTo>
                      <a:pt x="142" y="2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6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1" y="4"/>
                    </a:lnTo>
                    <a:lnTo>
                      <a:pt x="141" y="4"/>
                    </a:lnTo>
                    <a:lnTo>
                      <a:pt x="141" y="3"/>
                    </a:lnTo>
                    <a:lnTo>
                      <a:pt x="141" y="2"/>
                    </a:lnTo>
                    <a:lnTo>
                      <a:pt x="141" y="1"/>
                    </a:lnTo>
                    <a:lnTo>
                      <a:pt x="141" y="1"/>
                    </a:lnTo>
                    <a:lnTo>
                      <a:pt x="141" y="0"/>
                    </a:lnTo>
                    <a:close/>
                    <a:moveTo>
                      <a:pt x="143" y="0"/>
                    </a:moveTo>
                    <a:lnTo>
                      <a:pt x="144" y="0"/>
                    </a:lnTo>
                    <a:lnTo>
                      <a:pt x="144" y="1"/>
                    </a:lnTo>
                    <a:lnTo>
                      <a:pt x="144" y="2"/>
                    </a:lnTo>
                    <a:lnTo>
                      <a:pt x="144" y="4"/>
                    </a:lnTo>
                    <a:lnTo>
                      <a:pt x="144" y="5"/>
                    </a:lnTo>
                    <a:lnTo>
                      <a:pt x="144" y="6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9"/>
                    </a:lnTo>
                    <a:lnTo>
                      <a:pt x="143" y="9"/>
                    </a:lnTo>
                    <a:lnTo>
                      <a:pt x="143" y="8"/>
                    </a:lnTo>
                    <a:lnTo>
                      <a:pt x="143" y="7"/>
                    </a:lnTo>
                    <a:lnTo>
                      <a:pt x="143" y="6"/>
                    </a:lnTo>
                    <a:lnTo>
                      <a:pt x="143" y="5"/>
                    </a:lnTo>
                    <a:lnTo>
                      <a:pt x="143" y="4"/>
                    </a:lnTo>
                    <a:lnTo>
                      <a:pt x="143" y="3"/>
                    </a:lnTo>
                    <a:lnTo>
                      <a:pt x="143" y="2"/>
                    </a:lnTo>
                    <a:lnTo>
                      <a:pt x="143" y="0"/>
                    </a:lnTo>
                    <a:close/>
                    <a:moveTo>
                      <a:pt x="357" y="77"/>
                    </a:moveTo>
                    <a:lnTo>
                      <a:pt x="353" y="77"/>
                    </a:lnTo>
                    <a:lnTo>
                      <a:pt x="355" y="74"/>
                    </a:lnTo>
                    <a:lnTo>
                      <a:pt x="356" y="72"/>
                    </a:lnTo>
                    <a:lnTo>
                      <a:pt x="357" y="69"/>
                    </a:lnTo>
                    <a:lnTo>
                      <a:pt x="358" y="67"/>
                    </a:lnTo>
                    <a:lnTo>
                      <a:pt x="358" y="64"/>
                    </a:lnTo>
                    <a:lnTo>
                      <a:pt x="358" y="61"/>
                    </a:lnTo>
                    <a:lnTo>
                      <a:pt x="358" y="58"/>
                    </a:lnTo>
                    <a:lnTo>
                      <a:pt x="357" y="54"/>
                    </a:lnTo>
                    <a:lnTo>
                      <a:pt x="357" y="54"/>
                    </a:lnTo>
                    <a:lnTo>
                      <a:pt x="355" y="53"/>
                    </a:lnTo>
                    <a:lnTo>
                      <a:pt x="354" y="54"/>
                    </a:lnTo>
                    <a:lnTo>
                      <a:pt x="353" y="54"/>
                    </a:lnTo>
                    <a:lnTo>
                      <a:pt x="352" y="54"/>
                    </a:lnTo>
                    <a:lnTo>
                      <a:pt x="350" y="54"/>
                    </a:lnTo>
                    <a:lnTo>
                      <a:pt x="349" y="55"/>
                    </a:lnTo>
                    <a:lnTo>
                      <a:pt x="349" y="56"/>
                    </a:lnTo>
                    <a:lnTo>
                      <a:pt x="346" y="59"/>
                    </a:lnTo>
                    <a:lnTo>
                      <a:pt x="344" y="62"/>
                    </a:lnTo>
                    <a:lnTo>
                      <a:pt x="341" y="65"/>
                    </a:lnTo>
                    <a:lnTo>
                      <a:pt x="338" y="67"/>
                    </a:lnTo>
                    <a:lnTo>
                      <a:pt x="335" y="70"/>
                    </a:lnTo>
                    <a:lnTo>
                      <a:pt x="332" y="72"/>
                    </a:lnTo>
                    <a:lnTo>
                      <a:pt x="329" y="75"/>
                    </a:lnTo>
                    <a:lnTo>
                      <a:pt x="326" y="77"/>
                    </a:lnTo>
                    <a:lnTo>
                      <a:pt x="318" y="77"/>
                    </a:lnTo>
                    <a:lnTo>
                      <a:pt x="319" y="76"/>
                    </a:lnTo>
                    <a:lnTo>
                      <a:pt x="319" y="76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4"/>
                    </a:lnTo>
                    <a:lnTo>
                      <a:pt x="321" y="74"/>
                    </a:lnTo>
                    <a:lnTo>
                      <a:pt x="321" y="74"/>
                    </a:lnTo>
                    <a:lnTo>
                      <a:pt x="322" y="73"/>
                    </a:lnTo>
                    <a:lnTo>
                      <a:pt x="324" y="72"/>
                    </a:lnTo>
                    <a:lnTo>
                      <a:pt x="326" y="71"/>
                    </a:lnTo>
                    <a:lnTo>
                      <a:pt x="329" y="68"/>
                    </a:lnTo>
                    <a:lnTo>
                      <a:pt x="332" y="66"/>
                    </a:lnTo>
                    <a:lnTo>
                      <a:pt x="334" y="65"/>
                    </a:lnTo>
                    <a:lnTo>
                      <a:pt x="336" y="63"/>
                    </a:lnTo>
                    <a:lnTo>
                      <a:pt x="337" y="62"/>
                    </a:lnTo>
                    <a:lnTo>
                      <a:pt x="337" y="62"/>
                    </a:lnTo>
                    <a:lnTo>
                      <a:pt x="338" y="61"/>
                    </a:lnTo>
                    <a:lnTo>
                      <a:pt x="340" y="59"/>
                    </a:lnTo>
                    <a:lnTo>
                      <a:pt x="341" y="57"/>
                    </a:lnTo>
                    <a:lnTo>
                      <a:pt x="343" y="56"/>
                    </a:lnTo>
                    <a:lnTo>
                      <a:pt x="344" y="54"/>
                    </a:lnTo>
                    <a:lnTo>
                      <a:pt x="345" y="52"/>
                    </a:lnTo>
                    <a:lnTo>
                      <a:pt x="346" y="51"/>
                    </a:lnTo>
                    <a:lnTo>
                      <a:pt x="348" y="51"/>
                    </a:lnTo>
                    <a:lnTo>
                      <a:pt x="350" y="50"/>
                    </a:lnTo>
                    <a:lnTo>
                      <a:pt x="353" y="49"/>
                    </a:lnTo>
                    <a:lnTo>
                      <a:pt x="355" y="48"/>
                    </a:lnTo>
                    <a:lnTo>
                      <a:pt x="356" y="48"/>
                    </a:lnTo>
                    <a:lnTo>
                      <a:pt x="357" y="48"/>
                    </a:lnTo>
                    <a:lnTo>
                      <a:pt x="358" y="48"/>
                    </a:lnTo>
                    <a:lnTo>
                      <a:pt x="359" y="49"/>
                    </a:lnTo>
                    <a:lnTo>
                      <a:pt x="360" y="50"/>
                    </a:lnTo>
                    <a:lnTo>
                      <a:pt x="361" y="51"/>
                    </a:lnTo>
                    <a:lnTo>
                      <a:pt x="361" y="52"/>
                    </a:lnTo>
                    <a:lnTo>
                      <a:pt x="361" y="54"/>
                    </a:lnTo>
                    <a:lnTo>
                      <a:pt x="362" y="57"/>
                    </a:lnTo>
                    <a:lnTo>
                      <a:pt x="362" y="60"/>
                    </a:lnTo>
                    <a:lnTo>
                      <a:pt x="362" y="63"/>
                    </a:lnTo>
                    <a:lnTo>
                      <a:pt x="361" y="66"/>
                    </a:lnTo>
                    <a:lnTo>
                      <a:pt x="361" y="69"/>
                    </a:lnTo>
                    <a:lnTo>
                      <a:pt x="360" y="71"/>
                    </a:lnTo>
                    <a:lnTo>
                      <a:pt x="359" y="74"/>
                    </a:lnTo>
                    <a:lnTo>
                      <a:pt x="357" y="77"/>
                    </a:lnTo>
                    <a:close/>
                    <a:moveTo>
                      <a:pt x="148" y="47"/>
                    </a:moveTo>
                    <a:lnTo>
                      <a:pt x="148" y="47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8" y="45"/>
                    </a:lnTo>
                    <a:lnTo>
                      <a:pt x="148" y="45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2"/>
                    </a:lnTo>
                    <a:lnTo>
                      <a:pt x="150" y="42"/>
                    </a:lnTo>
                    <a:lnTo>
                      <a:pt x="151" y="41"/>
                    </a:lnTo>
                    <a:lnTo>
                      <a:pt x="151" y="39"/>
                    </a:lnTo>
                    <a:lnTo>
                      <a:pt x="151" y="38"/>
                    </a:lnTo>
                    <a:lnTo>
                      <a:pt x="150" y="36"/>
                    </a:lnTo>
                    <a:lnTo>
                      <a:pt x="149" y="33"/>
                    </a:lnTo>
                    <a:lnTo>
                      <a:pt x="147" y="30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7" y="25"/>
                    </a:lnTo>
                    <a:lnTo>
                      <a:pt x="147" y="24"/>
                    </a:lnTo>
                    <a:lnTo>
                      <a:pt x="148" y="24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2"/>
                    </a:lnTo>
                    <a:lnTo>
                      <a:pt x="154" y="23"/>
                    </a:lnTo>
                    <a:lnTo>
                      <a:pt x="155" y="24"/>
                    </a:lnTo>
                    <a:lnTo>
                      <a:pt x="156" y="25"/>
                    </a:lnTo>
                    <a:lnTo>
                      <a:pt x="157" y="26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59" y="31"/>
                    </a:lnTo>
                    <a:lnTo>
                      <a:pt x="158" y="32"/>
                    </a:lnTo>
                    <a:lnTo>
                      <a:pt x="157" y="33"/>
                    </a:lnTo>
                    <a:lnTo>
                      <a:pt x="156" y="34"/>
                    </a:lnTo>
                    <a:lnTo>
                      <a:pt x="155" y="35"/>
                    </a:lnTo>
                    <a:lnTo>
                      <a:pt x="155" y="36"/>
                    </a:lnTo>
                    <a:lnTo>
                      <a:pt x="155" y="37"/>
                    </a:lnTo>
                    <a:lnTo>
                      <a:pt x="156" y="37"/>
                    </a:lnTo>
                    <a:lnTo>
                      <a:pt x="157" y="37"/>
                    </a:lnTo>
                    <a:lnTo>
                      <a:pt x="159" y="37"/>
                    </a:lnTo>
                    <a:lnTo>
                      <a:pt x="160" y="37"/>
                    </a:lnTo>
                    <a:lnTo>
                      <a:pt x="162" y="36"/>
                    </a:lnTo>
                    <a:lnTo>
                      <a:pt x="163" y="36"/>
                    </a:lnTo>
                    <a:lnTo>
                      <a:pt x="165" y="35"/>
                    </a:lnTo>
                    <a:lnTo>
                      <a:pt x="166" y="35"/>
                    </a:lnTo>
                    <a:lnTo>
                      <a:pt x="166" y="35"/>
                    </a:lnTo>
                    <a:lnTo>
                      <a:pt x="165" y="36"/>
                    </a:lnTo>
                    <a:lnTo>
                      <a:pt x="164" y="36"/>
                    </a:lnTo>
                    <a:lnTo>
                      <a:pt x="163" y="37"/>
                    </a:lnTo>
                    <a:lnTo>
                      <a:pt x="163" y="37"/>
                    </a:lnTo>
                    <a:lnTo>
                      <a:pt x="162" y="37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58" y="38"/>
                    </a:lnTo>
                    <a:lnTo>
                      <a:pt x="157" y="39"/>
                    </a:lnTo>
                    <a:lnTo>
                      <a:pt x="155" y="41"/>
                    </a:lnTo>
                    <a:lnTo>
                      <a:pt x="153" y="42"/>
                    </a:lnTo>
                    <a:lnTo>
                      <a:pt x="151" y="44"/>
                    </a:lnTo>
                    <a:lnTo>
                      <a:pt x="150" y="45"/>
                    </a:lnTo>
                    <a:lnTo>
                      <a:pt x="149" y="46"/>
                    </a:lnTo>
                    <a:lnTo>
                      <a:pt x="148" y="47"/>
                    </a:lnTo>
                    <a:close/>
                    <a:moveTo>
                      <a:pt x="200" y="58"/>
                    </a:moveTo>
                    <a:lnTo>
                      <a:pt x="200" y="58"/>
                    </a:lnTo>
                    <a:lnTo>
                      <a:pt x="199" y="57"/>
                    </a:lnTo>
                    <a:lnTo>
                      <a:pt x="199" y="57"/>
                    </a:lnTo>
                    <a:lnTo>
                      <a:pt x="198" y="57"/>
                    </a:lnTo>
                    <a:lnTo>
                      <a:pt x="198" y="57"/>
                    </a:lnTo>
                    <a:lnTo>
                      <a:pt x="197" y="57"/>
                    </a:lnTo>
                    <a:lnTo>
                      <a:pt x="197" y="57"/>
                    </a:lnTo>
                    <a:lnTo>
                      <a:pt x="196" y="57"/>
                    </a:lnTo>
                    <a:lnTo>
                      <a:pt x="196" y="56"/>
                    </a:lnTo>
                    <a:lnTo>
                      <a:pt x="196" y="56"/>
                    </a:lnTo>
                    <a:lnTo>
                      <a:pt x="196" y="55"/>
                    </a:lnTo>
                    <a:lnTo>
                      <a:pt x="196" y="55"/>
                    </a:lnTo>
                    <a:lnTo>
                      <a:pt x="196" y="54"/>
                    </a:lnTo>
                    <a:lnTo>
                      <a:pt x="196" y="54"/>
                    </a:lnTo>
                    <a:lnTo>
                      <a:pt x="196" y="53"/>
                    </a:lnTo>
                    <a:lnTo>
                      <a:pt x="195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5" y="49"/>
                    </a:lnTo>
                    <a:lnTo>
                      <a:pt x="194" y="47"/>
                    </a:lnTo>
                    <a:lnTo>
                      <a:pt x="192" y="45"/>
                    </a:lnTo>
                    <a:lnTo>
                      <a:pt x="190" y="43"/>
                    </a:lnTo>
                    <a:lnTo>
                      <a:pt x="189" y="41"/>
                    </a:lnTo>
                    <a:lnTo>
                      <a:pt x="187" y="39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7" y="36"/>
                    </a:lnTo>
                    <a:lnTo>
                      <a:pt x="189" y="36"/>
                    </a:lnTo>
                    <a:lnTo>
                      <a:pt x="190" y="36"/>
                    </a:lnTo>
                    <a:lnTo>
                      <a:pt x="192" y="35"/>
                    </a:lnTo>
                    <a:lnTo>
                      <a:pt x="194" y="35"/>
                    </a:lnTo>
                    <a:lnTo>
                      <a:pt x="196" y="35"/>
                    </a:lnTo>
                    <a:lnTo>
                      <a:pt x="197" y="35"/>
                    </a:lnTo>
                    <a:lnTo>
                      <a:pt x="198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1" y="35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8"/>
                    </a:lnTo>
                    <a:lnTo>
                      <a:pt x="199" y="38"/>
                    </a:lnTo>
                    <a:lnTo>
                      <a:pt x="198" y="39"/>
                    </a:lnTo>
                    <a:lnTo>
                      <a:pt x="198" y="40"/>
                    </a:lnTo>
                    <a:lnTo>
                      <a:pt x="197" y="42"/>
                    </a:lnTo>
                    <a:lnTo>
                      <a:pt x="197" y="43"/>
                    </a:lnTo>
                    <a:lnTo>
                      <a:pt x="196" y="44"/>
                    </a:lnTo>
                    <a:lnTo>
                      <a:pt x="196" y="45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8" y="47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51"/>
                    </a:lnTo>
                    <a:lnTo>
                      <a:pt x="199" y="53"/>
                    </a:lnTo>
                    <a:lnTo>
                      <a:pt x="199" y="54"/>
                    </a:lnTo>
                    <a:lnTo>
                      <a:pt x="200" y="55"/>
                    </a:lnTo>
                    <a:lnTo>
                      <a:pt x="201" y="56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0" y="58"/>
                    </a:lnTo>
                    <a:close/>
                    <a:moveTo>
                      <a:pt x="261" y="36"/>
                    </a:move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close/>
                    <a:moveTo>
                      <a:pt x="176" y="30"/>
                    </a:move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1"/>
                    </a:lnTo>
                    <a:lnTo>
                      <a:pt x="176" y="30"/>
                    </a:lnTo>
                    <a:close/>
                    <a:moveTo>
                      <a:pt x="180" y="27"/>
                    </a:move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close/>
                    <a:moveTo>
                      <a:pt x="213" y="21"/>
                    </a:move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1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3" y="21"/>
                    </a:lnTo>
                    <a:close/>
                    <a:moveTo>
                      <a:pt x="390" y="19"/>
                    </a:move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close/>
                    <a:moveTo>
                      <a:pt x="212" y="18"/>
                    </a:move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close/>
                    <a:moveTo>
                      <a:pt x="230" y="16"/>
                    </a:move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5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close/>
                    <a:moveTo>
                      <a:pt x="232" y="16"/>
                    </a:move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1" y="16"/>
                    </a:lnTo>
                    <a:lnTo>
                      <a:pt x="231" y="16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close/>
                    <a:moveTo>
                      <a:pt x="62" y="12"/>
                    </a:move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close/>
                    <a:moveTo>
                      <a:pt x="253" y="9"/>
                    </a:moveTo>
                    <a:lnTo>
                      <a:pt x="253" y="8"/>
                    </a:lnTo>
                    <a:lnTo>
                      <a:pt x="253" y="8"/>
                    </a:lnTo>
                    <a:lnTo>
                      <a:pt x="253" y="8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8"/>
                    </a:lnTo>
                    <a:lnTo>
                      <a:pt x="255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9"/>
                    </a:lnTo>
                    <a:lnTo>
                      <a:pt x="253" y="9"/>
                    </a:lnTo>
                    <a:lnTo>
                      <a:pt x="253" y="9"/>
                    </a:lnTo>
                    <a:close/>
                    <a:moveTo>
                      <a:pt x="142" y="8"/>
                    </a:moveTo>
                    <a:lnTo>
                      <a:pt x="142" y="8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2" y="8"/>
                    </a:lnTo>
                    <a:lnTo>
                      <a:pt x="142" y="8"/>
                    </a:lnTo>
                    <a:lnTo>
                      <a:pt x="142" y="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reeform 23"/>
              <p:cNvSpPr>
                <a:spLocks/>
              </p:cNvSpPr>
              <p:nvPr/>
            </p:nvSpPr>
            <p:spPr bwMode="auto">
              <a:xfrm>
                <a:off x="1331" y="385"/>
                <a:ext cx="55" cy="76"/>
              </a:xfrm>
              <a:custGeom>
                <a:avLst/>
                <a:gdLst>
                  <a:gd name="T0" fmla="*/ 4 w 55"/>
                  <a:gd name="T1" fmla="*/ 75 h 76"/>
                  <a:gd name="T2" fmla="*/ 8 w 55"/>
                  <a:gd name="T3" fmla="*/ 75 h 76"/>
                  <a:gd name="T4" fmla="*/ 8 w 55"/>
                  <a:gd name="T5" fmla="*/ 73 h 76"/>
                  <a:gd name="T6" fmla="*/ 8 w 55"/>
                  <a:gd name="T7" fmla="*/ 73 h 76"/>
                  <a:gd name="T8" fmla="*/ 8 w 55"/>
                  <a:gd name="T9" fmla="*/ 73 h 76"/>
                  <a:gd name="T10" fmla="*/ 9 w 55"/>
                  <a:gd name="T11" fmla="*/ 70 h 76"/>
                  <a:gd name="T12" fmla="*/ 10 w 55"/>
                  <a:gd name="T13" fmla="*/ 68 h 76"/>
                  <a:gd name="T14" fmla="*/ 11 w 55"/>
                  <a:gd name="T15" fmla="*/ 66 h 76"/>
                  <a:gd name="T16" fmla="*/ 11 w 55"/>
                  <a:gd name="T17" fmla="*/ 65 h 76"/>
                  <a:gd name="T18" fmla="*/ 12 w 55"/>
                  <a:gd name="T19" fmla="*/ 64 h 76"/>
                  <a:gd name="T20" fmla="*/ 13 w 55"/>
                  <a:gd name="T21" fmla="*/ 63 h 76"/>
                  <a:gd name="T22" fmla="*/ 14 w 55"/>
                  <a:gd name="T23" fmla="*/ 62 h 76"/>
                  <a:gd name="T24" fmla="*/ 14 w 55"/>
                  <a:gd name="T25" fmla="*/ 62 h 76"/>
                  <a:gd name="T26" fmla="*/ 14 w 55"/>
                  <a:gd name="T27" fmla="*/ 62 h 76"/>
                  <a:gd name="T28" fmla="*/ 15 w 55"/>
                  <a:gd name="T29" fmla="*/ 62 h 76"/>
                  <a:gd name="T30" fmla="*/ 15 w 55"/>
                  <a:gd name="T31" fmla="*/ 61 h 76"/>
                  <a:gd name="T32" fmla="*/ 16 w 55"/>
                  <a:gd name="T33" fmla="*/ 60 h 76"/>
                  <a:gd name="T34" fmla="*/ 17 w 55"/>
                  <a:gd name="T35" fmla="*/ 58 h 76"/>
                  <a:gd name="T36" fmla="*/ 18 w 55"/>
                  <a:gd name="T37" fmla="*/ 59 h 76"/>
                  <a:gd name="T38" fmla="*/ 18 w 55"/>
                  <a:gd name="T39" fmla="*/ 58 h 76"/>
                  <a:gd name="T40" fmla="*/ 18 w 55"/>
                  <a:gd name="T41" fmla="*/ 58 h 76"/>
                  <a:gd name="T42" fmla="*/ 19 w 55"/>
                  <a:gd name="T43" fmla="*/ 58 h 76"/>
                  <a:gd name="T44" fmla="*/ 19 w 55"/>
                  <a:gd name="T45" fmla="*/ 57 h 76"/>
                  <a:gd name="T46" fmla="*/ 21 w 55"/>
                  <a:gd name="T47" fmla="*/ 56 h 76"/>
                  <a:gd name="T48" fmla="*/ 22 w 55"/>
                  <a:gd name="T49" fmla="*/ 56 h 76"/>
                  <a:gd name="T50" fmla="*/ 23 w 55"/>
                  <a:gd name="T51" fmla="*/ 56 h 76"/>
                  <a:gd name="T52" fmla="*/ 23 w 55"/>
                  <a:gd name="T53" fmla="*/ 55 h 76"/>
                  <a:gd name="T54" fmla="*/ 25 w 55"/>
                  <a:gd name="T55" fmla="*/ 55 h 76"/>
                  <a:gd name="T56" fmla="*/ 27 w 55"/>
                  <a:gd name="T57" fmla="*/ 49 h 76"/>
                  <a:gd name="T58" fmla="*/ 27 w 55"/>
                  <a:gd name="T59" fmla="*/ 44 h 76"/>
                  <a:gd name="T60" fmla="*/ 28 w 55"/>
                  <a:gd name="T61" fmla="*/ 44 h 76"/>
                  <a:gd name="T62" fmla="*/ 28 w 55"/>
                  <a:gd name="T63" fmla="*/ 43 h 76"/>
                  <a:gd name="T64" fmla="*/ 28 w 55"/>
                  <a:gd name="T65" fmla="*/ 43 h 76"/>
                  <a:gd name="T66" fmla="*/ 28 w 55"/>
                  <a:gd name="T67" fmla="*/ 43 h 76"/>
                  <a:gd name="T68" fmla="*/ 28 w 55"/>
                  <a:gd name="T69" fmla="*/ 42 h 76"/>
                  <a:gd name="T70" fmla="*/ 28 w 55"/>
                  <a:gd name="T71" fmla="*/ 42 h 76"/>
                  <a:gd name="T72" fmla="*/ 29 w 55"/>
                  <a:gd name="T73" fmla="*/ 42 h 76"/>
                  <a:gd name="T74" fmla="*/ 29 w 55"/>
                  <a:gd name="T75" fmla="*/ 42 h 76"/>
                  <a:gd name="T76" fmla="*/ 29 w 55"/>
                  <a:gd name="T77" fmla="*/ 42 h 76"/>
                  <a:gd name="T78" fmla="*/ 29 w 55"/>
                  <a:gd name="T79" fmla="*/ 42 h 76"/>
                  <a:gd name="T80" fmla="*/ 29 w 55"/>
                  <a:gd name="T81" fmla="*/ 42 h 76"/>
                  <a:gd name="T82" fmla="*/ 29 w 55"/>
                  <a:gd name="T83" fmla="*/ 42 h 76"/>
                  <a:gd name="T84" fmla="*/ 30 w 55"/>
                  <a:gd name="T85" fmla="*/ 41 h 76"/>
                  <a:gd name="T86" fmla="*/ 30 w 55"/>
                  <a:gd name="T87" fmla="*/ 39 h 76"/>
                  <a:gd name="T88" fmla="*/ 30 w 55"/>
                  <a:gd name="T89" fmla="*/ 40 h 76"/>
                  <a:gd name="T90" fmla="*/ 31 w 55"/>
                  <a:gd name="T91" fmla="*/ 40 h 76"/>
                  <a:gd name="T92" fmla="*/ 32 w 55"/>
                  <a:gd name="T93" fmla="*/ 38 h 76"/>
                  <a:gd name="T94" fmla="*/ 35 w 55"/>
                  <a:gd name="T95" fmla="*/ 34 h 76"/>
                  <a:gd name="T96" fmla="*/ 36 w 55"/>
                  <a:gd name="T97" fmla="*/ 21 h 76"/>
                  <a:gd name="T98" fmla="*/ 42 w 55"/>
                  <a:gd name="T99" fmla="*/ 13 h 76"/>
                  <a:gd name="T100" fmla="*/ 43 w 55"/>
                  <a:gd name="T101" fmla="*/ 8 h 76"/>
                  <a:gd name="T102" fmla="*/ 43 w 55"/>
                  <a:gd name="T103" fmla="*/ 4 h 76"/>
                  <a:gd name="T104" fmla="*/ 43 w 55"/>
                  <a:gd name="T105" fmla="*/ 1 h 76"/>
                  <a:gd name="T106" fmla="*/ 55 w 55"/>
                  <a:gd name="T107" fmla="*/ 4 h 76"/>
                  <a:gd name="T108" fmla="*/ 54 w 55"/>
                  <a:gd name="T109" fmla="*/ 10 h 76"/>
                  <a:gd name="T110" fmla="*/ 54 w 55"/>
                  <a:gd name="T111" fmla="*/ 38 h 76"/>
                  <a:gd name="T112" fmla="*/ 50 w 55"/>
                  <a:gd name="T113" fmla="*/ 52 h 76"/>
                  <a:gd name="T114" fmla="*/ 46 w 55"/>
                  <a:gd name="T115" fmla="*/ 64 h 76"/>
                  <a:gd name="T116" fmla="*/ 42 w 55"/>
                  <a:gd name="T117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" h="76">
                    <a:moveTo>
                      <a:pt x="42" y="76"/>
                    </a:moveTo>
                    <a:lnTo>
                      <a:pt x="0" y="76"/>
                    </a:lnTo>
                    <a:lnTo>
                      <a:pt x="2" y="76"/>
                    </a:lnTo>
                    <a:lnTo>
                      <a:pt x="2" y="75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9" y="70"/>
                    </a:lnTo>
                    <a:lnTo>
                      <a:pt x="9" y="70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1" y="67"/>
                    </a:lnTo>
                    <a:lnTo>
                      <a:pt x="11" y="66"/>
                    </a:lnTo>
                    <a:lnTo>
                      <a:pt x="11" y="66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2" y="65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3" y="64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7" y="60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6"/>
                    </a:lnTo>
                    <a:lnTo>
                      <a:pt x="21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4" y="55"/>
                    </a:lnTo>
                    <a:lnTo>
                      <a:pt x="25" y="55"/>
                    </a:lnTo>
                    <a:lnTo>
                      <a:pt x="25" y="54"/>
                    </a:lnTo>
                    <a:lnTo>
                      <a:pt x="26" y="54"/>
                    </a:lnTo>
                    <a:lnTo>
                      <a:pt x="26" y="52"/>
                    </a:lnTo>
                    <a:lnTo>
                      <a:pt x="27" y="51"/>
                    </a:lnTo>
                    <a:lnTo>
                      <a:pt x="27" y="49"/>
                    </a:lnTo>
                    <a:lnTo>
                      <a:pt x="27" y="47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3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39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1" y="40"/>
                    </a:lnTo>
                    <a:lnTo>
                      <a:pt x="31" y="40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2" y="39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3" y="37"/>
                    </a:lnTo>
                    <a:lnTo>
                      <a:pt x="34" y="36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5" y="30"/>
                    </a:lnTo>
                    <a:lnTo>
                      <a:pt x="35" y="27"/>
                    </a:lnTo>
                    <a:lnTo>
                      <a:pt x="36" y="25"/>
                    </a:lnTo>
                    <a:lnTo>
                      <a:pt x="36" y="23"/>
                    </a:lnTo>
                    <a:lnTo>
                      <a:pt x="36" y="21"/>
                    </a:lnTo>
                    <a:lnTo>
                      <a:pt x="37" y="19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40" y="15"/>
                    </a:lnTo>
                    <a:lnTo>
                      <a:pt x="42" y="13"/>
                    </a:lnTo>
                    <a:lnTo>
                      <a:pt x="42" y="12"/>
                    </a:lnTo>
                    <a:lnTo>
                      <a:pt x="42" y="11"/>
                    </a:lnTo>
                    <a:lnTo>
                      <a:pt x="43" y="10"/>
                    </a:lnTo>
                    <a:lnTo>
                      <a:pt x="43" y="9"/>
                    </a:lnTo>
                    <a:lnTo>
                      <a:pt x="43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5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3" y="3"/>
                    </a:lnTo>
                    <a:lnTo>
                      <a:pt x="43" y="2"/>
                    </a:lnTo>
                    <a:lnTo>
                      <a:pt x="43" y="2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43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5" y="5"/>
                    </a:lnTo>
                    <a:lnTo>
                      <a:pt x="55" y="6"/>
                    </a:lnTo>
                    <a:lnTo>
                      <a:pt x="55" y="7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5"/>
                    </a:lnTo>
                    <a:lnTo>
                      <a:pt x="54" y="22"/>
                    </a:lnTo>
                    <a:lnTo>
                      <a:pt x="54" y="28"/>
                    </a:lnTo>
                    <a:lnTo>
                      <a:pt x="54" y="34"/>
                    </a:lnTo>
                    <a:lnTo>
                      <a:pt x="54" y="38"/>
                    </a:lnTo>
                    <a:lnTo>
                      <a:pt x="54" y="41"/>
                    </a:lnTo>
                    <a:lnTo>
                      <a:pt x="53" y="44"/>
                    </a:lnTo>
                    <a:lnTo>
                      <a:pt x="52" y="47"/>
                    </a:lnTo>
                    <a:lnTo>
                      <a:pt x="52" y="49"/>
                    </a:lnTo>
                    <a:lnTo>
                      <a:pt x="50" y="52"/>
                    </a:lnTo>
                    <a:lnTo>
                      <a:pt x="49" y="55"/>
                    </a:lnTo>
                    <a:lnTo>
                      <a:pt x="47" y="57"/>
                    </a:lnTo>
                    <a:lnTo>
                      <a:pt x="47" y="60"/>
                    </a:lnTo>
                    <a:lnTo>
                      <a:pt x="46" y="62"/>
                    </a:lnTo>
                    <a:lnTo>
                      <a:pt x="46" y="64"/>
                    </a:lnTo>
                    <a:lnTo>
                      <a:pt x="46" y="67"/>
                    </a:lnTo>
                    <a:lnTo>
                      <a:pt x="45" y="69"/>
                    </a:lnTo>
                    <a:lnTo>
                      <a:pt x="44" y="72"/>
                    </a:lnTo>
                    <a:lnTo>
                      <a:pt x="43" y="74"/>
                    </a:lnTo>
                    <a:lnTo>
                      <a:pt x="42" y="76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reeform 24"/>
              <p:cNvSpPr>
                <a:spLocks noEditPoints="1"/>
              </p:cNvSpPr>
              <p:nvPr/>
            </p:nvSpPr>
            <p:spPr bwMode="auto">
              <a:xfrm>
                <a:off x="1074" y="423"/>
                <a:ext cx="311" cy="38"/>
              </a:xfrm>
              <a:custGeom>
                <a:avLst/>
                <a:gdLst>
                  <a:gd name="T0" fmla="*/ 267 w 311"/>
                  <a:gd name="T1" fmla="*/ 30 h 38"/>
                  <a:gd name="T2" fmla="*/ 271 w 311"/>
                  <a:gd name="T3" fmla="*/ 24 h 38"/>
                  <a:gd name="T4" fmla="*/ 275 w 311"/>
                  <a:gd name="T5" fmla="*/ 20 h 38"/>
                  <a:gd name="T6" fmla="*/ 282 w 311"/>
                  <a:gd name="T7" fmla="*/ 17 h 38"/>
                  <a:gd name="T8" fmla="*/ 285 w 311"/>
                  <a:gd name="T9" fmla="*/ 4 h 38"/>
                  <a:gd name="T10" fmla="*/ 286 w 311"/>
                  <a:gd name="T11" fmla="*/ 4 h 38"/>
                  <a:gd name="T12" fmla="*/ 304 w 311"/>
                  <a:gd name="T13" fmla="*/ 19 h 38"/>
                  <a:gd name="T14" fmla="*/ 8 w 311"/>
                  <a:gd name="T15" fmla="*/ 10 h 38"/>
                  <a:gd name="T16" fmla="*/ 11 w 311"/>
                  <a:gd name="T17" fmla="*/ 14 h 38"/>
                  <a:gd name="T18" fmla="*/ 15 w 311"/>
                  <a:gd name="T19" fmla="*/ 16 h 38"/>
                  <a:gd name="T20" fmla="*/ 16 w 311"/>
                  <a:gd name="T21" fmla="*/ 16 h 38"/>
                  <a:gd name="T22" fmla="*/ 25 w 311"/>
                  <a:gd name="T23" fmla="*/ 15 h 38"/>
                  <a:gd name="T24" fmla="*/ 59 w 311"/>
                  <a:gd name="T25" fmla="*/ 1 h 38"/>
                  <a:gd name="T26" fmla="*/ 66 w 311"/>
                  <a:gd name="T27" fmla="*/ 7 h 38"/>
                  <a:gd name="T28" fmla="*/ 68 w 311"/>
                  <a:gd name="T29" fmla="*/ 6 h 38"/>
                  <a:gd name="T30" fmla="*/ 68 w 311"/>
                  <a:gd name="T31" fmla="*/ 6 h 38"/>
                  <a:gd name="T32" fmla="*/ 72 w 311"/>
                  <a:gd name="T33" fmla="*/ 4 h 38"/>
                  <a:gd name="T34" fmla="*/ 66 w 311"/>
                  <a:gd name="T35" fmla="*/ 13 h 38"/>
                  <a:gd name="T36" fmla="*/ 94 w 311"/>
                  <a:gd name="T37" fmla="*/ 26 h 38"/>
                  <a:gd name="T38" fmla="*/ 103 w 311"/>
                  <a:gd name="T39" fmla="*/ 31 h 38"/>
                  <a:gd name="T40" fmla="*/ 116 w 311"/>
                  <a:gd name="T41" fmla="*/ 33 h 38"/>
                  <a:gd name="T42" fmla="*/ 73 w 311"/>
                  <a:gd name="T43" fmla="*/ 32 h 38"/>
                  <a:gd name="T44" fmla="*/ 62 w 311"/>
                  <a:gd name="T45" fmla="*/ 19 h 38"/>
                  <a:gd name="T46" fmla="*/ 38 w 311"/>
                  <a:gd name="T47" fmla="*/ 37 h 38"/>
                  <a:gd name="T48" fmla="*/ 30 w 311"/>
                  <a:gd name="T49" fmla="*/ 27 h 38"/>
                  <a:gd name="T50" fmla="*/ 31 w 311"/>
                  <a:gd name="T51" fmla="*/ 23 h 38"/>
                  <a:gd name="T52" fmla="*/ 51 w 311"/>
                  <a:gd name="T53" fmla="*/ 15 h 38"/>
                  <a:gd name="T54" fmla="*/ 49 w 311"/>
                  <a:gd name="T55" fmla="*/ 11 h 38"/>
                  <a:gd name="T56" fmla="*/ 25 w 311"/>
                  <a:gd name="T57" fmla="*/ 23 h 38"/>
                  <a:gd name="T58" fmla="*/ 22 w 311"/>
                  <a:gd name="T59" fmla="*/ 23 h 38"/>
                  <a:gd name="T60" fmla="*/ 98 w 311"/>
                  <a:gd name="T61" fmla="*/ 1 h 38"/>
                  <a:gd name="T62" fmla="*/ 109 w 311"/>
                  <a:gd name="T63" fmla="*/ 9 h 38"/>
                  <a:gd name="T64" fmla="*/ 127 w 311"/>
                  <a:gd name="T65" fmla="*/ 13 h 38"/>
                  <a:gd name="T66" fmla="*/ 111 w 311"/>
                  <a:gd name="T67" fmla="*/ 12 h 38"/>
                  <a:gd name="T68" fmla="*/ 105 w 311"/>
                  <a:gd name="T69" fmla="*/ 9 h 38"/>
                  <a:gd name="T70" fmla="*/ 143 w 311"/>
                  <a:gd name="T71" fmla="*/ 1 h 38"/>
                  <a:gd name="T72" fmla="*/ 156 w 311"/>
                  <a:gd name="T73" fmla="*/ 5 h 38"/>
                  <a:gd name="T74" fmla="*/ 158 w 311"/>
                  <a:gd name="T75" fmla="*/ 5 h 38"/>
                  <a:gd name="T76" fmla="*/ 165 w 311"/>
                  <a:gd name="T77" fmla="*/ 2 h 38"/>
                  <a:gd name="T78" fmla="*/ 166 w 311"/>
                  <a:gd name="T79" fmla="*/ 2 h 38"/>
                  <a:gd name="T80" fmla="*/ 165 w 311"/>
                  <a:gd name="T81" fmla="*/ 5 h 38"/>
                  <a:gd name="T82" fmla="*/ 163 w 311"/>
                  <a:gd name="T83" fmla="*/ 7 h 38"/>
                  <a:gd name="T84" fmla="*/ 171 w 311"/>
                  <a:gd name="T85" fmla="*/ 4 h 38"/>
                  <a:gd name="T86" fmla="*/ 174 w 311"/>
                  <a:gd name="T87" fmla="*/ 4 h 38"/>
                  <a:gd name="T88" fmla="*/ 175 w 311"/>
                  <a:gd name="T89" fmla="*/ 1 h 38"/>
                  <a:gd name="T90" fmla="*/ 231 w 311"/>
                  <a:gd name="T91" fmla="*/ 2 h 38"/>
                  <a:gd name="T92" fmla="*/ 226 w 311"/>
                  <a:gd name="T93" fmla="*/ 16 h 38"/>
                  <a:gd name="T94" fmla="*/ 163 w 311"/>
                  <a:gd name="T95" fmla="*/ 25 h 38"/>
                  <a:gd name="T96" fmla="*/ 160 w 311"/>
                  <a:gd name="T97" fmla="*/ 23 h 38"/>
                  <a:gd name="T98" fmla="*/ 151 w 311"/>
                  <a:gd name="T99" fmla="*/ 29 h 38"/>
                  <a:gd name="T100" fmla="*/ 138 w 311"/>
                  <a:gd name="T101" fmla="*/ 29 h 38"/>
                  <a:gd name="T102" fmla="*/ 136 w 311"/>
                  <a:gd name="T103" fmla="*/ 34 h 38"/>
                  <a:gd name="T104" fmla="*/ 60 w 311"/>
                  <a:gd name="T105" fmla="*/ 25 h 38"/>
                  <a:gd name="T106" fmla="*/ 99 w 311"/>
                  <a:gd name="T107" fmla="*/ 28 h 38"/>
                  <a:gd name="T108" fmla="*/ 100 w 311"/>
                  <a:gd name="T109" fmla="*/ 27 h 38"/>
                  <a:gd name="T110" fmla="*/ 102 w 311"/>
                  <a:gd name="T111" fmla="*/ 23 h 38"/>
                  <a:gd name="T112" fmla="*/ 101 w 311"/>
                  <a:gd name="T113" fmla="*/ 29 h 38"/>
                  <a:gd name="T114" fmla="*/ 101 w 311"/>
                  <a:gd name="T115" fmla="*/ 25 h 38"/>
                  <a:gd name="T116" fmla="*/ 101 w 311"/>
                  <a:gd name="T117" fmla="*/ 23 h 38"/>
                  <a:gd name="T118" fmla="*/ 108 w 311"/>
                  <a:gd name="T119" fmla="*/ 9 h 38"/>
                  <a:gd name="T120" fmla="*/ 109 w 311"/>
                  <a:gd name="T121" fmla="*/ 8 h 38"/>
                  <a:gd name="T122" fmla="*/ 171 w 311"/>
                  <a:gd name="T12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11" h="38">
                    <a:moveTo>
                      <a:pt x="299" y="38"/>
                    </a:moveTo>
                    <a:lnTo>
                      <a:pt x="257" y="38"/>
                    </a:lnTo>
                    <a:lnTo>
                      <a:pt x="259" y="38"/>
                    </a:lnTo>
                    <a:lnTo>
                      <a:pt x="259" y="37"/>
                    </a:lnTo>
                    <a:lnTo>
                      <a:pt x="261" y="37"/>
                    </a:lnTo>
                    <a:lnTo>
                      <a:pt x="262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4" y="37"/>
                    </a:lnTo>
                    <a:lnTo>
                      <a:pt x="265" y="37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4"/>
                    </a:lnTo>
                    <a:lnTo>
                      <a:pt x="265" y="33"/>
                    </a:lnTo>
                    <a:lnTo>
                      <a:pt x="265" y="33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29"/>
                    </a:lnTo>
                    <a:lnTo>
                      <a:pt x="267" y="29"/>
                    </a:lnTo>
                    <a:lnTo>
                      <a:pt x="268" y="29"/>
                    </a:lnTo>
                    <a:lnTo>
                      <a:pt x="268" y="28"/>
                    </a:lnTo>
                    <a:lnTo>
                      <a:pt x="268" y="28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9" y="27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70" y="26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3" y="22"/>
                    </a:lnTo>
                    <a:lnTo>
                      <a:pt x="273" y="22"/>
                    </a:lnTo>
                    <a:lnTo>
                      <a:pt x="274" y="22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8" y="18"/>
                    </a:lnTo>
                    <a:lnTo>
                      <a:pt x="278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1" y="17"/>
                    </a:lnTo>
                    <a:lnTo>
                      <a:pt x="282" y="17"/>
                    </a:lnTo>
                    <a:lnTo>
                      <a:pt x="282" y="16"/>
                    </a:lnTo>
                    <a:lnTo>
                      <a:pt x="283" y="16"/>
                    </a:lnTo>
                    <a:lnTo>
                      <a:pt x="283" y="14"/>
                    </a:lnTo>
                    <a:lnTo>
                      <a:pt x="284" y="13"/>
                    </a:lnTo>
                    <a:lnTo>
                      <a:pt x="284" y="11"/>
                    </a:lnTo>
                    <a:lnTo>
                      <a:pt x="284" y="9"/>
                    </a:lnTo>
                    <a:lnTo>
                      <a:pt x="284" y="7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5"/>
                    </a:lnTo>
                    <a:lnTo>
                      <a:pt x="286" y="5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7" y="4"/>
                    </a:lnTo>
                    <a:lnTo>
                      <a:pt x="287" y="4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1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8" y="2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9" y="1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311" y="0"/>
                    </a:lnTo>
                    <a:lnTo>
                      <a:pt x="311" y="3"/>
                    </a:lnTo>
                    <a:lnTo>
                      <a:pt x="310" y="5"/>
                    </a:lnTo>
                    <a:lnTo>
                      <a:pt x="310" y="8"/>
                    </a:lnTo>
                    <a:lnTo>
                      <a:pt x="309" y="10"/>
                    </a:lnTo>
                    <a:lnTo>
                      <a:pt x="308" y="13"/>
                    </a:lnTo>
                    <a:lnTo>
                      <a:pt x="307" y="15"/>
                    </a:lnTo>
                    <a:lnTo>
                      <a:pt x="305" y="17"/>
                    </a:lnTo>
                    <a:lnTo>
                      <a:pt x="304" y="19"/>
                    </a:lnTo>
                    <a:lnTo>
                      <a:pt x="304" y="22"/>
                    </a:lnTo>
                    <a:lnTo>
                      <a:pt x="303" y="24"/>
                    </a:lnTo>
                    <a:lnTo>
                      <a:pt x="303" y="26"/>
                    </a:lnTo>
                    <a:lnTo>
                      <a:pt x="303" y="29"/>
                    </a:lnTo>
                    <a:lnTo>
                      <a:pt x="302" y="31"/>
                    </a:lnTo>
                    <a:lnTo>
                      <a:pt x="301" y="34"/>
                    </a:lnTo>
                    <a:lnTo>
                      <a:pt x="300" y="36"/>
                    </a:lnTo>
                    <a:lnTo>
                      <a:pt x="299" y="38"/>
                    </a:lnTo>
                    <a:close/>
                    <a:moveTo>
                      <a:pt x="0" y="0"/>
                    </a:moveTo>
                    <a:lnTo>
                      <a:pt x="15" y="0"/>
                    </a:lnTo>
                    <a:lnTo>
                      <a:pt x="15" y="1"/>
                    </a:lnTo>
                    <a:lnTo>
                      <a:pt x="14" y="1"/>
                    </a:lnTo>
                    <a:lnTo>
                      <a:pt x="14" y="1"/>
                    </a:lnTo>
                    <a:lnTo>
                      <a:pt x="14" y="2"/>
                    </a:lnTo>
                    <a:lnTo>
                      <a:pt x="14" y="2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2" y="9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6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8" y="11"/>
                    </a:lnTo>
                    <a:lnTo>
                      <a:pt x="29" y="10"/>
                    </a:lnTo>
                    <a:lnTo>
                      <a:pt x="31" y="8"/>
                    </a:lnTo>
                    <a:lnTo>
                      <a:pt x="32" y="7"/>
                    </a:lnTo>
                    <a:lnTo>
                      <a:pt x="33" y="5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1"/>
                    </a:lnTo>
                    <a:lnTo>
                      <a:pt x="59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2" y="8"/>
                    </a:lnTo>
                    <a:lnTo>
                      <a:pt x="62" y="9"/>
                    </a:lnTo>
                    <a:lnTo>
                      <a:pt x="63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4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3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1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76" y="1"/>
                    </a:lnTo>
                    <a:lnTo>
                      <a:pt x="74" y="3"/>
                    </a:lnTo>
                    <a:lnTo>
                      <a:pt x="72" y="4"/>
                    </a:lnTo>
                    <a:lnTo>
                      <a:pt x="69" y="6"/>
                    </a:lnTo>
                    <a:lnTo>
                      <a:pt x="67" y="7"/>
                    </a:lnTo>
                    <a:lnTo>
                      <a:pt x="65" y="9"/>
                    </a:lnTo>
                    <a:lnTo>
                      <a:pt x="64" y="10"/>
                    </a:lnTo>
                    <a:lnTo>
                      <a:pt x="64" y="11"/>
                    </a:lnTo>
                    <a:lnTo>
                      <a:pt x="64" y="13"/>
                    </a:lnTo>
                    <a:lnTo>
                      <a:pt x="65" y="14"/>
                    </a:lnTo>
                    <a:lnTo>
                      <a:pt x="66" y="14"/>
                    </a:lnTo>
                    <a:lnTo>
                      <a:pt x="66" y="13"/>
                    </a:lnTo>
                    <a:lnTo>
                      <a:pt x="67" y="13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70" y="11"/>
                    </a:lnTo>
                    <a:lnTo>
                      <a:pt x="70" y="11"/>
                    </a:lnTo>
                    <a:lnTo>
                      <a:pt x="71" y="11"/>
                    </a:lnTo>
                    <a:lnTo>
                      <a:pt x="72" y="11"/>
                    </a:lnTo>
                    <a:lnTo>
                      <a:pt x="73" y="11"/>
                    </a:lnTo>
                    <a:lnTo>
                      <a:pt x="74" y="11"/>
                    </a:lnTo>
                    <a:lnTo>
                      <a:pt x="74" y="11"/>
                    </a:lnTo>
                    <a:lnTo>
                      <a:pt x="75" y="11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81" y="13"/>
                    </a:lnTo>
                    <a:lnTo>
                      <a:pt x="82" y="14"/>
                    </a:lnTo>
                    <a:lnTo>
                      <a:pt x="84" y="15"/>
                    </a:lnTo>
                    <a:lnTo>
                      <a:pt x="86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90" y="19"/>
                    </a:lnTo>
                    <a:lnTo>
                      <a:pt x="92" y="20"/>
                    </a:lnTo>
                    <a:lnTo>
                      <a:pt x="93" y="22"/>
                    </a:lnTo>
                    <a:lnTo>
                      <a:pt x="94" y="24"/>
                    </a:lnTo>
                    <a:lnTo>
                      <a:pt x="94" y="26"/>
                    </a:lnTo>
                    <a:lnTo>
                      <a:pt x="95" y="29"/>
                    </a:lnTo>
                    <a:lnTo>
                      <a:pt x="95" y="31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5"/>
                    </a:lnTo>
                    <a:lnTo>
                      <a:pt x="97" y="34"/>
                    </a:lnTo>
                    <a:lnTo>
                      <a:pt x="98" y="34"/>
                    </a:lnTo>
                    <a:lnTo>
                      <a:pt x="99" y="34"/>
                    </a:lnTo>
                    <a:lnTo>
                      <a:pt x="99" y="33"/>
                    </a:lnTo>
                    <a:lnTo>
                      <a:pt x="100" y="33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4" y="31"/>
                    </a:lnTo>
                    <a:lnTo>
                      <a:pt x="104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6" y="31"/>
                    </a:lnTo>
                    <a:lnTo>
                      <a:pt x="107" y="31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2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4" y="32"/>
                    </a:lnTo>
                    <a:lnTo>
                      <a:pt x="114" y="31"/>
                    </a:lnTo>
                    <a:lnTo>
                      <a:pt x="114" y="32"/>
                    </a:lnTo>
                    <a:lnTo>
                      <a:pt x="114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7" y="33"/>
                    </a:lnTo>
                    <a:lnTo>
                      <a:pt x="117" y="33"/>
                    </a:lnTo>
                    <a:lnTo>
                      <a:pt x="117" y="34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1" y="35"/>
                    </a:lnTo>
                    <a:lnTo>
                      <a:pt x="123" y="35"/>
                    </a:lnTo>
                    <a:lnTo>
                      <a:pt x="124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7" y="38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85" y="37"/>
                    </a:lnTo>
                    <a:lnTo>
                      <a:pt x="85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3" y="38"/>
                    </a:lnTo>
                    <a:lnTo>
                      <a:pt x="82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2" y="38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3" y="35"/>
                    </a:lnTo>
                    <a:lnTo>
                      <a:pt x="74" y="34"/>
                    </a:lnTo>
                    <a:lnTo>
                      <a:pt x="74" y="33"/>
                    </a:lnTo>
                    <a:lnTo>
                      <a:pt x="73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0" y="29"/>
                    </a:lnTo>
                    <a:lnTo>
                      <a:pt x="68" y="27"/>
                    </a:lnTo>
                    <a:lnTo>
                      <a:pt x="65" y="25"/>
                    </a:lnTo>
                    <a:lnTo>
                      <a:pt x="64" y="24"/>
                    </a:lnTo>
                    <a:lnTo>
                      <a:pt x="64" y="23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0" y="20"/>
                    </a:lnTo>
                    <a:lnTo>
                      <a:pt x="60" y="21"/>
                    </a:lnTo>
                    <a:lnTo>
                      <a:pt x="60" y="21"/>
                    </a:lnTo>
                    <a:lnTo>
                      <a:pt x="59" y="21"/>
                    </a:lnTo>
                    <a:lnTo>
                      <a:pt x="59" y="22"/>
                    </a:lnTo>
                    <a:lnTo>
                      <a:pt x="58" y="23"/>
                    </a:lnTo>
                    <a:lnTo>
                      <a:pt x="57" y="24"/>
                    </a:lnTo>
                    <a:lnTo>
                      <a:pt x="56" y="24"/>
                    </a:lnTo>
                    <a:lnTo>
                      <a:pt x="53" y="25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5" y="25"/>
                    </a:lnTo>
                    <a:lnTo>
                      <a:pt x="43" y="25"/>
                    </a:lnTo>
                    <a:lnTo>
                      <a:pt x="41" y="25"/>
                    </a:lnTo>
                    <a:lnTo>
                      <a:pt x="41" y="26"/>
                    </a:lnTo>
                    <a:lnTo>
                      <a:pt x="40" y="26"/>
                    </a:lnTo>
                    <a:lnTo>
                      <a:pt x="39" y="26"/>
                    </a:lnTo>
                    <a:lnTo>
                      <a:pt x="38" y="26"/>
                    </a:lnTo>
                    <a:lnTo>
                      <a:pt x="37" y="25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4" y="25"/>
                    </a:lnTo>
                    <a:lnTo>
                      <a:pt x="34" y="26"/>
                    </a:lnTo>
                    <a:lnTo>
                      <a:pt x="34" y="28"/>
                    </a:lnTo>
                    <a:lnTo>
                      <a:pt x="34" y="30"/>
                    </a:lnTo>
                    <a:lnTo>
                      <a:pt x="34" y="32"/>
                    </a:lnTo>
                    <a:lnTo>
                      <a:pt x="35" y="34"/>
                    </a:lnTo>
                    <a:lnTo>
                      <a:pt x="35" y="36"/>
                    </a:lnTo>
                    <a:lnTo>
                      <a:pt x="36" y="36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3" y="38"/>
                    </a:lnTo>
                    <a:lnTo>
                      <a:pt x="33" y="37"/>
                    </a:lnTo>
                    <a:lnTo>
                      <a:pt x="32" y="36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30" y="33"/>
                    </a:lnTo>
                    <a:lnTo>
                      <a:pt x="30" y="31"/>
                    </a:lnTo>
                    <a:lnTo>
                      <a:pt x="29" y="30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8"/>
                    </a:lnTo>
                    <a:lnTo>
                      <a:pt x="30" y="27"/>
                    </a:lnTo>
                    <a:lnTo>
                      <a:pt x="29" y="26"/>
                    </a:lnTo>
                    <a:lnTo>
                      <a:pt x="29" y="26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2" y="22"/>
                    </a:lnTo>
                    <a:lnTo>
                      <a:pt x="33" y="21"/>
                    </a:lnTo>
                    <a:lnTo>
                      <a:pt x="33" y="21"/>
                    </a:lnTo>
                    <a:lnTo>
                      <a:pt x="34" y="20"/>
                    </a:lnTo>
                    <a:lnTo>
                      <a:pt x="34" y="20"/>
                    </a:lnTo>
                    <a:lnTo>
                      <a:pt x="35" y="19"/>
                    </a:lnTo>
                    <a:lnTo>
                      <a:pt x="36" y="19"/>
                    </a:lnTo>
                    <a:lnTo>
                      <a:pt x="38" y="19"/>
                    </a:lnTo>
                    <a:lnTo>
                      <a:pt x="40" y="17"/>
                    </a:lnTo>
                    <a:lnTo>
                      <a:pt x="41" y="17"/>
                    </a:lnTo>
                    <a:lnTo>
                      <a:pt x="43" y="16"/>
                    </a:lnTo>
                    <a:lnTo>
                      <a:pt x="44" y="16"/>
                    </a:lnTo>
                    <a:lnTo>
                      <a:pt x="46" y="16"/>
                    </a:lnTo>
                    <a:lnTo>
                      <a:pt x="47" y="16"/>
                    </a:lnTo>
                    <a:lnTo>
                      <a:pt x="49" y="16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2" y="12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8" y="10"/>
                    </a:lnTo>
                    <a:lnTo>
                      <a:pt x="46" y="10"/>
                    </a:lnTo>
                    <a:lnTo>
                      <a:pt x="45" y="9"/>
                    </a:lnTo>
                    <a:lnTo>
                      <a:pt x="44" y="9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2" y="11"/>
                    </a:lnTo>
                    <a:lnTo>
                      <a:pt x="41" y="12"/>
                    </a:lnTo>
                    <a:lnTo>
                      <a:pt x="39" y="13"/>
                    </a:lnTo>
                    <a:lnTo>
                      <a:pt x="38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5"/>
                    </a:lnTo>
                    <a:lnTo>
                      <a:pt x="34" y="15"/>
                    </a:lnTo>
                    <a:lnTo>
                      <a:pt x="33" y="15"/>
                    </a:lnTo>
                    <a:lnTo>
                      <a:pt x="32" y="15"/>
                    </a:lnTo>
                    <a:lnTo>
                      <a:pt x="31" y="16"/>
                    </a:lnTo>
                    <a:lnTo>
                      <a:pt x="30" y="16"/>
                    </a:lnTo>
                    <a:lnTo>
                      <a:pt x="30" y="16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29" y="20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29" y="22"/>
                    </a:lnTo>
                    <a:lnTo>
                      <a:pt x="28" y="23"/>
                    </a:lnTo>
                    <a:lnTo>
                      <a:pt x="28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5" y="26"/>
                    </a:lnTo>
                    <a:lnTo>
                      <a:pt x="25" y="28"/>
                    </a:lnTo>
                    <a:lnTo>
                      <a:pt x="25" y="29"/>
                    </a:lnTo>
                    <a:lnTo>
                      <a:pt x="25" y="30"/>
                    </a:lnTo>
                    <a:lnTo>
                      <a:pt x="26" y="31"/>
                    </a:lnTo>
                    <a:lnTo>
                      <a:pt x="26" y="32"/>
                    </a:lnTo>
                    <a:lnTo>
                      <a:pt x="26" y="33"/>
                    </a:lnTo>
                    <a:lnTo>
                      <a:pt x="26" y="33"/>
                    </a:lnTo>
                    <a:lnTo>
                      <a:pt x="26" y="34"/>
                    </a:lnTo>
                    <a:lnTo>
                      <a:pt x="26" y="35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8"/>
                    </a:lnTo>
                    <a:lnTo>
                      <a:pt x="22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2" y="28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2"/>
                    </a:lnTo>
                    <a:lnTo>
                      <a:pt x="21" y="22"/>
                    </a:lnTo>
                    <a:lnTo>
                      <a:pt x="21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7" y="20"/>
                    </a:lnTo>
                    <a:lnTo>
                      <a:pt x="15" y="18"/>
                    </a:lnTo>
                    <a:lnTo>
                      <a:pt x="13" y="17"/>
                    </a:lnTo>
                    <a:lnTo>
                      <a:pt x="11" y="16"/>
                    </a:lnTo>
                    <a:lnTo>
                      <a:pt x="9" y="15"/>
                    </a:lnTo>
                    <a:lnTo>
                      <a:pt x="7" y="14"/>
                    </a:lnTo>
                    <a:lnTo>
                      <a:pt x="6" y="12"/>
                    </a:lnTo>
                    <a:lnTo>
                      <a:pt x="4" y="12"/>
                    </a:lnTo>
                    <a:lnTo>
                      <a:pt x="4" y="11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2" y="6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  <a:moveTo>
                      <a:pt x="92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9" y="2"/>
                    </a:lnTo>
                    <a:lnTo>
                      <a:pt x="101" y="3"/>
                    </a:lnTo>
                    <a:lnTo>
                      <a:pt x="103" y="4"/>
                    </a:lnTo>
                    <a:lnTo>
                      <a:pt x="104" y="5"/>
                    </a:lnTo>
                    <a:lnTo>
                      <a:pt x="105" y="6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8" y="9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10" y="9"/>
                    </a:lnTo>
                    <a:lnTo>
                      <a:pt x="111" y="9"/>
                    </a:lnTo>
                    <a:lnTo>
                      <a:pt x="112" y="10"/>
                    </a:lnTo>
                    <a:lnTo>
                      <a:pt x="113" y="10"/>
                    </a:lnTo>
                    <a:lnTo>
                      <a:pt x="114" y="10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9" y="10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3"/>
                    </a:lnTo>
                    <a:lnTo>
                      <a:pt x="126" y="13"/>
                    </a:lnTo>
                    <a:lnTo>
                      <a:pt x="127" y="13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29" y="15"/>
                    </a:lnTo>
                    <a:lnTo>
                      <a:pt x="130" y="15"/>
                    </a:lnTo>
                    <a:lnTo>
                      <a:pt x="131" y="16"/>
                    </a:lnTo>
                    <a:lnTo>
                      <a:pt x="132" y="17"/>
                    </a:lnTo>
                    <a:lnTo>
                      <a:pt x="133" y="18"/>
                    </a:lnTo>
                    <a:lnTo>
                      <a:pt x="134" y="18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7" y="21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7" y="22"/>
                    </a:lnTo>
                    <a:lnTo>
                      <a:pt x="136" y="21"/>
                    </a:lnTo>
                    <a:lnTo>
                      <a:pt x="135" y="21"/>
                    </a:lnTo>
                    <a:lnTo>
                      <a:pt x="134" y="21"/>
                    </a:lnTo>
                    <a:lnTo>
                      <a:pt x="133" y="21"/>
                    </a:lnTo>
                    <a:lnTo>
                      <a:pt x="132" y="20"/>
                    </a:lnTo>
                    <a:lnTo>
                      <a:pt x="131" y="20"/>
                    </a:lnTo>
                    <a:lnTo>
                      <a:pt x="130" y="20"/>
                    </a:lnTo>
                    <a:lnTo>
                      <a:pt x="129" y="18"/>
                    </a:lnTo>
                    <a:lnTo>
                      <a:pt x="128" y="17"/>
                    </a:lnTo>
                    <a:lnTo>
                      <a:pt x="127" y="16"/>
                    </a:lnTo>
                    <a:lnTo>
                      <a:pt x="125" y="16"/>
                    </a:lnTo>
                    <a:lnTo>
                      <a:pt x="122" y="15"/>
                    </a:lnTo>
                    <a:lnTo>
                      <a:pt x="119" y="14"/>
                    </a:lnTo>
                    <a:lnTo>
                      <a:pt x="115" y="13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11" y="12"/>
                    </a:lnTo>
                    <a:lnTo>
                      <a:pt x="110" y="11"/>
                    </a:lnTo>
                    <a:lnTo>
                      <a:pt x="109" y="11"/>
                    </a:lnTo>
                    <a:lnTo>
                      <a:pt x="109" y="11"/>
                    </a:lnTo>
                    <a:lnTo>
                      <a:pt x="109" y="10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1"/>
                    </a:lnTo>
                    <a:lnTo>
                      <a:pt x="106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9"/>
                    </a:lnTo>
                    <a:lnTo>
                      <a:pt x="106" y="9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2" y="8"/>
                    </a:lnTo>
                    <a:lnTo>
                      <a:pt x="102" y="7"/>
                    </a:lnTo>
                    <a:lnTo>
                      <a:pt x="100" y="6"/>
                    </a:lnTo>
                    <a:lnTo>
                      <a:pt x="99" y="5"/>
                    </a:lnTo>
                    <a:lnTo>
                      <a:pt x="98" y="4"/>
                    </a:lnTo>
                    <a:lnTo>
                      <a:pt x="97" y="3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3" y="1"/>
                    </a:lnTo>
                    <a:lnTo>
                      <a:pt x="92" y="0"/>
                    </a:lnTo>
                    <a:close/>
                    <a:moveTo>
                      <a:pt x="132" y="0"/>
                    </a:move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1"/>
                    </a:lnTo>
                    <a:lnTo>
                      <a:pt x="148" y="2"/>
                    </a:lnTo>
                    <a:lnTo>
                      <a:pt x="149" y="3"/>
                    </a:lnTo>
                    <a:lnTo>
                      <a:pt x="151" y="3"/>
                    </a:lnTo>
                    <a:lnTo>
                      <a:pt x="152" y="4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7" y="5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2" y="4"/>
                    </a:lnTo>
                    <a:lnTo>
                      <a:pt x="161" y="4"/>
                    </a:lnTo>
                    <a:lnTo>
                      <a:pt x="161" y="4"/>
                    </a:lnTo>
                    <a:lnTo>
                      <a:pt x="161" y="3"/>
                    </a:lnTo>
                    <a:lnTo>
                      <a:pt x="161" y="3"/>
                    </a:lnTo>
                    <a:lnTo>
                      <a:pt x="162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4" y="2"/>
                    </a:lnTo>
                    <a:lnTo>
                      <a:pt x="165" y="2"/>
                    </a:lnTo>
                    <a:lnTo>
                      <a:pt x="165" y="2"/>
                    </a:lnTo>
                    <a:lnTo>
                      <a:pt x="166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8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4"/>
                    </a:lnTo>
                    <a:lnTo>
                      <a:pt x="165" y="4"/>
                    </a:lnTo>
                    <a:lnTo>
                      <a:pt x="164" y="4"/>
                    </a:lnTo>
                    <a:lnTo>
                      <a:pt x="164" y="4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4" y="5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3" y="6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4"/>
                    </a:lnTo>
                    <a:lnTo>
                      <a:pt x="168" y="4"/>
                    </a:lnTo>
                    <a:lnTo>
                      <a:pt x="169" y="4"/>
                    </a:lnTo>
                    <a:lnTo>
                      <a:pt x="170" y="4"/>
                    </a:lnTo>
                    <a:lnTo>
                      <a:pt x="171" y="4"/>
                    </a:lnTo>
                    <a:lnTo>
                      <a:pt x="171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6" y="4"/>
                    </a:lnTo>
                    <a:lnTo>
                      <a:pt x="176" y="4"/>
                    </a:lnTo>
                    <a:lnTo>
                      <a:pt x="177" y="3"/>
                    </a:lnTo>
                    <a:lnTo>
                      <a:pt x="177" y="3"/>
                    </a:lnTo>
                    <a:lnTo>
                      <a:pt x="178" y="3"/>
                    </a:lnTo>
                    <a:lnTo>
                      <a:pt x="178" y="3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3" y="2"/>
                    </a:lnTo>
                    <a:lnTo>
                      <a:pt x="172" y="1"/>
                    </a:lnTo>
                    <a:lnTo>
                      <a:pt x="171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173" y="1"/>
                    </a:lnTo>
                    <a:lnTo>
                      <a:pt x="175" y="1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3" y="1"/>
                    </a:lnTo>
                    <a:lnTo>
                      <a:pt x="184" y="1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0" y="2"/>
                    </a:lnTo>
                    <a:lnTo>
                      <a:pt x="230" y="2"/>
                    </a:lnTo>
                    <a:lnTo>
                      <a:pt x="230" y="3"/>
                    </a:lnTo>
                    <a:lnTo>
                      <a:pt x="230" y="4"/>
                    </a:lnTo>
                    <a:lnTo>
                      <a:pt x="230" y="4"/>
                    </a:lnTo>
                    <a:lnTo>
                      <a:pt x="230" y="5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8"/>
                    </a:lnTo>
                    <a:lnTo>
                      <a:pt x="230" y="9"/>
                    </a:lnTo>
                    <a:lnTo>
                      <a:pt x="230" y="10"/>
                    </a:lnTo>
                    <a:lnTo>
                      <a:pt x="230" y="11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4"/>
                    </a:lnTo>
                    <a:lnTo>
                      <a:pt x="228" y="15"/>
                    </a:lnTo>
                    <a:lnTo>
                      <a:pt x="226" y="16"/>
                    </a:lnTo>
                    <a:lnTo>
                      <a:pt x="225" y="17"/>
                    </a:lnTo>
                    <a:lnTo>
                      <a:pt x="223" y="20"/>
                    </a:lnTo>
                    <a:lnTo>
                      <a:pt x="222" y="22"/>
                    </a:lnTo>
                    <a:lnTo>
                      <a:pt x="221" y="25"/>
                    </a:lnTo>
                    <a:lnTo>
                      <a:pt x="220" y="27"/>
                    </a:lnTo>
                    <a:lnTo>
                      <a:pt x="219" y="29"/>
                    </a:lnTo>
                    <a:lnTo>
                      <a:pt x="218" y="32"/>
                    </a:lnTo>
                    <a:lnTo>
                      <a:pt x="218" y="33"/>
                    </a:lnTo>
                    <a:lnTo>
                      <a:pt x="218" y="33"/>
                    </a:lnTo>
                    <a:lnTo>
                      <a:pt x="218" y="34"/>
                    </a:lnTo>
                    <a:lnTo>
                      <a:pt x="217" y="35"/>
                    </a:lnTo>
                    <a:lnTo>
                      <a:pt x="217" y="36"/>
                    </a:lnTo>
                    <a:lnTo>
                      <a:pt x="216" y="37"/>
                    </a:lnTo>
                    <a:lnTo>
                      <a:pt x="216" y="38"/>
                    </a:lnTo>
                    <a:lnTo>
                      <a:pt x="215" y="38"/>
                    </a:lnTo>
                    <a:lnTo>
                      <a:pt x="180" y="38"/>
                    </a:lnTo>
                    <a:lnTo>
                      <a:pt x="177" y="36"/>
                    </a:lnTo>
                    <a:lnTo>
                      <a:pt x="174" y="34"/>
                    </a:lnTo>
                    <a:lnTo>
                      <a:pt x="171" y="32"/>
                    </a:lnTo>
                    <a:lnTo>
                      <a:pt x="169" y="30"/>
                    </a:lnTo>
                    <a:lnTo>
                      <a:pt x="166" y="28"/>
                    </a:lnTo>
                    <a:lnTo>
                      <a:pt x="165" y="27"/>
                    </a:lnTo>
                    <a:lnTo>
                      <a:pt x="164" y="26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1" y="24"/>
                    </a:lnTo>
                    <a:lnTo>
                      <a:pt x="161" y="24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59" y="22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7" y="20"/>
                    </a:lnTo>
                    <a:lnTo>
                      <a:pt x="156" y="20"/>
                    </a:lnTo>
                    <a:lnTo>
                      <a:pt x="156" y="18"/>
                    </a:lnTo>
                    <a:lnTo>
                      <a:pt x="154" y="17"/>
                    </a:lnTo>
                    <a:lnTo>
                      <a:pt x="152" y="16"/>
                    </a:lnTo>
                    <a:lnTo>
                      <a:pt x="149" y="14"/>
                    </a:lnTo>
                    <a:lnTo>
                      <a:pt x="147" y="13"/>
                    </a:lnTo>
                    <a:lnTo>
                      <a:pt x="144" y="11"/>
                    </a:lnTo>
                    <a:lnTo>
                      <a:pt x="142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39" y="8"/>
                    </a:lnTo>
                    <a:lnTo>
                      <a:pt x="138" y="7"/>
                    </a:lnTo>
                    <a:lnTo>
                      <a:pt x="137" y="6"/>
                    </a:lnTo>
                    <a:lnTo>
                      <a:pt x="135" y="4"/>
                    </a:lnTo>
                    <a:lnTo>
                      <a:pt x="134" y="3"/>
                    </a:lnTo>
                    <a:lnTo>
                      <a:pt x="133" y="1"/>
                    </a:lnTo>
                    <a:lnTo>
                      <a:pt x="132" y="0"/>
                    </a:lnTo>
                    <a:close/>
                    <a:moveTo>
                      <a:pt x="168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1" y="35"/>
                    </a:lnTo>
                    <a:lnTo>
                      <a:pt x="160" y="34"/>
                    </a:lnTo>
                    <a:lnTo>
                      <a:pt x="158" y="33"/>
                    </a:lnTo>
                    <a:lnTo>
                      <a:pt x="156" y="31"/>
                    </a:lnTo>
                    <a:lnTo>
                      <a:pt x="154" y="30"/>
                    </a:lnTo>
                    <a:lnTo>
                      <a:pt x="151" y="29"/>
                    </a:lnTo>
                    <a:lnTo>
                      <a:pt x="147" y="28"/>
                    </a:lnTo>
                    <a:lnTo>
                      <a:pt x="146" y="27"/>
                    </a:lnTo>
                    <a:lnTo>
                      <a:pt x="145" y="27"/>
                    </a:lnTo>
                    <a:lnTo>
                      <a:pt x="143" y="27"/>
                    </a:lnTo>
                    <a:lnTo>
                      <a:pt x="142" y="26"/>
                    </a:lnTo>
                    <a:lnTo>
                      <a:pt x="141" y="26"/>
                    </a:lnTo>
                    <a:lnTo>
                      <a:pt x="141" y="25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3" y="24"/>
                    </a:lnTo>
                    <a:lnTo>
                      <a:pt x="146" y="24"/>
                    </a:lnTo>
                    <a:lnTo>
                      <a:pt x="149" y="25"/>
                    </a:lnTo>
                    <a:lnTo>
                      <a:pt x="152" y="26"/>
                    </a:lnTo>
                    <a:lnTo>
                      <a:pt x="156" y="27"/>
                    </a:lnTo>
                    <a:lnTo>
                      <a:pt x="158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1"/>
                    </a:lnTo>
                    <a:lnTo>
                      <a:pt x="162" y="31"/>
                    </a:lnTo>
                    <a:lnTo>
                      <a:pt x="163" y="31"/>
                    </a:lnTo>
                    <a:lnTo>
                      <a:pt x="164" y="32"/>
                    </a:lnTo>
                    <a:lnTo>
                      <a:pt x="165" y="33"/>
                    </a:lnTo>
                    <a:lnTo>
                      <a:pt x="166" y="34"/>
                    </a:lnTo>
                    <a:lnTo>
                      <a:pt x="166" y="35"/>
                    </a:lnTo>
                    <a:lnTo>
                      <a:pt x="167" y="36"/>
                    </a:lnTo>
                    <a:lnTo>
                      <a:pt x="167" y="37"/>
                    </a:lnTo>
                    <a:lnTo>
                      <a:pt x="168" y="38"/>
                    </a:lnTo>
                    <a:close/>
                    <a:moveTo>
                      <a:pt x="139" y="38"/>
                    </a:moveTo>
                    <a:lnTo>
                      <a:pt x="138" y="38"/>
                    </a:lnTo>
                    <a:lnTo>
                      <a:pt x="138" y="37"/>
                    </a:lnTo>
                    <a:lnTo>
                      <a:pt x="138" y="35"/>
                    </a:lnTo>
                    <a:lnTo>
                      <a:pt x="138" y="33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38" y="29"/>
                    </a:lnTo>
                    <a:lnTo>
                      <a:pt x="138" y="28"/>
                    </a:lnTo>
                    <a:lnTo>
                      <a:pt x="138" y="27"/>
                    </a:lnTo>
                    <a:lnTo>
                      <a:pt x="139" y="28"/>
                    </a:lnTo>
                    <a:lnTo>
                      <a:pt x="139" y="29"/>
                    </a:lnTo>
                    <a:lnTo>
                      <a:pt x="139" y="30"/>
                    </a:lnTo>
                    <a:lnTo>
                      <a:pt x="139" y="31"/>
                    </a:lnTo>
                    <a:lnTo>
                      <a:pt x="139" y="33"/>
                    </a:lnTo>
                    <a:lnTo>
                      <a:pt x="139" y="35"/>
                    </a:lnTo>
                    <a:lnTo>
                      <a:pt x="139" y="37"/>
                    </a:lnTo>
                    <a:lnTo>
                      <a:pt x="139" y="38"/>
                    </a:lnTo>
                    <a:close/>
                    <a:moveTo>
                      <a:pt x="137" y="38"/>
                    </a:moveTo>
                    <a:lnTo>
                      <a:pt x="136" y="38"/>
                    </a:lnTo>
                    <a:lnTo>
                      <a:pt x="136" y="38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6" y="36"/>
                    </a:lnTo>
                    <a:lnTo>
                      <a:pt x="136" y="35"/>
                    </a:lnTo>
                    <a:lnTo>
                      <a:pt x="136" y="35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6"/>
                    </a:lnTo>
                    <a:lnTo>
                      <a:pt x="137" y="36"/>
                    </a:lnTo>
                    <a:lnTo>
                      <a:pt x="137" y="37"/>
                    </a:lnTo>
                    <a:lnTo>
                      <a:pt x="137" y="37"/>
                    </a:lnTo>
                    <a:lnTo>
                      <a:pt x="137" y="38"/>
                    </a:lnTo>
                    <a:lnTo>
                      <a:pt x="137" y="38"/>
                    </a:lnTo>
                    <a:close/>
                    <a:moveTo>
                      <a:pt x="66" y="38"/>
                    </a:moveTo>
                    <a:lnTo>
                      <a:pt x="59" y="38"/>
                    </a:lnTo>
                    <a:lnTo>
                      <a:pt x="59" y="37"/>
                    </a:lnTo>
                    <a:lnTo>
                      <a:pt x="59" y="35"/>
                    </a:lnTo>
                    <a:lnTo>
                      <a:pt x="59" y="33"/>
                    </a:lnTo>
                    <a:lnTo>
                      <a:pt x="58" y="30"/>
                    </a:lnTo>
                    <a:lnTo>
                      <a:pt x="58" y="29"/>
                    </a:lnTo>
                    <a:lnTo>
                      <a:pt x="59" y="27"/>
                    </a:lnTo>
                    <a:lnTo>
                      <a:pt x="59" y="26"/>
                    </a:lnTo>
                    <a:lnTo>
                      <a:pt x="59" y="26"/>
                    </a:lnTo>
                    <a:lnTo>
                      <a:pt x="60" y="26"/>
                    </a:lnTo>
                    <a:lnTo>
                      <a:pt x="60" y="26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2" y="26"/>
                    </a:lnTo>
                    <a:lnTo>
                      <a:pt x="63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3"/>
                    </a:lnTo>
                    <a:lnTo>
                      <a:pt x="66" y="34"/>
                    </a:lnTo>
                    <a:lnTo>
                      <a:pt x="66" y="37"/>
                    </a:lnTo>
                    <a:lnTo>
                      <a:pt x="66" y="38"/>
                    </a:lnTo>
                    <a:close/>
                    <a:moveTo>
                      <a:pt x="136" y="33"/>
                    </a:move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7" y="33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close/>
                    <a:moveTo>
                      <a:pt x="98" y="30"/>
                    </a:moveTo>
                    <a:lnTo>
                      <a:pt x="98" y="30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0" y="26"/>
                    </a:lnTo>
                    <a:lnTo>
                      <a:pt x="100" y="27"/>
                    </a:lnTo>
                    <a:lnTo>
                      <a:pt x="100" y="28"/>
                    </a:lnTo>
                    <a:lnTo>
                      <a:pt x="99" y="28"/>
                    </a:lnTo>
                    <a:lnTo>
                      <a:pt x="99" y="29"/>
                    </a:lnTo>
                    <a:lnTo>
                      <a:pt x="99" y="29"/>
                    </a:lnTo>
                    <a:lnTo>
                      <a:pt x="99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close/>
                    <a:moveTo>
                      <a:pt x="101" y="29"/>
                    </a:move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2" y="25"/>
                    </a:lnTo>
                    <a:lnTo>
                      <a:pt x="102" y="23"/>
                    </a:lnTo>
                    <a:lnTo>
                      <a:pt x="103" y="22"/>
                    </a:lnTo>
                    <a:lnTo>
                      <a:pt x="103" y="20"/>
                    </a:lnTo>
                    <a:lnTo>
                      <a:pt x="103" y="19"/>
                    </a:lnTo>
                    <a:lnTo>
                      <a:pt x="104" y="19"/>
                    </a:lnTo>
                    <a:lnTo>
                      <a:pt x="104" y="18"/>
                    </a:lnTo>
                    <a:lnTo>
                      <a:pt x="104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6" y="16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5" y="17"/>
                    </a:lnTo>
                    <a:lnTo>
                      <a:pt x="105" y="19"/>
                    </a:lnTo>
                    <a:lnTo>
                      <a:pt x="104" y="21"/>
                    </a:lnTo>
                    <a:lnTo>
                      <a:pt x="103" y="23"/>
                    </a:lnTo>
                    <a:lnTo>
                      <a:pt x="103" y="24"/>
                    </a:lnTo>
                    <a:lnTo>
                      <a:pt x="102" y="26"/>
                    </a:lnTo>
                    <a:lnTo>
                      <a:pt x="102" y="28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close/>
                    <a:moveTo>
                      <a:pt x="100" y="25"/>
                    </a:move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99" y="24"/>
                    </a:lnTo>
                    <a:lnTo>
                      <a:pt x="99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close/>
                    <a:moveTo>
                      <a:pt x="138" y="24"/>
                    </a:move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close/>
                    <a:moveTo>
                      <a:pt x="101" y="23"/>
                    </a:move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2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close/>
                    <a:moveTo>
                      <a:pt x="108" y="9"/>
                    </a:move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close/>
                    <a:moveTo>
                      <a:pt x="170" y="1"/>
                    </a:move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7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reeform 25"/>
              <p:cNvSpPr>
                <a:spLocks noEditPoints="1"/>
              </p:cNvSpPr>
              <p:nvPr/>
            </p:nvSpPr>
            <p:spPr bwMode="auto">
              <a:xfrm>
                <a:off x="1042" y="385"/>
                <a:ext cx="344" cy="38"/>
              </a:xfrm>
              <a:custGeom>
                <a:avLst/>
                <a:gdLst>
                  <a:gd name="T0" fmla="*/ 332 w 344"/>
                  <a:gd name="T1" fmla="*/ 5 h 38"/>
                  <a:gd name="T2" fmla="*/ 218 w 344"/>
                  <a:gd name="T3" fmla="*/ 38 h 38"/>
                  <a:gd name="T4" fmla="*/ 223 w 344"/>
                  <a:gd name="T5" fmla="*/ 35 h 38"/>
                  <a:gd name="T6" fmla="*/ 225 w 344"/>
                  <a:gd name="T7" fmla="*/ 34 h 38"/>
                  <a:gd name="T8" fmla="*/ 226 w 344"/>
                  <a:gd name="T9" fmla="*/ 34 h 38"/>
                  <a:gd name="T10" fmla="*/ 227 w 344"/>
                  <a:gd name="T11" fmla="*/ 12 h 38"/>
                  <a:gd name="T12" fmla="*/ 232 w 344"/>
                  <a:gd name="T13" fmla="*/ 12 h 38"/>
                  <a:gd name="T14" fmla="*/ 236 w 344"/>
                  <a:gd name="T15" fmla="*/ 12 h 38"/>
                  <a:gd name="T16" fmla="*/ 238 w 344"/>
                  <a:gd name="T17" fmla="*/ 12 h 38"/>
                  <a:gd name="T18" fmla="*/ 242 w 344"/>
                  <a:gd name="T19" fmla="*/ 13 h 38"/>
                  <a:gd name="T20" fmla="*/ 244 w 344"/>
                  <a:gd name="T21" fmla="*/ 13 h 38"/>
                  <a:gd name="T22" fmla="*/ 246 w 344"/>
                  <a:gd name="T23" fmla="*/ 14 h 38"/>
                  <a:gd name="T24" fmla="*/ 247 w 344"/>
                  <a:gd name="T25" fmla="*/ 15 h 38"/>
                  <a:gd name="T26" fmla="*/ 248 w 344"/>
                  <a:gd name="T27" fmla="*/ 14 h 38"/>
                  <a:gd name="T28" fmla="*/ 248 w 344"/>
                  <a:gd name="T29" fmla="*/ 35 h 38"/>
                  <a:gd name="T30" fmla="*/ 258 w 344"/>
                  <a:gd name="T31" fmla="*/ 25 h 38"/>
                  <a:gd name="T32" fmla="*/ 270 w 344"/>
                  <a:gd name="T33" fmla="*/ 21 h 38"/>
                  <a:gd name="T34" fmla="*/ 162 w 344"/>
                  <a:gd name="T35" fmla="*/ 35 h 38"/>
                  <a:gd name="T36" fmla="*/ 115 w 344"/>
                  <a:gd name="T37" fmla="*/ 36 h 38"/>
                  <a:gd name="T38" fmla="*/ 114 w 344"/>
                  <a:gd name="T39" fmla="*/ 34 h 38"/>
                  <a:gd name="T40" fmla="*/ 128 w 344"/>
                  <a:gd name="T41" fmla="*/ 38 h 38"/>
                  <a:gd name="T42" fmla="*/ 92 w 344"/>
                  <a:gd name="T43" fmla="*/ 38 h 38"/>
                  <a:gd name="T44" fmla="*/ 64 w 344"/>
                  <a:gd name="T45" fmla="*/ 32 h 38"/>
                  <a:gd name="T46" fmla="*/ 50 w 344"/>
                  <a:gd name="T47" fmla="*/ 37 h 38"/>
                  <a:gd name="T48" fmla="*/ 14 w 344"/>
                  <a:gd name="T49" fmla="*/ 13 h 38"/>
                  <a:gd name="T50" fmla="*/ 17 w 344"/>
                  <a:gd name="T51" fmla="*/ 12 h 38"/>
                  <a:gd name="T52" fmla="*/ 21 w 344"/>
                  <a:gd name="T53" fmla="*/ 20 h 38"/>
                  <a:gd name="T54" fmla="*/ 31 w 344"/>
                  <a:gd name="T55" fmla="*/ 32 h 38"/>
                  <a:gd name="T56" fmla="*/ 32 w 344"/>
                  <a:gd name="T57" fmla="*/ 34 h 38"/>
                  <a:gd name="T58" fmla="*/ 34 w 344"/>
                  <a:gd name="T59" fmla="*/ 37 h 38"/>
                  <a:gd name="T60" fmla="*/ 44 w 344"/>
                  <a:gd name="T61" fmla="*/ 2 h 38"/>
                  <a:gd name="T62" fmla="*/ 49 w 344"/>
                  <a:gd name="T63" fmla="*/ 0 h 38"/>
                  <a:gd name="T64" fmla="*/ 78 w 344"/>
                  <a:gd name="T65" fmla="*/ 0 h 38"/>
                  <a:gd name="T66" fmla="*/ 63 w 344"/>
                  <a:gd name="T67" fmla="*/ 1 h 38"/>
                  <a:gd name="T68" fmla="*/ 67 w 344"/>
                  <a:gd name="T69" fmla="*/ 10 h 38"/>
                  <a:gd name="T70" fmla="*/ 72 w 344"/>
                  <a:gd name="T71" fmla="*/ 20 h 38"/>
                  <a:gd name="T72" fmla="*/ 74 w 344"/>
                  <a:gd name="T73" fmla="*/ 21 h 38"/>
                  <a:gd name="T74" fmla="*/ 75 w 344"/>
                  <a:gd name="T75" fmla="*/ 21 h 38"/>
                  <a:gd name="T76" fmla="*/ 77 w 344"/>
                  <a:gd name="T77" fmla="*/ 19 h 38"/>
                  <a:gd name="T78" fmla="*/ 81 w 344"/>
                  <a:gd name="T79" fmla="*/ 16 h 38"/>
                  <a:gd name="T80" fmla="*/ 85 w 344"/>
                  <a:gd name="T81" fmla="*/ 14 h 38"/>
                  <a:gd name="T82" fmla="*/ 82 w 344"/>
                  <a:gd name="T83" fmla="*/ 16 h 38"/>
                  <a:gd name="T84" fmla="*/ 81 w 344"/>
                  <a:gd name="T85" fmla="*/ 18 h 38"/>
                  <a:gd name="T86" fmla="*/ 82 w 344"/>
                  <a:gd name="T87" fmla="*/ 17 h 38"/>
                  <a:gd name="T88" fmla="*/ 84 w 344"/>
                  <a:gd name="T89" fmla="*/ 17 h 38"/>
                  <a:gd name="T90" fmla="*/ 73 w 344"/>
                  <a:gd name="T91" fmla="*/ 23 h 38"/>
                  <a:gd name="T92" fmla="*/ 21 w 344"/>
                  <a:gd name="T93" fmla="*/ 7 h 38"/>
                  <a:gd name="T94" fmla="*/ 9 w 344"/>
                  <a:gd name="T95" fmla="*/ 2 h 38"/>
                  <a:gd name="T96" fmla="*/ 93 w 344"/>
                  <a:gd name="T97" fmla="*/ 7 h 38"/>
                  <a:gd name="T98" fmla="*/ 157 w 344"/>
                  <a:gd name="T99" fmla="*/ 8 h 38"/>
                  <a:gd name="T100" fmla="*/ 152 w 344"/>
                  <a:gd name="T101" fmla="*/ 8 h 38"/>
                  <a:gd name="T102" fmla="*/ 174 w 344"/>
                  <a:gd name="T103" fmla="*/ 0 h 38"/>
                  <a:gd name="T104" fmla="*/ 182 w 344"/>
                  <a:gd name="T105" fmla="*/ 1 h 38"/>
                  <a:gd name="T106" fmla="*/ 209 w 344"/>
                  <a:gd name="T107" fmla="*/ 2 h 38"/>
                  <a:gd name="T108" fmla="*/ 197 w 344"/>
                  <a:gd name="T109" fmla="*/ 1 h 38"/>
                  <a:gd name="T110" fmla="*/ 220 w 344"/>
                  <a:gd name="T111" fmla="*/ 0 h 38"/>
                  <a:gd name="T112" fmla="*/ 236 w 344"/>
                  <a:gd name="T113" fmla="*/ 2 h 38"/>
                  <a:gd name="T114" fmla="*/ 95 w 344"/>
                  <a:gd name="T115" fmla="*/ 13 h 38"/>
                  <a:gd name="T116" fmla="*/ 102 w 344"/>
                  <a:gd name="T117" fmla="*/ 16 h 38"/>
                  <a:gd name="T118" fmla="*/ 110 w 344"/>
                  <a:gd name="T119" fmla="*/ 34 h 38"/>
                  <a:gd name="T120" fmla="*/ 88 w 344"/>
                  <a:gd name="T121" fmla="*/ 16 h 38"/>
                  <a:gd name="T122" fmla="*/ 92 w 344"/>
                  <a:gd name="T123" fmla="*/ 14 h 38"/>
                  <a:gd name="T124" fmla="*/ 88 w 344"/>
                  <a:gd name="T12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4" h="38">
                    <a:moveTo>
                      <a:pt x="321" y="38"/>
                    </a:move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2" y="37"/>
                    </a:lnTo>
                    <a:lnTo>
                      <a:pt x="323" y="36"/>
                    </a:lnTo>
                    <a:lnTo>
                      <a:pt x="324" y="35"/>
                    </a:lnTo>
                    <a:lnTo>
                      <a:pt x="324" y="34"/>
                    </a:lnTo>
                    <a:lnTo>
                      <a:pt x="324" y="30"/>
                    </a:lnTo>
                    <a:lnTo>
                      <a:pt x="324" y="27"/>
                    </a:lnTo>
                    <a:lnTo>
                      <a:pt x="325" y="25"/>
                    </a:lnTo>
                    <a:lnTo>
                      <a:pt x="325" y="23"/>
                    </a:lnTo>
                    <a:lnTo>
                      <a:pt x="325" y="21"/>
                    </a:lnTo>
                    <a:lnTo>
                      <a:pt x="326" y="19"/>
                    </a:lnTo>
                    <a:lnTo>
                      <a:pt x="327" y="17"/>
                    </a:lnTo>
                    <a:lnTo>
                      <a:pt x="328" y="16"/>
                    </a:lnTo>
                    <a:lnTo>
                      <a:pt x="329" y="15"/>
                    </a:lnTo>
                    <a:lnTo>
                      <a:pt x="331" y="13"/>
                    </a:lnTo>
                    <a:lnTo>
                      <a:pt x="331" y="12"/>
                    </a:lnTo>
                    <a:lnTo>
                      <a:pt x="331" y="11"/>
                    </a:lnTo>
                    <a:lnTo>
                      <a:pt x="332" y="10"/>
                    </a:lnTo>
                    <a:lnTo>
                      <a:pt x="332" y="9"/>
                    </a:lnTo>
                    <a:lnTo>
                      <a:pt x="332" y="8"/>
                    </a:lnTo>
                    <a:lnTo>
                      <a:pt x="332" y="7"/>
                    </a:lnTo>
                    <a:lnTo>
                      <a:pt x="332" y="6"/>
                    </a:lnTo>
                    <a:lnTo>
                      <a:pt x="332" y="5"/>
                    </a:lnTo>
                    <a:lnTo>
                      <a:pt x="332" y="5"/>
                    </a:lnTo>
                    <a:lnTo>
                      <a:pt x="332" y="4"/>
                    </a:lnTo>
                    <a:lnTo>
                      <a:pt x="332" y="3"/>
                    </a:lnTo>
                    <a:lnTo>
                      <a:pt x="332" y="2"/>
                    </a:lnTo>
                    <a:lnTo>
                      <a:pt x="332" y="2"/>
                    </a:lnTo>
                    <a:lnTo>
                      <a:pt x="332" y="1"/>
                    </a:lnTo>
                    <a:lnTo>
                      <a:pt x="332" y="1"/>
                    </a:lnTo>
                    <a:lnTo>
                      <a:pt x="332" y="0"/>
                    </a:lnTo>
                    <a:lnTo>
                      <a:pt x="344" y="0"/>
                    </a:lnTo>
                    <a:lnTo>
                      <a:pt x="344" y="1"/>
                    </a:lnTo>
                    <a:lnTo>
                      <a:pt x="344" y="2"/>
                    </a:lnTo>
                    <a:lnTo>
                      <a:pt x="344" y="4"/>
                    </a:lnTo>
                    <a:lnTo>
                      <a:pt x="344" y="5"/>
                    </a:lnTo>
                    <a:lnTo>
                      <a:pt x="344" y="6"/>
                    </a:lnTo>
                    <a:lnTo>
                      <a:pt x="344" y="7"/>
                    </a:lnTo>
                    <a:lnTo>
                      <a:pt x="343" y="8"/>
                    </a:lnTo>
                    <a:lnTo>
                      <a:pt x="343" y="10"/>
                    </a:lnTo>
                    <a:lnTo>
                      <a:pt x="343" y="13"/>
                    </a:lnTo>
                    <a:lnTo>
                      <a:pt x="343" y="16"/>
                    </a:lnTo>
                    <a:lnTo>
                      <a:pt x="343" y="20"/>
                    </a:lnTo>
                    <a:lnTo>
                      <a:pt x="343" y="24"/>
                    </a:lnTo>
                    <a:lnTo>
                      <a:pt x="343" y="27"/>
                    </a:lnTo>
                    <a:lnTo>
                      <a:pt x="343" y="31"/>
                    </a:lnTo>
                    <a:lnTo>
                      <a:pt x="343" y="34"/>
                    </a:lnTo>
                    <a:lnTo>
                      <a:pt x="343" y="38"/>
                    </a:lnTo>
                    <a:lnTo>
                      <a:pt x="321" y="38"/>
                    </a:lnTo>
                    <a:close/>
                    <a:moveTo>
                      <a:pt x="264" y="38"/>
                    </a:moveTo>
                    <a:lnTo>
                      <a:pt x="217" y="38"/>
                    </a:lnTo>
                    <a:lnTo>
                      <a:pt x="217" y="38"/>
                    </a:lnTo>
                    <a:lnTo>
                      <a:pt x="217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7"/>
                    </a:lnTo>
                    <a:lnTo>
                      <a:pt x="219" y="37"/>
                    </a:lnTo>
                    <a:lnTo>
                      <a:pt x="220" y="37"/>
                    </a:lnTo>
                    <a:lnTo>
                      <a:pt x="220" y="36"/>
                    </a:lnTo>
                    <a:lnTo>
                      <a:pt x="220" y="36"/>
                    </a:lnTo>
                    <a:lnTo>
                      <a:pt x="221" y="36"/>
                    </a:lnTo>
                    <a:lnTo>
                      <a:pt x="221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3"/>
                    </a:lnTo>
                    <a:lnTo>
                      <a:pt x="226" y="33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7" y="34"/>
                    </a:lnTo>
                    <a:lnTo>
                      <a:pt x="227" y="33"/>
                    </a:lnTo>
                    <a:lnTo>
                      <a:pt x="228" y="32"/>
                    </a:lnTo>
                    <a:lnTo>
                      <a:pt x="227" y="31"/>
                    </a:lnTo>
                    <a:lnTo>
                      <a:pt x="227" y="30"/>
                    </a:lnTo>
                    <a:lnTo>
                      <a:pt x="227" y="30"/>
                    </a:lnTo>
                    <a:lnTo>
                      <a:pt x="227" y="29"/>
                    </a:lnTo>
                    <a:lnTo>
                      <a:pt x="226" y="28"/>
                    </a:lnTo>
                    <a:lnTo>
                      <a:pt x="226" y="26"/>
                    </a:lnTo>
                    <a:lnTo>
                      <a:pt x="226" y="24"/>
                    </a:lnTo>
                    <a:lnTo>
                      <a:pt x="226" y="22"/>
                    </a:lnTo>
                    <a:lnTo>
                      <a:pt x="226" y="20"/>
                    </a:lnTo>
                    <a:lnTo>
                      <a:pt x="226" y="19"/>
                    </a:lnTo>
                    <a:lnTo>
                      <a:pt x="225" y="17"/>
                    </a:lnTo>
                    <a:lnTo>
                      <a:pt x="225" y="15"/>
                    </a:lnTo>
                    <a:lnTo>
                      <a:pt x="223" y="14"/>
                    </a:lnTo>
                    <a:lnTo>
                      <a:pt x="223" y="14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6" y="12"/>
                    </a:lnTo>
                    <a:lnTo>
                      <a:pt x="227" y="12"/>
                    </a:lnTo>
                    <a:lnTo>
                      <a:pt x="228" y="12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1" y="11"/>
                    </a:lnTo>
                    <a:lnTo>
                      <a:pt x="231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1"/>
                    </a:lnTo>
                    <a:lnTo>
                      <a:pt x="234" y="11"/>
                    </a:lnTo>
                    <a:lnTo>
                      <a:pt x="235" y="11"/>
                    </a:lnTo>
                    <a:lnTo>
                      <a:pt x="235" y="11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7" y="12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7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9" y="13"/>
                    </a:lnTo>
                    <a:lnTo>
                      <a:pt x="239" y="13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1" y="12"/>
                    </a:lnTo>
                    <a:lnTo>
                      <a:pt x="241" y="12"/>
                    </a:lnTo>
                    <a:lnTo>
                      <a:pt x="242" y="13"/>
                    </a:lnTo>
                    <a:lnTo>
                      <a:pt x="242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4"/>
                    </a:lnTo>
                    <a:lnTo>
                      <a:pt x="243" y="14"/>
                    </a:lnTo>
                    <a:lnTo>
                      <a:pt x="243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8" y="17"/>
                    </a:lnTo>
                    <a:lnTo>
                      <a:pt x="247" y="19"/>
                    </a:lnTo>
                    <a:lnTo>
                      <a:pt x="246" y="21"/>
                    </a:lnTo>
                    <a:lnTo>
                      <a:pt x="245" y="23"/>
                    </a:lnTo>
                    <a:lnTo>
                      <a:pt x="244" y="24"/>
                    </a:lnTo>
                    <a:lnTo>
                      <a:pt x="244" y="25"/>
                    </a:lnTo>
                    <a:lnTo>
                      <a:pt x="244" y="26"/>
                    </a:lnTo>
                    <a:lnTo>
                      <a:pt x="244" y="27"/>
                    </a:lnTo>
                    <a:lnTo>
                      <a:pt x="244" y="28"/>
                    </a:lnTo>
                    <a:lnTo>
                      <a:pt x="244" y="29"/>
                    </a:lnTo>
                    <a:lnTo>
                      <a:pt x="245" y="30"/>
                    </a:lnTo>
                    <a:lnTo>
                      <a:pt x="246" y="31"/>
                    </a:lnTo>
                    <a:lnTo>
                      <a:pt x="246" y="31"/>
                    </a:lnTo>
                    <a:lnTo>
                      <a:pt x="246" y="32"/>
                    </a:lnTo>
                    <a:lnTo>
                      <a:pt x="246" y="32"/>
                    </a:lnTo>
                    <a:lnTo>
                      <a:pt x="246" y="33"/>
                    </a:lnTo>
                    <a:lnTo>
                      <a:pt x="246" y="33"/>
                    </a:lnTo>
                    <a:lnTo>
                      <a:pt x="247" y="33"/>
                    </a:lnTo>
                    <a:lnTo>
                      <a:pt x="247" y="33"/>
                    </a:lnTo>
                    <a:lnTo>
                      <a:pt x="248" y="33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1" y="35"/>
                    </a:lnTo>
                    <a:lnTo>
                      <a:pt x="252" y="34"/>
                    </a:lnTo>
                    <a:lnTo>
                      <a:pt x="252" y="33"/>
                    </a:lnTo>
                    <a:lnTo>
                      <a:pt x="253" y="31"/>
                    </a:lnTo>
                    <a:lnTo>
                      <a:pt x="254" y="30"/>
                    </a:lnTo>
                    <a:lnTo>
                      <a:pt x="254" y="29"/>
                    </a:lnTo>
                    <a:lnTo>
                      <a:pt x="255" y="27"/>
                    </a:lnTo>
                    <a:lnTo>
                      <a:pt x="256" y="26"/>
                    </a:lnTo>
                    <a:lnTo>
                      <a:pt x="258" y="25"/>
                    </a:lnTo>
                    <a:lnTo>
                      <a:pt x="260" y="23"/>
                    </a:lnTo>
                    <a:lnTo>
                      <a:pt x="262" y="21"/>
                    </a:lnTo>
                    <a:lnTo>
                      <a:pt x="265" y="19"/>
                    </a:lnTo>
                    <a:lnTo>
                      <a:pt x="267" y="16"/>
                    </a:lnTo>
                    <a:lnTo>
                      <a:pt x="269" y="14"/>
                    </a:lnTo>
                    <a:lnTo>
                      <a:pt x="271" y="12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4" y="9"/>
                    </a:lnTo>
                    <a:lnTo>
                      <a:pt x="274" y="8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3" y="4"/>
                    </a:lnTo>
                    <a:lnTo>
                      <a:pt x="272" y="3"/>
                    </a:lnTo>
                    <a:lnTo>
                      <a:pt x="271" y="1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282" y="1"/>
                    </a:lnTo>
                    <a:lnTo>
                      <a:pt x="282" y="3"/>
                    </a:lnTo>
                    <a:lnTo>
                      <a:pt x="281" y="4"/>
                    </a:lnTo>
                    <a:lnTo>
                      <a:pt x="281" y="6"/>
                    </a:lnTo>
                    <a:lnTo>
                      <a:pt x="280" y="7"/>
                    </a:lnTo>
                    <a:lnTo>
                      <a:pt x="279" y="9"/>
                    </a:lnTo>
                    <a:lnTo>
                      <a:pt x="279" y="10"/>
                    </a:lnTo>
                    <a:lnTo>
                      <a:pt x="278" y="12"/>
                    </a:lnTo>
                    <a:lnTo>
                      <a:pt x="277" y="13"/>
                    </a:lnTo>
                    <a:lnTo>
                      <a:pt x="275" y="14"/>
                    </a:lnTo>
                    <a:lnTo>
                      <a:pt x="274" y="16"/>
                    </a:lnTo>
                    <a:lnTo>
                      <a:pt x="273" y="17"/>
                    </a:lnTo>
                    <a:lnTo>
                      <a:pt x="271" y="19"/>
                    </a:lnTo>
                    <a:lnTo>
                      <a:pt x="270" y="21"/>
                    </a:lnTo>
                    <a:lnTo>
                      <a:pt x="269" y="22"/>
                    </a:lnTo>
                    <a:lnTo>
                      <a:pt x="269" y="23"/>
                    </a:lnTo>
                    <a:lnTo>
                      <a:pt x="267" y="25"/>
                    </a:lnTo>
                    <a:lnTo>
                      <a:pt x="266" y="26"/>
                    </a:lnTo>
                    <a:lnTo>
                      <a:pt x="265" y="28"/>
                    </a:lnTo>
                    <a:lnTo>
                      <a:pt x="265" y="30"/>
                    </a:lnTo>
                    <a:lnTo>
                      <a:pt x="264" y="32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8"/>
                    </a:lnTo>
                    <a:close/>
                    <a:moveTo>
                      <a:pt x="174" y="38"/>
                    </a:move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close/>
                    <a:moveTo>
                      <a:pt x="174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2" y="35"/>
                    </a:lnTo>
                    <a:lnTo>
                      <a:pt x="161" y="34"/>
                    </a:lnTo>
                    <a:lnTo>
                      <a:pt x="161" y="33"/>
                    </a:lnTo>
                    <a:lnTo>
                      <a:pt x="161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4" y="33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8" y="34"/>
                    </a:lnTo>
                    <a:lnTo>
                      <a:pt x="168" y="35"/>
                    </a:lnTo>
                    <a:lnTo>
                      <a:pt x="169" y="35"/>
                    </a:lnTo>
                    <a:lnTo>
                      <a:pt x="170" y="36"/>
                    </a:lnTo>
                    <a:lnTo>
                      <a:pt x="171" y="36"/>
                    </a:lnTo>
                    <a:lnTo>
                      <a:pt x="172" y="37"/>
                    </a:lnTo>
                    <a:lnTo>
                      <a:pt x="173" y="38"/>
                    </a:lnTo>
                    <a:lnTo>
                      <a:pt x="174" y="38"/>
                    </a:lnTo>
                    <a:close/>
                    <a:moveTo>
                      <a:pt x="129" y="38"/>
                    </a:moveTo>
                    <a:lnTo>
                      <a:pt x="124" y="38"/>
                    </a:lnTo>
                    <a:lnTo>
                      <a:pt x="122" y="38"/>
                    </a:lnTo>
                    <a:lnTo>
                      <a:pt x="121" y="37"/>
                    </a:lnTo>
                    <a:lnTo>
                      <a:pt x="120" y="37"/>
                    </a:lnTo>
                    <a:lnTo>
                      <a:pt x="118" y="37"/>
                    </a:lnTo>
                    <a:lnTo>
                      <a:pt x="117" y="37"/>
                    </a:lnTo>
                    <a:lnTo>
                      <a:pt x="115" y="36"/>
                    </a:lnTo>
                    <a:lnTo>
                      <a:pt x="113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6" y="34"/>
                    </a:lnTo>
                    <a:lnTo>
                      <a:pt x="117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5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7"/>
                    </a:lnTo>
                    <a:lnTo>
                      <a:pt x="127" y="37"/>
                    </a:lnTo>
                    <a:lnTo>
                      <a:pt x="128" y="37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29" y="38"/>
                    </a:lnTo>
                    <a:close/>
                    <a:moveTo>
                      <a:pt x="110" y="38"/>
                    </a:move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7"/>
                    </a:lnTo>
                    <a:lnTo>
                      <a:pt x="109" y="37"/>
                    </a:lnTo>
                    <a:lnTo>
                      <a:pt x="109" y="37"/>
                    </a:lnTo>
                    <a:lnTo>
                      <a:pt x="110" y="37"/>
                    </a:lnTo>
                    <a:lnTo>
                      <a:pt x="110" y="36"/>
                    </a:lnTo>
                    <a:lnTo>
                      <a:pt x="110" y="36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close/>
                    <a:moveTo>
                      <a:pt x="92" y="38"/>
                    </a:move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close/>
                    <a:moveTo>
                      <a:pt x="91" y="38"/>
                    </a:moveTo>
                    <a:lnTo>
                      <a:pt x="65" y="38"/>
                    </a:lnTo>
                    <a:lnTo>
                      <a:pt x="65" y="37"/>
                    </a:lnTo>
                    <a:lnTo>
                      <a:pt x="65" y="36"/>
                    </a:lnTo>
                    <a:lnTo>
                      <a:pt x="65" y="35"/>
                    </a:lnTo>
                    <a:lnTo>
                      <a:pt x="64" y="35"/>
                    </a:lnTo>
                    <a:lnTo>
                      <a:pt x="64" y="34"/>
                    </a:lnTo>
                    <a:lnTo>
                      <a:pt x="64" y="33"/>
                    </a:lnTo>
                    <a:lnTo>
                      <a:pt x="63" y="33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2" y="30"/>
                    </a:lnTo>
                    <a:lnTo>
                      <a:pt x="61" y="30"/>
                    </a:lnTo>
                    <a:lnTo>
                      <a:pt x="61" y="31"/>
                    </a:lnTo>
                    <a:lnTo>
                      <a:pt x="60" y="32"/>
                    </a:lnTo>
                    <a:lnTo>
                      <a:pt x="59" y="33"/>
                    </a:lnTo>
                    <a:lnTo>
                      <a:pt x="58" y="33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5" y="34"/>
                    </a:lnTo>
                    <a:lnTo>
                      <a:pt x="54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1" y="36"/>
                    </a:lnTo>
                    <a:lnTo>
                      <a:pt x="50" y="37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7" y="38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2" y="37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5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8"/>
                    </a:lnTo>
                    <a:lnTo>
                      <a:pt x="20" y="26"/>
                    </a:lnTo>
                    <a:lnTo>
                      <a:pt x="19" y="25"/>
                    </a:lnTo>
                    <a:lnTo>
                      <a:pt x="18" y="23"/>
                    </a:lnTo>
                    <a:lnTo>
                      <a:pt x="17" y="21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5" y="16"/>
                    </a:lnTo>
                    <a:lnTo>
                      <a:pt x="15" y="15"/>
                    </a:lnTo>
                    <a:lnTo>
                      <a:pt x="14" y="13"/>
                    </a:lnTo>
                    <a:lnTo>
                      <a:pt x="13" y="12"/>
                    </a:lnTo>
                    <a:lnTo>
                      <a:pt x="11" y="11"/>
                    </a:lnTo>
                    <a:lnTo>
                      <a:pt x="9" y="10"/>
                    </a:lnTo>
                    <a:lnTo>
                      <a:pt x="7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2" y="8"/>
                    </a:lnTo>
                    <a:lnTo>
                      <a:pt x="13" y="9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5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1" y="16"/>
                    </a:lnTo>
                    <a:lnTo>
                      <a:pt x="21" y="17"/>
                    </a:lnTo>
                    <a:lnTo>
                      <a:pt x="21" y="18"/>
                    </a:lnTo>
                    <a:lnTo>
                      <a:pt x="21" y="20"/>
                    </a:lnTo>
                    <a:lnTo>
                      <a:pt x="21" y="22"/>
                    </a:lnTo>
                    <a:lnTo>
                      <a:pt x="22" y="24"/>
                    </a:lnTo>
                    <a:lnTo>
                      <a:pt x="23" y="25"/>
                    </a:lnTo>
                    <a:lnTo>
                      <a:pt x="24" y="26"/>
                    </a:lnTo>
                    <a:lnTo>
                      <a:pt x="25" y="27"/>
                    </a:lnTo>
                    <a:lnTo>
                      <a:pt x="27" y="28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29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7"/>
                    </a:lnTo>
                    <a:lnTo>
                      <a:pt x="33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6"/>
                    </a:lnTo>
                    <a:lnTo>
                      <a:pt x="34" y="35"/>
                    </a:lnTo>
                    <a:lnTo>
                      <a:pt x="33" y="34"/>
                    </a:lnTo>
                    <a:lnTo>
                      <a:pt x="33" y="33"/>
                    </a:lnTo>
                    <a:lnTo>
                      <a:pt x="33" y="31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4" y="28"/>
                    </a:lnTo>
                    <a:lnTo>
                      <a:pt x="35" y="27"/>
                    </a:lnTo>
                    <a:lnTo>
                      <a:pt x="37" y="26"/>
                    </a:lnTo>
                    <a:lnTo>
                      <a:pt x="38" y="24"/>
                    </a:lnTo>
                    <a:lnTo>
                      <a:pt x="40" y="23"/>
                    </a:lnTo>
                    <a:lnTo>
                      <a:pt x="41" y="22"/>
                    </a:lnTo>
                    <a:lnTo>
                      <a:pt x="42" y="21"/>
                    </a:lnTo>
                    <a:lnTo>
                      <a:pt x="43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12"/>
                    </a:lnTo>
                    <a:lnTo>
                      <a:pt x="42" y="10"/>
                    </a:lnTo>
                    <a:lnTo>
                      <a:pt x="44" y="7"/>
                    </a:lnTo>
                    <a:lnTo>
                      <a:pt x="45" y="6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46" y="2"/>
                    </a:lnTo>
                    <a:lnTo>
                      <a:pt x="44" y="2"/>
                    </a:lnTo>
                    <a:lnTo>
                      <a:pt x="41" y="3"/>
                    </a:lnTo>
                    <a:lnTo>
                      <a:pt x="39" y="4"/>
                    </a:lnTo>
                    <a:lnTo>
                      <a:pt x="36" y="6"/>
                    </a:lnTo>
                    <a:lnTo>
                      <a:pt x="34" y="7"/>
                    </a:lnTo>
                    <a:lnTo>
                      <a:pt x="32" y="8"/>
                    </a:lnTo>
                    <a:lnTo>
                      <a:pt x="30" y="9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5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8" y="1"/>
                    </a:lnTo>
                    <a:lnTo>
                      <a:pt x="28" y="1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8" y="1"/>
                    </a:lnTo>
                    <a:lnTo>
                      <a:pt x="48" y="1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1" y="1"/>
                    </a:lnTo>
                    <a:lnTo>
                      <a:pt x="52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7" y="2"/>
                    </a:lnTo>
                    <a:lnTo>
                      <a:pt x="73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3" y="1"/>
                    </a:lnTo>
                    <a:lnTo>
                      <a:pt x="62" y="1"/>
                    </a:lnTo>
                    <a:lnTo>
                      <a:pt x="61" y="1"/>
                    </a:lnTo>
                    <a:lnTo>
                      <a:pt x="60" y="1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3"/>
                    </a:lnTo>
                    <a:lnTo>
                      <a:pt x="61" y="4"/>
                    </a:lnTo>
                    <a:lnTo>
                      <a:pt x="62" y="5"/>
                    </a:lnTo>
                    <a:lnTo>
                      <a:pt x="63" y="6"/>
                    </a:lnTo>
                    <a:lnTo>
                      <a:pt x="64" y="8"/>
                    </a:lnTo>
                    <a:lnTo>
                      <a:pt x="65" y="9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68" y="12"/>
                    </a:lnTo>
                    <a:lnTo>
                      <a:pt x="68" y="13"/>
                    </a:lnTo>
                    <a:lnTo>
                      <a:pt x="69" y="14"/>
                    </a:lnTo>
                    <a:lnTo>
                      <a:pt x="69" y="14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8"/>
                    </a:lnTo>
                    <a:lnTo>
                      <a:pt x="72" y="18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3" y="21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5" y="19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7" y="18"/>
                    </a:lnTo>
                    <a:lnTo>
                      <a:pt x="77" y="17"/>
                    </a:lnTo>
                    <a:lnTo>
                      <a:pt x="77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78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80" y="16"/>
                    </a:lnTo>
                    <a:lnTo>
                      <a:pt x="81" y="16"/>
                    </a:lnTo>
                    <a:lnTo>
                      <a:pt x="81" y="15"/>
                    </a:lnTo>
                    <a:lnTo>
                      <a:pt x="81" y="15"/>
                    </a:lnTo>
                    <a:lnTo>
                      <a:pt x="82" y="15"/>
                    </a:lnTo>
                    <a:lnTo>
                      <a:pt x="82" y="15"/>
                    </a:lnTo>
                    <a:lnTo>
                      <a:pt x="83" y="15"/>
                    </a:lnTo>
                    <a:lnTo>
                      <a:pt x="83" y="14"/>
                    </a:lnTo>
                    <a:lnTo>
                      <a:pt x="84" y="14"/>
                    </a:lnTo>
                    <a:lnTo>
                      <a:pt x="85" y="14"/>
                    </a:lnTo>
                    <a:lnTo>
                      <a:pt x="85" y="13"/>
                    </a:lnTo>
                    <a:lnTo>
                      <a:pt x="86" y="13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6" y="15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3" y="15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4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8"/>
                    </a:lnTo>
                    <a:lnTo>
                      <a:pt x="80" y="18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9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5" y="18"/>
                    </a:lnTo>
                    <a:lnTo>
                      <a:pt x="83" y="19"/>
                    </a:lnTo>
                    <a:lnTo>
                      <a:pt x="81" y="20"/>
                    </a:lnTo>
                    <a:lnTo>
                      <a:pt x="80" y="20"/>
                    </a:lnTo>
                    <a:lnTo>
                      <a:pt x="78" y="21"/>
                    </a:lnTo>
                    <a:lnTo>
                      <a:pt x="76" y="21"/>
                    </a:lnTo>
                    <a:lnTo>
                      <a:pt x="75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4"/>
                    </a:lnTo>
                    <a:lnTo>
                      <a:pt x="75" y="24"/>
                    </a:lnTo>
                    <a:lnTo>
                      <a:pt x="75" y="25"/>
                    </a:lnTo>
                    <a:lnTo>
                      <a:pt x="75" y="25"/>
                    </a:lnTo>
                    <a:lnTo>
                      <a:pt x="76" y="25"/>
                    </a:lnTo>
                    <a:lnTo>
                      <a:pt x="77" y="25"/>
                    </a:lnTo>
                    <a:lnTo>
                      <a:pt x="78" y="26"/>
                    </a:lnTo>
                    <a:lnTo>
                      <a:pt x="79" y="26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4" y="30"/>
                    </a:lnTo>
                    <a:lnTo>
                      <a:pt x="86" y="32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1" y="38"/>
                    </a:lnTo>
                    <a:close/>
                    <a:moveTo>
                      <a:pt x="22" y="0"/>
                    </a:moveTo>
                    <a:lnTo>
                      <a:pt x="27" y="0"/>
                    </a:lnTo>
                    <a:lnTo>
                      <a:pt x="26" y="1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5" y="4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2" y="6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8" y="6"/>
                    </a:lnTo>
                    <a:lnTo>
                      <a:pt x="17" y="6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  <a:moveTo>
                      <a:pt x="83" y="0"/>
                    </a:moveTo>
                    <a:lnTo>
                      <a:pt x="89" y="0"/>
                    </a:lnTo>
                    <a:lnTo>
                      <a:pt x="91" y="1"/>
                    </a:lnTo>
                    <a:lnTo>
                      <a:pt x="92" y="2"/>
                    </a:lnTo>
                    <a:lnTo>
                      <a:pt x="94" y="4"/>
                    </a:lnTo>
                    <a:lnTo>
                      <a:pt x="95" y="5"/>
                    </a:lnTo>
                    <a:lnTo>
                      <a:pt x="96" y="6"/>
                    </a:lnTo>
                    <a:lnTo>
                      <a:pt x="96" y="7"/>
                    </a:lnTo>
                    <a:lnTo>
                      <a:pt x="96" y="7"/>
                    </a:lnTo>
                    <a:lnTo>
                      <a:pt x="95" y="8"/>
                    </a:lnTo>
                    <a:lnTo>
                      <a:pt x="95" y="8"/>
                    </a:lnTo>
                    <a:lnTo>
                      <a:pt x="94" y="8"/>
                    </a:lnTo>
                    <a:lnTo>
                      <a:pt x="93" y="8"/>
                    </a:lnTo>
                    <a:lnTo>
                      <a:pt x="93" y="8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1" y="5"/>
                    </a:lnTo>
                    <a:lnTo>
                      <a:pt x="90" y="4"/>
                    </a:lnTo>
                    <a:lnTo>
                      <a:pt x="89" y="3"/>
                    </a:lnTo>
                    <a:lnTo>
                      <a:pt x="87" y="3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4" y="1"/>
                    </a:lnTo>
                    <a:lnTo>
                      <a:pt x="83" y="0"/>
                    </a:lnTo>
                    <a:close/>
                    <a:moveTo>
                      <a:pt x="158" y="0"/>
                    </a:moveTo>
                    <a:lnTo>
                      <a:pt x="167" y="0"/>
                    </a:lnTo>
                    <a:lnTo>
                      <a:pt x="166" y="1"/>
                    </a:lnTo>
                    <a:lnTo>
                      <a:pt x="164" y="2"/>
                    </a:lnTo>
                    <a:lnTo>
                      <a:pt x="163" y="3"/>
                    </a:lnTo>
                    <a:lnTo>
                      <a:pt x="162" y="4"/>
                    </a:lnTo>
                    <a:lnTo>
                      <a:pt x="161" y="5"/>
                    </a:lnTo>
                    <a:lnTo>
                      <a:pt x="160" y="6"/>
                    </a:lnTo>
                    <a:lnTo>
                      <a:pt x="159" y="7"/>
                    </a:lnTo>
                    <a:lnTo>
                      <a:pt x="159" y="8"/>
                    </a:lnTo>
                    <a:lnTo>
                      <a:pt x="158" y="8"/>
                    </a:lnTo>
                    <a:lnTo>
                      <a:pt x="157" y="8"/>
                    </a:lnTo>
                    <a:lnTo>
                      <a:pt x="157" y="8"/>
                    </a:lnTo>
                    <a:lnTo>
                      <a:pt x="157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5"/>
                    </a:lnTo>
                    <a:lnTo>
                      <a:pt x="155" y="6"/>
                    </a:lnTo>
                    <a:lnTo>
                      <a:pt x="154" y="6"/>
                    </a:lnTo>
                    <a:lnTo>
                      <a:pt x="154" y="6"/>
                    </a:lnTo>
                    <a:lnTo>
                      <a:pt x="153" y="6"/>
                    </a:lnTo>
                    <a:lnTo>
                      <a:pt x="153" y="7"/>
                    </a:lnTo>
                    <a:lnTo>
                      <a:pt x="153" y="7"/>
                    </a:lnTo>
                    <a:lnTo>
                      <a:pt x="152" y="7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3" y="7"/>
                    </a:lnTo>
                    <a:lnTo>
                      <a:pt x="154" y="6"/>
                    </a:lnTo>
                    <a:lnTo>
                      <a:pt x="155" y="5"/>
                    </a:lnTo>
                    <a:lnTo>
                      <a:pt x="155" y="3"/>
                    </a:lnTo>
                    <a:lnTo>
                      <a:pt x="156" y="2"/>
                    </a:lnTo>
                    <a:lnTo>
                      <a:pt x="157" y="1"/>
                    </a:lnTo>
                    <a:lnTo>
                      <a:pt x="158" y="0"/>
                    </a:lnTo>
                    <a:close/>
                    <a:moveTo>
                      <a:pt x="174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8" y="1"/>
                    </a:lnTo>
                    <a:lnTo>
                      <a:pt x="177" y="1"/>
                    </a:lnTo>
                    <a:lnTo>
                      <a:pt x="176" y="1"/>
                    </a:lnTo>
                    <a:lnTo>
                      <a:pt x="176" y="1"/>
                    </a:lnTo>
                    <a:lnTo>
                      <a:pt x="175" y="1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  <a:moveTo>
                      <a:pt x="184" y="0"/>
                    </a:moveTo>
                    <a:lnTo>
                      <a:pt x="185" y="0"/>
                    </a:lnTo>
                    <a:lnTo>
                      <a:pt x="185" y="0"/>
                    </a:lnTo>
                    <a:lnTo>
                      <a:pt x="184" y="1"/>
                    </a:lnTo>
                    <a:lnTo>
                      <a:pt x="184" y="1"/>
                    </a:lnTo>
                    <a:lnTo>
                      <a:pt x="183" y="1"/>
                    </a:lnTo>
                    <a:lnTo>
                      <a:pt x="183" y="2"/>
                    </a:lnTo>
                    <a:lnTo>
                      <a:pt x="182" y="2"/>
                    </a:lnTo>
                    <a:lnTo>
                      <a:pt x="182" y="2"/>
                    </a:lnTo>
                    <a:lnTo>
                      <a:pt x="181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4" y="0"/>
                    </a:lnTo>
                    <a:close/>
                    <a:moveTo>
                      <a:pt x="192" y="0"/>
                    </a:move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2" y="2"/>
                    </a:lnTo>
                    <a:lnTo>
                      <a:pt x="209" y="2"/>
                    </a:lnTo>
                    <a:lnTo>
                      <a:pt x="206" y="2"/>
                    </a:lnTo>
                    <a:lnTo>
                      <a:pt x="204" y="2"/>
                    </a:lnTo>
                    <a:lnTo>
                      <a:pt x="202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0"/>
                    </a:lnTo>
                    <a:lnTo>
                      <a:pt x="201" y="0"/>
                    </a:lnTo>
                    <a:lnTo>
                      <a:pt x="200" y="0"/>
                    </a:lnTo>
                    <a:lnTo>
                      <a:pt x="199" y="1"/>
                    </a:lnTo>
                    <a:lnTo>
                      <a:pt x="198" y="1"/>
                    </a:lnTo>
                    <a:lnTo>
                      <a:pt x="197" y="1"/>
                    </a:lnTo>
                    <a:lnTo>
                      <a:pt x="197" y="1"/>
                    </a:lnTo>
                    <a:lnTo>
                      <a:pt x="196" y="1"/>
                    </a:lnTo>
                    <a:lnTo>
                      <a:pt x="195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3" y="1"/>
                    </a:lnTo>
                    <a:lnTo>
                      <a:pt x="193" y="1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close/>
                    <a:moveTo>
                      <a:pt x="220" y="0"/>
                    </a:move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close/>
                    <a:moveTo>
                      <a:pt x="223" y="0"/>
                    </a:move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  <a:moveTo>
                      <a:pt x="233" y="0"/>
                    </a:moveTo>
                    <a:lnTo>
                      <a:pt x="244" y="0"/>
                    </a:lnTo>
                    <a:lnTo>
                      <a:pt x="243" y="1"/>
                    </a:lnTo>
                    <a:lnTo>
                      <a:pt x="242" y="2"/>
                    </a:lnTo>
                    <a:lnTo>
                      <a:pt x="240" y="2"/>
                    </a:lnTo>
                    <a:lnTo>
                      <a:pt x="239" y="2"/>
                    </a:lnTo>
                    <a:lnTo>
                      <a:pt x="237" y="2"/>
                    </a:lnTo>
                    <a:lnTo>
                      <a:pt x="236" y="2"/>
                    </a:lnTo>
                    <a:lnTo>
                      <a:pt x="234" y="1"/>
                    </a:lnTo>
                    <a:lnTo>
                      <a:pt x="233" y="0"/>
                    </a:lnTo>
                    <a:close/>
                    <a:moveTo>
                      <a:pt x="109" y="34"/>
                    </a:moveTo>
                    <a:lnTo>
                      <a:pt x="108" y="33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31"/>
                    </a:lnTo>
                    <a:lnTo>
                      <a:pt x="108" y="30"/>
                    </a:lnTo>
                    <a:lnTo>
                      <a:pt x="108" y="29"/>
                    </a:lnTo>
                    <a:lnTo>
                      <a:pt x="109" y="29"/>
                    </a:lnTo>
                    <a:lnTo>
                      <a:pt x="109" y="28"/>
                    </a:lnTo>
                    <a:lnTo>
                      <a:pt x="109" y="27"/>
                    </a:lnTo>
                    <a:lnTo>
                      <a:pt x="108" y="26"/>
                    </a:lnTo>
                    <a:lnTo>
                      <a:pt x="108" y="25"/>
                    </a:lnTo>
                    <a:lnTo>
                      <a:pt x="106" y="24"/>
                    </a:lnTo>
                    <a:lnTo>
                      <a:pt x="104" y="22"/>
                    </a:lnTo>
                    <a:lnTo>
                      <a:pt x="101" y="20"/>
                    </a:lnTo>
                    <a:lnTo>
                      <a:pt x="98" y="19"/>
                    </a:lnTo>
                    <a:lnTo>
                      <a:pt x="96" y="17"/>
                    </a:lnTo>
                    <a:lnTo>
                      <a:pt x="95" y="16"/>
                    </a:lnTo>
                    <a:lnTo>
                      <a:pt x="94" y="15"/>
                    </a:lnTo>
                    <a:lnTo>
                      <a:pt x="94" y="15"/>
                    </a:lnTo>
                    <a:lnTo>
                      <a:pt x="93" y="14"/>
                    </a:lnTo>
                    <a:lnTo>
                      <a:pt x="93" y="14"/>
                    </a:lnTo>
                    <a:lnTo>
                      <a:pt x="94" y="14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6" y="13"/>
                    </a:lnTo>
                    <a:lnTo>
                      <a:pt x="96" y="13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7" y="14"/>
                    </a:lnTo>
                    <a:lnTo>
                      <a:pt x="97" y="14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99" y="14"/>
                    </a:lnTo>
                    <a:lnTo>
                      <a:pt x="99" y="15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1" y="16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2" y="15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3" y="16"/>
                    </a:lnTo>
                    <a:lnTo>
                      <a:pt x="103" y="16"/>
                    </a:lnTo>
                    <a:lnTo>
                      <a:pt x="104" y="17"/>
                    </a:lnTo>
                    <a:lnTo>
                      <a:pt x="104" y="17"/>
                    </a:lnTo>
                    <a:lnTo>
                      <a:pt x="105" y="18"/>
                    </a:lnTo>
                    <a:lnTo>
                      <a:pt x="106" y="19"/>
                    </a:lnTo>
                    <a:lnTo>
                      <a:pt x="107" y="19"/>
                    </a:lnTo>
                    <a:lnTo>
                      <a:pt x="108" y="20"/>
                    </a:lnTo>
                    <a:lnTo>
                      <a:pt x="109" y="21"/>
                    </a:lnTo>
                    <a:lnTo>
                      <a:pt x="110" y="22"/>
                    </a:lnTo>
                    <a:lnTo>
                      <a:pt x="110" y="24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12" y="25"/>
                    </a:lnTo>
                    <a:lnTo>
                      <a:pt x="112" y="25"/>
                    </a:lnTo>
                    <a:lnTo>
                      <a:pt x="112" y="26"/>
                    </a:lnTo>
                    <a:lnTo>
                      <a:pt x="113" y="27"/>
                    </a:lnTo>
                    <a:lnTo>
                      <a:pt x="113" y="28"/>
                    </a:lnTo>
                    <a:lnTo>
                      <a:pt x="112" y="29"/>
                    </a:lnTo>
                    <a:lnTo>
                      <a:pt x="112" y="29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0" y="30"/>
                    </a:lnTo>
                    <a:lnTo>
                      <a:pt x="110" y="31"/>
                    </a:lnTo>
                    <a:lnTo>
                      <a:pt x="110" y="32"/>
                    </a:lnTo>
                    <a:lnTo>
                      <a:pt x="110" y="33"/>
                    </a:lnTo>
                    <a:lnTo>
                      <a:pt x="111" y="33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9" y="34"/>
                    </a:lnTo>
                    <a:lnTo>
                      <a:pt x="109" y="34"/>
                    </a:lnTo>
                    <a:lnTo>
                      <a:pt x="109" y="34"/>
                    </a:lnTo>
                    <a:close/>
                    <a:moveTo>
                      <a:pt x="87" y="16"/>
                    </a:moveTo>
                    <a:lnTo>
                      <a:pt x="87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1" y="15"/>
                    </a:lnTo>
                    <a:lnTo>
                      <a:pt x="90" y="15"/>
                    </a:lnTo>
                    <a:lnTo>
                      <a:pt x="89" y="16"/>
                    </a:lnTo>
                    <a:lnTo>
                      <a:pt x="88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close/>
                    <a:moveTo>
                      <a:pt x="88" y="13"/>
                    </a:move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close/>
                    <a:moveTo>
                      <a:pt x="174" y="2"/>
                    </a:move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reeform 26"/>
              <p:cNvSpPr>
                <a:spLocks noEditPoints="1"/>
              </p:cNvSpPr>
              <p:nvPr/>
            </p:nvSpPr>
            <p:spPr bwMode="auto">
              <a:xfrm>
                <a:off x="1017" y="308"/>
                <a:ext cx="369" cy="77"/>
              </a:xfrm>
              <a:custGeom>
                <a:avLst/>
                <a:gdLst>
                  <a:gd name="T0" fmla="*/ 359 w 369"/>
                  <a:gd name="T1" fmla="*/ 44 h 77"/>
                  <a:gd name="T2" fmla="*/ 308 w 369"/>
                  <a:gd name="T3" fmla="*/ 77 h 77"/>
                  <a:gd name="T4" fmla="*/ 286 w 369"/>
                  <a:gd name="T5" fmla="*/ 74 h 77"/>
                  <a:gd name="T6" fmla="*/ 256 w 369"/>
                  <a:gd name="T7" fmla="*/ 76 h 77"/>
                  <a:gd name="T8" fmla="*/ 254 w 369"/>
                  <a:gd name="T9" fmla="*/ 75 h 77"/>
                  <a:gd name="T10" fmla="*/ 248 w 369"/>
                  <a:gd name="T11" fmla="*/ 77 h 77"/>
                  <a:gd name="T12" fmla="*/ 244 w 369"/>
                  <a:gd name="T13" fmla="*/ 77 h 77"/>
                  <a:gd name="T14" fmla="*/ 211 w 369"/>
                  <a:gd name="T15" fmla="*/ 77 h 77"/>
                  <a:gd name="T16" fmla="*/ 193 w 369"/>
                  <a:gd name="T17" fmla="*/ 76 h 77"/>
                  <a:gd name="T18" fmla="*/ 198 w 369"/>
                  <a:gd name="T19" fmla="*/ 64 h 77"/>
                  <a:gd name="T20" fmla="*/ 211 w 369"/>
                  <a:gd name="T21" fmla="*/ 56 h 77"/>
                  <a:gd name="T22" fmla="*/ 232 w 369"/>
                  <a:gd name="T23" fmla="*/ 51 h 77"/>
                  <a:gd name="T24" fmla="*/ 238 w 369"/>
                  <a:gd name="T25" fmla="*/ 52 h 77"/>
                  <a:gd name="T26" fmla="*/ 254 w 369"/>
                  <a:gd name="T27" fmla="*/ 58 h 77"/>
                  <a:gd name="T28" fmla="*/ 247 w 369"/>
                  <a:gd name="T29" fmla="*/ 66 h 77"/>
                  <a:gd name="T30" fmla="*/ 257 w 369"/>
                  <a:gd name="T31" fmla="*/ 69 h 77"/>
                  <a:gd name="T32" fmla="*/ 272 w 369"/>
                  <a:gd name="T33" fmla="*/ 68 h 77"/>
                  <a:gd name="T34" fmla="*/ 265 w 369"/>
                  <a:gd name="T35" fmla="*/ 59 h 77"/>
                  <a:gd name="T36" fmla="*/ 257 w 369"/>
                  <a:gd name="T37" fmla="*/ 40 h 77"/>
                  <a:gd name="T38" fmla="*/ 236 w 369"/>
                  <a:gd name="T39" fmla="*/ 38 h 77"/>
                  <a:gd name="T40" fmla="*/ 277 w 369"/>
                  <a:gd name="T41" fmla="*/ 40 h 77"/>
                  <a:gd name="T42" fmla="*/ 297 w 369"/>
                  <a:gd name="T43" fmla="*/ 49 h 77"/>
                  <a:gd name="T44" fmla="*/ 285 w 369"/>
                  <a:gd name="T45" fmla="*/ 51 h 77"/>
                  <a:gd name="T46" fmla="*/ 318 w 369"/>
                  <a:gd name="T47" fmla="*/ 3 h 77"/>
                  <a:gd name="T48" fmla="*/ 368 w 369"/>
                  <a:gd name="T49" fmla="*/ 60 h 77"/>
                  <a:gd name="T50" fmla="*/ 76 w 369"/>
                  <a:gd name="T51" fmla="*/ 37 h 77"/>
                  <a:gd name="T52" fmla="*/ 107 w 369"/>
                  <a:gd name="T53" fmla="*/ 72 h 77"/>
                  <a:gd name="T54" fmla="*/ 85 w 369"/>
                  <a:gd name="T55" fmla="*/ 46 h 77"/>
                  <a:gd name="T56" fmla="*/ 46 w 369"/>
                  <a:gd name="T57" fmla="*/ 37 h 77"/>
                  <a:gd name="T58" fmla="*/ 74 w 369"/>
                  <a:gd name="T59" fmla="*/ 75 h 77"/>
                  <a:gd name="T60" fmla="*/ 47 w 369"/>
                  <a:gd name="T61" fmla="*/ 60 h 77"/>
                  <a:gd name="T62" fmla="*/ 15 w 369"/>
                  <a:gd name="T63" fmla="*/ 61 h 77"/>
                  <a:gd name="T64" fmla="*/ 10 w 369"/>
                  <a:gd name="T65" fmla="*/ 11 h 77"/>
                  <a:gd name="T66" fmla="*/ 47 w 369"/>
                  <a:gd name="T67" fmla="*/ 12 h 77"/>
                  <a:gd name="T68" fmla="*/ 64 w 369"/>
                  <a:gd name="T69" fmla="*/ 25 h 77"/>
                  <a:gd name="T70" fmla="*/ 37 w 369"/>
                  <a:gd name="T71" fmla="*/ 7 h 77"/>
                  <a:gd name="T72" fmla="*/ 71 w 369"/>
                  <a:gd name="T73" fmla="*/ 11 h 77"/>
                  <a:gd name="T74" fmla="*/ 58 w 369"/>
                  <a:gd name="T75" fmla="*/ 0 h 77"/>
                  <a:gd name="T76" fmla="*/ 80 w 369"/>
                  <a:gd name="T77" fmla="*/ 76 h 77"/>
                  <a:gd name="T78" fmla="*/ 96 w 369"/>
                  <a:gd name="T79" fmla="*/ 73 h 77"/>
                  <a:gd name="T80" fmla="*/ 100 w 369"/>
                  <a:gd name="T81" fmla="*/ 74 h 77"/>
                  <a:gd name="T82" fmla="*/ 20 w 369"/>
                  <a:gd name="T83" fmla="*/ 45 h 77"/>
                  <a:gd name="T84" fmla="*/ 23 w 369"/>
                  <a:gd name="T85" fmla="*/ 35 h 77"/>
                  <a:gd name="T86" fmla="*/ 226 w 369"/>
                  <a:gd name="T87" fmla="*/ 64 h 77"/>
                  <a:gd name="T88" fmla="*/ 206 w 369"/>
                  <a:gd name="T89" fmla="*/ 72 h 77"/>
                  <a:gd name="T90" fmla="*/ 37 w 369"/>
                  <a:gd name="T91" fmla="*/ 48 h 77"/>
                  <a:gd name="T92" fmla="*/ 60 w 369"/>
                  <a:gd name="T93" fmla="*/ 52 h 77"/>
                  <a:gd name="T94" fmla="*/ 67 w 369"/>
                  <a:gd name="T95" fmla="*/ 52 h 77"/>
                  <a:gd name="T96" fmla="*/ 70 w 369"/>
                  <a:gd name="T97" fmla="*/ 52 h 77"/>
                  <a:gd name="T98" fmla="*/ 72 w 369"/>
                  <a:gd name="T99" fmla="*/ 53 h 77"/>
                  <a:gd name="T100" fmla="*/ 73 w 369"/>
                  <a:gd name="T101" fmla="*/ 54 h 77"/>
                  <a:gd name="T102" fmla="*/ 86 w 369"/>
                  <a:gd name="T103" fmla="*/ 56 h 77"/>
                  <a:gd name="T104" fmla="*/ 84 w 369"/>
                  <a:gd name="T105" fmla="*/ 54 h 77"/>
                  <a:gd name="T106" fmla="*/ 78 w 369"/>
                  <a:gd name="T107" fmla="*/ 54 h 77"/>
                  <a:gd name="T108" fmla="*/ 236 w 369"/>
                  <a:gd name="T109" fmla="*/ 35 h 77"/>
                  <a:gd name="T110" fmla="*/ 216 w 369"/>
                  <a:gd name="T111" fmla="*/ 38 h 77"/>
                  <a:gd name="T112" fmla="*/ 34 w 369"/>
                  <a:gd name="T113" fmla="*/ 25 h 77"/>
                  <a:gd name="T114" fmla="*/ 24 w 369"/>
                  <a:gd name="T115" fmla="*/ 22 h 77"/>
                  <a:gd name="T116" fmla="*/ 32 w 369"/>
                  <a:gd name="T117" fmla="*/ 20 h 77"/>
                  <a:gd name="T118" fmla="*/ 40 w 369"/>
                  <a:gd name="T119" fmla="*/ 36 h 77"/>
                  <a:gd name="T120" fmla="*/ 28 w 369"/>
                  <a:gd name="T121" fmla="*/ 17 h 77"/>
                  <a:gd name="T122" fmla="*/ 23 w 369"/>
                  <a:gd name="T123" fmla="*/ 16 h 77"/>
                  <a:gd name="T124" fmla="*/ 32 w 369"/>
                  <a:gd name="T125" fmla="*/ 1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9" h="77">
                    <a:moveTo>
                      <a:pt x="369" y="77"/>
                    </a:moveTo>
                    <a:lnTo>
                      <a:pt x="357" y="77"/>
                    </a:lnTo>
                    <a:lnTo>
                      <a:pt x="357" y="75"/>
                    </a:lnTo>
                    <a:lnTo>
                      <a:pt x="357" y="74"/>
                    </a:lnTo>
                    <a:lnTo>
                      <a:pt x="358" y="73"/>
                    </a:lnTo>
                    <a:lnTo>
                      <a:pt x="358" y="72"/>
                    </a:lnTo>
                    <a:lnTo>
                      <a:pt x="358" y="70"/>
                    </a:lnTo>
                    <a:lnTo>
                      <a:pt x="359" y="69"/>
                    </a:lnTo>
                    <a:lnTo>
                      <a:pt x="359" y="68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5"/>
                    </a:lnTo>
                    <a:lnTo>
                      <a:pt x="361" y="64"/>
                    </a:lnTo>
                    <a:lnTo>
                      <a:pt x="361" y="63"/>
                    </a:lnTo>
                    <a:lnTo>
                      <a:pt x="361" y="61"/>
                    </a:lnTo>
                    <a:lnTo>
                      <a:pt x="360" y="60"/>
                    </a:lnTo>
                    <a:lnTo>
                      <a:pt x="360" y="59"/>
                    </a:lnTo>
                    <a:lnTo>
                      <a:pt x="360" y="58"/>
                    </a:lnTo>
                    <a:lnTo>
                      <a:pt x="360" y="56"/>
                    </a:lnTo>
                    <a:lnTo>
                      <a:pt x="361" y="54"/>
                    </a:lnTo>
                    <a:lnTo>
                      <a:pt x="361" y="52"/>
                    </a:lnTo>
                    <a:lnTo>
                      <a:pt x="361" y="51"/>
                    </a:lnTo>
                    <a:lnTo>
                      <a:pt x="361" y="49"/>
                    </a:lnTo>
                    <a:lnTo>
                      <a:pt x="361" y="48"/>
                    </a:lnTo>
                    <a:lnTo>
                      <a:pt x="360" y="46"/>
                    </a:lnTo>
                    <a:lnTo>
                      <a:pt x="360" y="45"/>
                    </a:lnTo>
                    <a:lnTo>
                      <a:pt x="359" y="44"/>
                    </a:lnTo>
                    <a:lnTo>
                      <a:pt x="357" y="41"/>
                    </a:lnTo>
                    <a:lnTo>
                      <a:pt x="355" y="38"/>
                    </a:lnTo>
                    <a:lnTo>
                      <a:pt x="352" y="36"/>
                    </a:lnTo>
                    <a:lnTo>
                      <a:pt x="351" y="33"/>
                    </a:lnTo>
                    <a:lnTo>
                      <a:pt x="349" y="29"/>
                    </a:lnTo>
                    <a:lnTo>
                      <a:pt x="347" y="25"/>
                    </a:lnTo>
                    <a:lnTo>
                      <a:pt x="346" y="21"/>
                    </a:lnTo>
                    <a:lnTo>
                      <a:pt x="345" y="17"/>
                    </a:lnTo>
                    <a:lnTo>
                      <a:pt x="344" y="15"/>
                    </a:lnTo>
                    <a:lnTo>
                      <a:pt x="343" y="13"/>
                    </a:lnTo>
                    <a:lnTo>
                      <a:pt x="341" y="12"/>
                    </a:lnTo>
                    <a:lnTo>
                      <a:pt x="340" y="11"/>
                    </a:lnTo>
                    <a:lnTo>
                      <a:pt x="339" y="10"/>
                    </a:lnTo>
                    <a:lnTo>
                      <a:pt x="337" y="9"/>
                    </a:lnTo>
                    <a:lnTo>
                      <a:pt x="335" y="9"/>
                    </a:lnTo>
                    <a:lnTo>
                      <a:pt x="332" y="9"/>
                    </a:lnTo>
                    <a:lnTo>
                      <a:pt x="329" y="9"/>
                    </a:lnTo>
                    <a:lnTo>
                      <a:pt x="327" y="9"/>
                    </a:lnTo>
                    <a:lnTo>
                      <a:pt x="326" y="9"/>
                    </a:lnTo>
                    <a:lnTo>
                      <a:pt x="325" y="9"/>
                    </a:lnTo>
                    <a:lnTo>
                      <a:pt x="323" y="10"/>
                    </a:lnTo>
                    <a:lnTo>
                      <a:pt x="322" y="10"/>
                    </a:lnTo>
                    <a:lnTo>
                      <a:pt x="320" y="11"/>
                    </a:lnTo>
                    <a:lnTo>
                      <a:pt x="318" y="11"/>
                    </a:lnTo>
                    <a:lnTo>
                      <a:pt x="318" y="12"/>
                    </a:lnTo>
                    <a:lnTo>
                      <a:pt x="318" y="13"/>
                    </a:lnTo>
                    <a:lnTo>
                      <a:pt x="317" y="14"/>
                    </a:lnTo>
                    <a:lnTo>
                      <a:pt x="317" y="16"/>
                    </a:lnTo>
                    <a:lnTo>
                      <a:pt x="317" y="17"/>
                    </a:lnTo>
                    <a:lnTo>
                      <a:pt x="317" y="19"/>
                    </a:lnTo>
                    <a:lnTo>
                      <a:pt x="316" y="20"/>
                    </a:lnTo>
                    <a:lnTo>
                      <a:pt x="316" y="21"/>
                    </a:lnTo>
                    <a:lnTo>
                      <a:pt x="315" y="24"/>
                    </a:lnTo>
                    <a:lnTo>
                      <a:pt x="314" y="27"/>
                    </a:lnTo>
                    <a:lnTo>
                      <a:pt x="313" y="30"/>
                    </a:lnTo>
                    <a:lnTo>
                      <a:pt x="312" y="32"/>
                    </a:lnTo>
                    <a:lnTo>
                      <a:pt x="311" y="39"/>
                    </a:lnTo>
                    <a:lnTo>
                      <a:pt x="311" y="45"/>
                    </a:lnTo>
                    <a:lnTo>
                      <a:pt x="310" y="52"/>
                    </a:lnTo>
                    <a:lnTo>
                      <a:pt x="310" y="58"/>
                    </a:lnTo>
                    <a:lnTo>
                      <a:pt x="310" y="65"/>
                    </a:lnTo>
                    <a:lnTo>
                      <a:pt x="310" y="71"/>
                    </a:lnTo>
                    <a:lnTo>
                      <a:pt x="310" y="72"/>
                    </a:lnTo>
                    <a:lnTo>
                      <a:pt x="309" y="72"/>
                    </a:lnTo>
                    <a:lnTo>
                      <a:pt x="309" y="73"/>
                    </a:lnTo>
                    <a:lnTo>
                      <a:pt x="309" y="74"/>
                    </a:lnTo>
                    <a:lnTo>
                      <a:pt x="308" y="75"/>
                    </a:lnTo>
                    <a:lnTo>
                      <a:pt x="308" y="75"/>
                    </a:lnTo>
                    <a:lnTo>
                      <a:pt x="308" y="76"/>
                    </a:lnTo>
                    <a:lnTo>
                      <a:pt x="308" y="77"/>
                    </a:lnTo>
                    <a:lnTo>
                      <a:pt x="295" y="77"/>
                    </a:lnTo>
                    <a:lnTo>
                      <a:pt x="295" y="77"/>
                    </a:lnTo>
                    <a:lnTo>
                      <a:pt x="295" y="76"/>
                    </a:lnTo>
                    <a:lnTo>
                      <a:pt x="294" y="76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3" y="75"/>
                    </a:lnTo>
                    <a:lnTo>
                      <a:pt x="293" y="75"/>
                    </a:lnTo>
                    <a:lnTo>
                      <a:pt x="293" y="74"/>
                    </a:lnTo>
                    <a:lnTo>
                      <a:pt x="292" y="74"/>
                    </a:lnTo>
                    <a:lnTo>
                      <a:pt x="291" y="74"/>
                    </a:lnTo>
                    <a:lnTo>
                      <a:pt x="290" y="73"/>
                    </a:lnTo>
                    <a:lnTo>
                      <a:pt x="289" y="73"/>
                    </a:lnTo>
                    <a:lnTo>
                      <a:pt x="288" y="73"/>
                    </a:lnTo>
                    <a:lnTo>
                      <a:pt x="287" y="73"/>
                    </a:lnTo>
                    <a:lnTo>
                      <a:pt x="287" y="74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5" y="74"/>
                    </a:lnTo>
                    <a:lnTo>
                      <a:pt x="285" y="74"/>
                    </a:lnTo>
                    <a:lnTo>
                      <a:pt x="284" y="74"/>
                    </a:lnTo>
                    <a:lnTo>
                      <a:pt x="283" y="74"/>
                    </a:lnTo>
                    <a:lnTo>
                      <a:pt x="283" y="75"/>
                    </a:lnTo>
                    <a:lnTo>
                      <a:pt x="283" y="75"/>
                    </a:lnTo>
                    <a:lnTo>
                      <a:pt x="282" y="75"/>
                    </a:lnTo>
                    <a:lnTo>
                      <a:pt x="281" y="75"/>
                    </a:lnTo>
                    <a:lnTo>
                      <a:pt x="279" y="75"/>
                    </a:lnTo>
                    <a:lnTo>
                      <a:pt x="278" y="75"/>
                    </a:lnTo>
                    <a:lnTo>
                      <a:pt x="276" y="75"/>
                    </a:lnTo>
                    <a:lnTo>
                      <a:pt x="275" y="75"/>
                    </a:lnTo>
                    <a:lnTo>
                      <a:pt x="273" y="75"/>
                    </a:lnTo>
                    <a:lnTo>
                      <a:pt x="272" y="75"/>
                    </a:lnTo>
                    <a:lnTo>
                      <a:pt x="271" y="75"/>
                    </a:lnTo>
                    <a:lnTo>
                      <a:pt x="271" y="75"/>
                    </a:lnTo>
                    <a:lnTo>
                      <a:pt x="271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69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17" y="77"/>
                    </a:lnTo>
                    <a:lnTo>
                      <a:pt x="216" y="77"/>
                    </a:lnTo>
                    <a:lnTo>
                      <a:pt x="216" y="77"/>
                    </a:lnTo>
                    <a:lnTo>
                      <a:pt x="216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0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8" y="77"/>
                    </a:lnTo>
                    <a:lnTo>
                      <a:pt x="208" y="77"/>
                    </a:lnTo>
                    <a:lnTo>
                      <a:pt x="207" y="77"/>
                    </a:lnTo>
                    <a:lnTo>
                      <a:pt x="207" y="77"/>
                    </a:lnTo>
                    <a:lnTo>
                      <a:pt x="206" y="77"/>
                    </a:lnTo>
                    <a:lnTo>
                      <a:pt x="206" y="77"/>
                    </a:lnTo>
                    <a:lnTo>
                      <a:pt x="205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4"/>
                    </a:lnTo>
                    <a:lnTo>
                      <a:pt x="198" y="74"/>
                    </a:lnTo>
                    <a:lnTo>
                      <a:pt x="197" y="74"/>
                    </a:lnTo>
                    <a:lnTo>
                      <a:pt x="197" y="75"/>
                    </a:lnTo>
                    <a:lnTo>
                      <a:pt x="196" y="75"/>
                    </a:lnTo>
                    <a:lnTo>
                      <a:pt x="195" y="75"/>
                    </a:lnTo>
                    <a:lnTo>
                      <a:pt x="194" y="75"/>
                    </a:lnTo>
                    <a:lnTo>
                      <a:pt x="193" y="76"/>
                    </a:lnTo>
                    <a:lnTo>
                      <a:pt x="193" y="76"/>
                    </a:lnTo>
                    <a:lnTo>
                      <a:pt x="192" y="77"/>
                    </a:lnTo>
                    <a:lnTo>
                      <a:pt x="183" y="77"/>
                    </a:lnTo>
                    <a:lnTo>
                      <a:pt x="183" y="76"/>
                    </a:lnTo>
                    <a:lnTo>
                      <a:pt x="184" y="75"/>
                    </a:lnTo>
                    <a:lnTo>
                      <a:pt x="184" y="75"/>
                    </a:lnTo>
                    <a:lnTo>
                      <a:pt x="184" y="74"/>
                    </a:lnTo>
                    <a:lnTo>
                      <a:pt x="185" y="74"/>
                    </a:lnTo>
                    <a:lnTo>
                      <a:pt x="185" y="73"/>
                    </a:lnTo>
                    <a:lnTo>
                      <a:pt x="185" y="73"/>
                    </a:lnTo>
                    <a:lnTo>
                      <a:pt x="185" y="72"/>
                    </a:lnTo>
                    <a:lnTo>
                      <a:pt x="185" y="72"/>
                    </a:lnTo>
                    <a:lnTo>
                      <a:pt x="186" y="72"/>
                    </a:lnTo>
                    <a:lnTo>
                      <a:pt x="186" y="72"/>
                    </a:lnTo>
                    <a:lnTo>
                      <a:pt x="187" y="71"/>
                    </a:lnTo>
                    <a:lnTo>
                      <a:pt x="187" y="71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90" y="69"/>
                    </a:lnTo>
                    <a:lnTo>
                      <a:pt x="191" y="69"/>
                    </a:lnTo>
                    <a:lnTo>
                      <a:pt x="192" y="68"/>
                    </a:lnTo>
                    <a:lnTo>
                      <a:pt x="193" y="67"/>
                    </a:lnTo>
                    <a:lnTo>
                      <a:pt x="195" y="66"/>
                    </a:lnTo>
                    <a:lnTo>
                      <a:pt x="196" y="66"/>
                    </a:lnTo>
                    <a:lnTo>
                      <a:pt x="197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6" y="64"/>
                    </a:lnTo>
                    <a:lnTo>
                      <a:pt x="197" y="64"/>
                    </a:lnTo>
                    <a:lnTo>
                      <a:pt x="198" y="63"/>
                    </a:lnTo>
                    <a:lnTo>
                      <a:pt x="199" y="63"/>
                    </a:lnTo>
                    <a:lnTo>
                      <a:pt x="201" y="62"/>
                    </a:lnTo>
                    <a:lnTo>
                      <a:pt x="202" y="62"/>
                    </a:lnTo>
                    <a:lnTo>
                      <a:pt x="203" y="61"/>
                    </a:lnTo>
                    <a:lnTo>
                      <a:pt x="204" y="61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8"/>
                    </a:lnTo>
                    <a:lnTo>
                      <a:pt x="209" y="58"/>
                    </a:lnTo>
                    <a:lnTo>
                      <a:pt x="209" y="58"/>
                    </a:lnTo>
                    <a:lnTo>
                      <a:pt x="210" y="57"/>
                    </a:lnTo>
                    <a:lnTo>
                      <a:pt x="210" y="57"/>
                    </a:lnTo>
                    <a:lnTo>
                      <a:pt x="211" y="57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3" y="54"/>
                    </a:lnTo>
                    <a:lnTo>
                      <a:pt x="215" y="53"/>
                    </a:lnTo>
                    <a:lnTo>
                      <a:pt x="217" y="52"/>
                    </a:lnTo>
                    <a:lnTo>
                      <a:pt x="218" y="52"/>
                    </a:lnTo>
                    <a:lnTo>
                      <a:pt x="220" y="51"/>
                    </a:lnTo>
                    <a:lnTo>
                      <a:pt x="222" y="51"/>
                    </a:lnTo>
                    <a:lnTo>
                      <a:pt x="224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2"/>
                    </a:lnTo>
                    <a:lnTo>
                      <a:pt x="226" y="52"/>
                    </a:lnTo>
                    <a:lnTo>
                      <a:pt x="227" y="52"/>
                    </a:lnTo>
                    <a:lnTo>
                      <a:pt x="227" y="52"/>
                    </a:lnTo>
                    <a:lnTo>
                      <a:pt x="228" y="52"/>
                    </a:lnTo>
                    <a:lnTo>
                      <a:pt x="229" y="52"/>
                    </a:lnTo>
                    <a:lnTo>
                      <a:pt x="229" y="52"/>
                    </a:lnTo>
                    <a:lnTo>
                      <a:pt x="230" y="52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40" y="51"/>
                    </a:lnTo>
                    <a:lnTo>
                      <a:pt x="241" y="50"/>
                    </a:lnTo>
                    <a:lnTo>
                      <a:pt x="242" y="50"/>
                    </a:lnTo>
                    <a:lnTo>
                      <a:pt x="243" y="50"/>
                    </a:lnTo>
                    <a:lnTo>
                      <a:pt x="245" y="51"/>
                    </a:lnTo>
                    <a:lnTo>
                      <a:pt x="247" y="52"/>
                    </a:lnTo>
                    <a:lnTo>
                      <a:pt x="248" y="53"/>
                    </a:lnTo>
                    <a:lnTo>
                      <a:pt x="250" y="54"/>
                    </a:lnTo>
                    <a:lnTo>
                      <a:pt x="252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7"/>
                    </a:lnTo>
                    <a:lnTo>
                      <a:pt x="254" y="58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60"/>
                    </a:lnTo>
                    <a:lnTo>
                      <a:pt x="254" y="60"/>
                    </a:lnTo>
                    <a:lnTo>
                      <a:pt x="255" y="60"/>
                    </a:lnTo>
                    <a:lnTo>
                      <a:pt x="254" y="60"/>
                    </a:lnTo>
                    <a:lnTo>
                      <a:pt x="254" y="61"/>
                    </a:lnTo>
                    <a:lnTo>
                      <a:pt x="253" y="63"/>
                    </a:lnTo>
                    <a:lnTo>
                      <a:pt x="252" y="64"/>
                    </a:lnTo>
                    <a:lnTo>
                      <a:pt x="252" y="65"/>
                    </a:lnTo>
                    <a:lnTo>
                      <a:pt x="252" y="66"/>
                    </a:lnTo>
                    <a:lnTo>
                      <a:pt x="252" y="66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7"/>
                    </a:lnTo>
                    <a:lnTo>
                      <a:pt x="246" y="67"/>
                    </a:lnTo>
                    <a:lnTo>
                      <a:pt x="246" y="67"/>
                    </a:lnTo>
                    <a:lnTo>
                      <a:pt x="246" y="68"/>
                    </a:lnTo>
                    <a:lnTo>
                      <a:pt x="246" y="68"/>
                    </a:lnTo>
                    <a:lnTo>
                      <a:pt x="245" y="68"/>
                    </a:lnTo>
                    <a:lnTo>
                      <a:pt x="245" y="68"/>
                    </a:lnTo>
                    <a:lnTo>
                      <a:pt x="244" y="69"/>
                    </a:lnTo>
                    <a:lnTo>
                      <a:pt x="243" y="70"/>
                    </a:lnTo>
                    <a:lnTo>
                      <a:pt x="241" y="70"/>
                    </a:lnTo>
                    <a:lnTo>
                      <a:pt x="239" y="71"/>
                    </a:lnTo>
                    <a:lnTo>
                      <a:pt x="237" y="71"/>
                    </a:lnTo>
                    <a:lnTo>
                      <a:pt x="236" y="72"/>
                    </a:lnTo>
                    <a:lnTo>
                      <a:pt x="235" y="72"/>
                    </a:lnTo>
                    <a:lnTo>
                      <a:pt x="235" y="73"/>
                    </a:lnTo>
                    <a:lnTo>
                      <a:pt x="235" y="73"/>
                    </a:lnTo>
                    <a:lnTo>
                      <a:pt x="235" y="74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7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9" y="72"/>
                    </a:lnTo>
                    <a:lnTo>
                      <a:pt x="239" y="72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40" y="72"/>
                    </a:lnTo>
                    <a:lnTo>
                      <a:pt x="241" y="72"/>
                    </a:lnTo>
                    <a:lnTo>
                      <a:pt x="242" y="71"/>
                    </a:lnTo>
                    <a:lnTo>
                      <a:pt x="244" y="71"/>
                    </a:lnTo>
                    <a:lnTo>
                      <a:pt x="246" y="70"/>
                    </a:lnTo>
                    <a:lnTo>
                      <a:pt x="248" y="70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51" y="69"/>
                    </a:lnTo>
                    <a:lnTo>
                      <a:pt x="252" y="68"/>
                    </a:lnTo>
                    <a:lnTo>
                      <a:pt x="253" y="68"/>
                    </a:lnTo>
                    <a:lnTo>
                      <a:pt x="254" y="68"/>
                    </a:lnTo>
                    <a:lnTo>
                      <a:pt x="255" y="68"/>
                    </a:lnTo>
                    <a:lnTo>
                      <a:pt x="256" y="68"/>
                    </a:lnTo>
                    <a:lnTo>
                      <a:pt x="256" y="68"/>
                    </a:lnTo>
                    <a:lnTo>
                      <a:pt x="257" y="69"/>
                    </a:lnTo>
                    <a:lnTo>
                      <a:pt x="258" y="70"/>
                    </a:lnTo>
                    <a:lnTo>
                      <a:pt x="259" y="71"/>
                    </a:lnTo>
                    <a:lnTo>
                      <a:pt x="260" y="71"/>
                    </a:lnTo>
                    <a:lnTo>
                      <a:pt x="261" y="72"/>
                    </a:lnTo>
                    <a:lnTo>
                      <a:pt x="261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4" y="71"/>
                    </a:lnTo>
                    <a:lnTo>
                      <a:pt x="265" y="70"/>
                    </a:lnTo>
                    <a:lnTo>
                      <a:pt x="266" y="70"/>
                    </a:lnTo>
                    <a:lnTo>
                      <a:pt x="267" y="70"/>
                    </a:lnTo>
                    <a:lnTo>
                      <a:pt x="267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9" y="70"/>
                    </a:lnTo>
                    <a:lnTo>
                      <a:pt x="269" y="70"/>
                    </a:lnTo>
                    <a:lnTo>
                      <a:pt x="271" y="70"/>
                    </a:lnTo>
                    <a:lnTo>
                      <a:pt x="271" y="70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3" y="70"/>
                    </a:lnTo>
                    <a:lnTo>
                      <a:pt x="274" y="69"/>
                    </a:lnTo>
                    <a:lnTo>
                      <a:pt x="273" y="69"/>
                    </a:lnTo>
                    <a:lnTo>
                      <a:pt x="272" y="69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0" y="67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7"/>
                    </a:lnTo>
                    <a:lnTo>
                      <a:pt x="272" y="66"/>
                    </a:lnTo>
                    <a:lnTo>
                      <a:pt x="271" y="66"/>
                    </a:lnTo>
                    <a:lnTo>
                      <a:pt x="271" y="65"/>
                    </a:lnTo>
                    <a:lnTo>
                      <a:pt x="271" y="65"/>
                    </a:lnTo>
                    <a:lnTo>
                      <a:pt x="270" y="65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4"/>
                    </a:lnTo>
                    <a:lnTo>
                      <a:pt x="269" y="63"/>
                    </a:lnTo>
                    <a:lnTo>
                      <a:pt x="268" y="62"/>
                    </a:lnTo>
                    <a:lnTo>
                      <a:pt x="268" y="61"/>
                    </a:lnTo>
                    <a:lnTo>
                      <a:pt x="268" y="61"/>
                    </a:lnTo>
                    <a:lnTo>
                      <a:pt x="267" y="60"/>
                    </a:lnTo>
                    <a:lnTo>
                      <a:pt x="267" y="60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8"/>
                    </a:lnTo>
                    <a:lnTo>
                      <a:pt x="265" y="57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5"/>
                    </a:lnTo>
                    <a:lnTo>
                      <a:pt x="264" y="55"/>
                    </a:lnTo>
                    <a:lnTo>
                      <a:pt x="264" y="54"/>
                    </a:lnTo>
                    <a:lnTo>
                      <a:pt x="264" y="54"/>
                    </a:lnTo>
                    <a:lnTo>
                      <a:pt x="265" y="53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5" y="50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1"/>
                    </a:lnTo>
                    <a:lnTo>
                      <a:pt x="266" y="51"/>
                    </a:lnTo>
                    <a:lnTo>
                      <a:pt x="265" y="51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7" y="51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49"/>
                    </a:lnTo>
                    <a:lnTo>
                      <a:pt x="267" y="48"/>
                    </a:lnTo>
                    <a:lnTo>
                      <a:pt x="265" y="47"/>
                    </a:lnTo>
                    <a:lnTo>
                      <a:pt x="263" y="47"/>
                    </a:lnTo>
                    <a:lnTo>
                      <a:pt x="261" y="45"/>
                    </a:lnTo>
                    <a:lnTo>
                      <a:pt x="260" y="44"/>
                    </a:lnTo>
                    <a:lnTo>
                      <a:pt x="258" y="43"/>
                    </a:lnTo>
                    <a:lnTo>
                      <a:pt x="257" y="41"/>
                    </a:lnTo>
                    <a:lnTo>
                      <a:pt x="257" y="41"/>
                    </a:lnTo>
                    <a:lnTo>
                      <a:pt x="257" y="40"/>
                    </a:lnTo>
                    <a:lnTo>
                      <a:pt x="257" y="39"/>
                    </a:lnTo>
                    <a:lnTo>
                      <a:pt x="258" y="38"/>
                    </a:lnTo>
                    <a:lnTo>
                      <a:pt x="257" y="38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4" y="38"/>
                    </a:lnTo>
                    <a:lnTo>
                      <a:pt x="253" y="38"/>
                    </a:lnTo>
                    <a:lnTo>
                      <a:pt x="252" y="38"/>
                    </a:lnTo>
                    <a:lnTo>
                      <a:pt x="251" y="38"/>
                    </a:lnTo>
                    <a:lnTo>
                      <a:pt x="250" y="38"/>
                    </a:lnTo>
                    <a:lnTo>
                      <a:pt x="248" y="39"/>
                    </a:lnTo>
                    <a:lnTo>
                      <a:pt x="247" y="40"/>
                    </a:lnTo>
                    <a:lnTo>
                      <a:pt x="246" y="40"/>
                    </a:lnTo>
                    <a:lnTo>
                      <a:pt x="244" y="41"/>
                    </a:lnTo>
                    <a:lnTo>
                      <a:pt x="243" y="41"/>
                    </a:lnTo>
                    <a:lnTo>
                      <a:pt x="242" y="41"/>
                    </a:lnTo>
                    <a:lnTo>
                      <a:pt x="240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7" y="40"/>
                    </a:lnTo>
                    <a:lnTo>
                      <a:pt x="237" y="40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8" y="38"/>
                    </a:lnTo>
                    <a:lnTo>
                      <a:pt x="238" y="38"/>
                    </a:lnTo>
                    <a:lnTo>
                      <a:pt x="238" y="37"/>
                    </a:lnTo>
                    <a:lnTo>
                      <a:pt x="238" y="37"/>
                    </a:lnTo>
                    <a:lnTo>
                      <a:pt x="240" y="37"/>
                    </a:lnTo>
                    <a:lnTo>
                      <a:pt x="241" y="37"/>
                    </a:lnTo>
                    <a:lnTo>
                      <a:pt x="242" y="38"/>
                    </a:lnTo>
                    <a:lnTo>
                      <a:pt x="244" y="37"/>
                    </a:lnTo>
                    <a:lnTo>
                      <a:pt x="245" y="37"/>
                    </a:lnTo>
                    <a:lnTo>
                      <a:pt x="246" y="37"/>
                    </a:lnTo>
                    <a:lnTo>
                      <a:pt x="247" y="37"/>
                    </a:lnTo>
                    <a:lnTo>
                      <a:pt x="249" y="36"/>
                    </a:lnTo>
                    <a:lnTo>
                      <a:pt x="252" y="35"/>
                    </a:lnTo>
                    <a:lnTo>
                      <a:pt x="254" y="35"/>
                    </a:lnTo>
                    <a:lnTo>
                      <a:pt x="257" y="34"/>
                    </a:lnTo>
                    <a:lnTo>
                      <a:pt x="259" y="34"/>
                    </a:lnTo>
                    <a:lnTo>
                      <a:pt x="261" y="35"/>
                    </a:lnTo>
                    <a:lnTo>
                      <a:pt x="262" y="35"/>
                    </a:lnTo>
                    <a:lnTo>
                      <a:pt x="263" y="36"/>
                    </a:lnTo>
                    <a:lnTo>
                      <a:pt x="264" y="37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4" y="38"/>
                    </a:lnTo>
                    <a:lnTo>
                      <a:pt x="264" y="38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5" y="40"/>
                    </a:lnTo>
                    <a:lnTo>
                      <a:pt x="267" y="40"/>
                    </a:lnTo>
                    <a:lnTo>
                      <a:pt x="268" y="40"/>
                    </a:lnTo>
                    <a:lnTo>
                      <a:pt x="270" y="40"/>
                    </a:lnTo>
                    <a:lnTo>
                      <a:pt x="272" y="40"/>
                    </a:lnTo>
                    <a:lnTo>
                      <a:pt x="274" y="40"/>
                    </a:lnTo>
                    <a:lnTo>
                      <a:pt x="275" y="40"/>
                    </a:lnTo>
                    <a:lnTo>
                      <a:pt x="277" y="40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9"/>
                    </a:lnTo>
                    <a:lnTo>
                      <a:pt x="282" y="38"/>
                    </a:lnTo>
                    <a:lnTo>
                      <a:pt x="284" y="36"/>
                    </a:lnTo>
                    <a:lnTo>
                      <a:pt x="285" y="34"/>
                    </a:lnTo>
                    <a:lnTo>
                      <a:pt x="285" y="32"/>
                    </a:lnTo>
                    <a:lnTo>
                      <a:pt x="286" y="31"/>
                    </a:lnTo>
                    <a:lnTo>
                      <a:pt x="286" y="29"/>
                    </a:lnTo>
                    <a:lnTo>
                      <a:pt x="285" y="26"/>
                    </a:lnTo>
                    <a:lnTo>
                      <a:pt x="285" y="23"/>
                    </a:lnTo>
                    <a:lnTo>
                      <a:pt x="284" y="19"/>
                    </a:lnTo>
                    <a:lnTo>
                      <a:pt x="283" y="17"/>
                    </a:lnTo>
                    <a:lnTo>
                      <a:pt x="282" y="13"/>
                    </a:lnTo>
                    <a:lnTo>
                      <a:pt x="282" y="11"/>
                    </a:lnTo>
                    <a:lnTo>
                      <a:pt x="281" y="8"/>
                    </a:lnTo>
                    <a:lnTo>
                      <a:pt x="280" y="5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3"/>
                    </a:lnTo>
                    <a:lnTo>
                      <a:pt x="280" y="3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289" y="0"/>
                    </a:lnTo>
                    <a:lnTo>
                      <a:pt x="290" y="2"/>
                    </a:lnTo>
                    <a:lnTo>
                      <a:pt x="291" y="3"/>
                    </a:lnTo>
                    <a:lnTo>
                      <a:pt x="291" y="5"/>
                    </a:lnTo>
                    <a:lnTo>
                      <a:pt x="292" y="6"/>
                    </a:lnTo>
                    <a:lnTo>
                      <a:pt x="292" y="8"/>
                    </a:lnTo>
                    <a:lnTo>
                      <a:pt x="293" y="9"/>
                    </a:lnTo>
                    <a:lnTo>
                      <a:pt x="293" y="11"/>
                    </a:lnTo>
                    <a:lnTo>
                      <a:pt x="294" y="12"/>
                    </a:lnTo>
                    <a:lnTo>
                      <a:pt x="295" y="14"/>
                    </a:lnTo>
                    <a:lnTo>
                      <a:pt x="296" y="17"/>
                    </a:lnTo>
                    <a:lnTo>
                      <a:pt x="297" y="21"/>
                    </a:lnTo>
                    <a:lnTo>
                      <a:pt x="298" y="26"/>
                    </a:lnTo>
                    <a:lnTo>
                      <a:pt x="299" y="30"/>
                    </a:lnTo>
                    <a:lnTo>
                      <a:pt x="299" y="34"/>
                    </a:lnTo>
                    <a:lnTo>
                      <a:pt x="300" y="38"/>
                    </a:lnTo>
                    <a:lnTo>
                      <a:pt x="299" y="40"/>
                    </a:lnTo>
                    <a:lnTo>
                      <a:pt x="300" y="42"/>
                    </a:lnTo>
                    <a:lnTo>
                      <a:pt x="300" y="44"/>
                    </a:lnTo>
                    <a:lnTo>
                      <a:pt x="300" y="45"/>
                    </a:lnTo>
                    <a:lnTo>
                      <a:pt x="299" y="46"/>
                    </a:lnTo>
                    <a:lnTo>
                      <a:pt x="299" y="47"/>
                    </a:lnTo>
                    <a:lnTo>
                      <a:pt x="298" y="48"/>
                    </a:lnTo>
                    <a:lnTo>
                      <a:pt x="297" y="49"/>
                    </a:lnTo>
                    <a:lnTo>
                      <a:pt x="296" y="49"/>
                    </a:lnTo>
                    <a:lnTo>
                      <a:pt x="294" y="50"/>
                    </a:lnTo>
                    <a:lnTo>
                      <a:pt x="290" y="50"/>
                    </a:lnTo>
                    <a:lnTo>
                      <a:pt x="287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2" y="50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2"/>
                    </a:lnTo>
                    <a:lnTo>
                      <a:pt x="283" y="52"/>
                    </a:lnTo>
                    <a:lnTo>
                      <a:pt x="283" y="52"/>
                    </a:lnTo>
                    <a:lnTo>
                      <a:pt x="284" y="52"/>
                    </a:lnTo>
                    <a:lnTo>
                      <a:pt x="284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8" y="52"/>
                    </a:lnTo>
                    <a:lnTo>
                      <a:pt x="291" y="52"/>
                    </a:lnTo>
                    <a:lnTo>
                      <a:pt x="294" y="52"/>
                    </a:lnTo>
                    <a:lnTo>
                      <a:pt x="296" y="54"/>
                    </a:lnTo>
                    <a:lnTo>
                      <a:pt x="297" y="54"/>
                    </a:lnTo>
                    <a:lnTo>
                      <a:pt x="298" y="55"/>
                    </a:lnTo>
                    <a:lnTo>
                      <a:pt x="299" y="55"/>
                    </a:lnTo>
                    <a:lnTo>
                      <a:pt x="300" y="56"/>
                    </a:lnTo>
                    <a:lnTo>
                      <a:pt x="301" y="58"/>
                    </a:lnTo>
                    <a:lnTo>
                      <a:pt x="301" y="59"/>
                    </a:lnTo>
                    <a:lnTo>
                      <a:pt x="302" y="60"/>
                    </a:lnTo>
                    <a:lnTo>
                      <a:pt x="302" y="62"/>
                    </a:lnTo>
                    <a:lnTo>
                      <a:pt x="303" y="62"/>
                    </a:lnTo>
                    <a:lnTo>
                      <a:pt x="303" y="63"/>
                    </a:lnTo>
                    <a:lnTo>
                      <a:pt x="304" y="63"/>
                    </a:lnTo>
                    <a:lnTo>
                      <a:pt x="304" y="64"/>
                    </a:lnTo>
                    <a:lnTo>
                      <a:pt x="304" y="64"/>
                    </a:lnTo>
                    <a:lnTo>
                      <a:pt x="304" y="65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6" y="64"/>
                    </a:lnTo>
                    <a:lnTo>
                      <a:pt x="307" y="61"/>
                    </a:lnTo>
                    <a:lnTo>
                      <a:pt x="307" y="59"/>
                    </a:lnTo>
                    <a:lnTo>
                      <a:pt x="308" y="56"/>
                    </a:lnTo>
                    <a:lnTo>
                      <a:pt x="308" y="54"/>
                    </a:lnTo>
                    <a:lnTo>
                      <a:pt x="308" y="51"/>
                    </a:lnTo>
                    <a:lnTo>
                      <a:pt x="308" y="49"/>
                    </a:lnTo>
                    <a:lnTo>
                      <a:pt x="308" y="46"/>
                    </a:lnTo>
                    <a:lnTo>
                      <a:pt x="309" y="40"/>
                    </a:lnTo>
                    <a:lnTo>
                      <a:pt x="310" y="35"/>
                    </a:lnTo>
                    <a:lnTo>
                      <a:pt x="310" y="29"/>
                    </a:lnTo>
                    <a:lnTo>
                      <a:pt x="311" y="23"/>
                    </a:lnTo>
                    <a:lnTo>
                      <a:pt x="312" y="18"/>
                    </a:lnTo>
                    <a:lnTo>
                      <a:pt x="312" y="12"/>
                    </a:lnTo>
                    <a:lnTo>
                      <a:pt x="312" y="6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18" y="2"/>
                    </a:lnTo>
                    <a:lnTo>
                      <a:pt x="318" y="3"/>
                    </a:lnTo>
                    <a:lnTo>
                      <a:pt x="318" y="4"/>
                    </a:lnTo>
                    <a:lnTo>
                      <a:pt x="318" y="6"/>
                    </a:lnTo>
                    <a:lnTo>
                      <a:pt x="318" y="7"/>
                    </a:lnTo>
                    <a:lnTo>
                      <a:pt x="318" y="8"/>
                    </a:lnTo>
                    <a:lnTo>
                      <a:pt x="318" y="9"/>
                    </a:lnTo>
                    <a:lnTo>
                      <a:pt x="318" y="10"/>
                    </a:lnTo>
                    <a:lnTo>
                      <a:pt x="319" y="9"/>
                    </a:lnTo>
                    <a:lnTo>
                      <a:pt x="320" y="8"/>
                    </a:lnTo>
                    <a:lnTo>
                      <a:pt x="322" y="7"/>
                    </a:lnTo>
                    <a:lnTo>
                      <a:pt x="323" y="7"/>
                    </a:lnTo>
                    <a:lnTo>
                      <a:pt x="325" y="7"/>
                    </a:lnTo>
                    <a:lnTo>
                      <a:pt x="327" y="7"/>
                    </a:lnTo>
                    <a:lnTo>
                      <a:pt x="330" y="7"/>
                    </a:lnTo>
                    <a:lnTo>
                      <a:pt x="332" y="7"/>
                    </a:lnTo>
                    <a:lnTo>
                      <a:pt x="334" y="7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8" y="6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3" y="9"/>
                    </a:lnTo>
                    <a:lnTo>
                      <a:pt x="344" y="11"/>
                    </a:lnTo>
                    <a:lnTo>
                      <a:pt x="346" y="13"/>
                    </a:lnTo>
                    <a:lnTo>
                      <a:pt x="347" y="16"/>
                    </a:lnTo>
                    <a:lnTo>
                      <a:pt x="348" y="18"/>
                    </a:lnTo>
                    <a:lnTo>
                      <a:pt x="351" y="23"/>
                    </a:lnTo>
                    <a:lnTo>
                      <a:pt x="353" y="28"/>
                    </a:lnTo>
                    <a:lnTo>
                      <a:pt x="355" y="32"/>
                    </a:lnTo>
                    <a:lnTo>
                      <a:pt x="357" y="35"/>
                    </a:lnTo>
                    <a:lnTo>
                      <a:pt x="358" y="37"/>
                    </a:lnTo>
                    <a:lnTo>
                      <a:pt x="359" y="40"/>
                    </a:lnTo>
                    <a:lnTo>
                      <a:pt x="360" y="42"/>
                    </a:lnTo>
                    <a:lnTo>
                      <a:pt x="362" y="44"/>
                    </a:lnTo>
                    <a:lnTo>
                      <a:pt x="363" y="46"/>
                    </a:lnTo>
                    <a:lnTo>
                      <a:pt x="365" y="48"/>
                    </a:lnTo>
                    <a:lnTo>
                      <a:pt x="366" y="50"/>
                    </a:lnTo>
                    <a:lnTo>
                      <a:pt x="367" y="52"/>
                    </a:lnTo>
                    <a:lnTo>
                      <a:pt x="368" y="54"/>
                    </a:lnTo>
                    <a:lnTo>
                      <a:pt x="368" y="55"/>
                    </a:lnTo>
                    <a:lnTo>
                      <a:pt x="368" y="56"/>
                    </a:lnTo>
                    <a:lnTo>
                      <a:pt x="368" y="57"/>
                    </a:lnTo>
                    <a:lnTo>
                      <a:pt x="368" y="59"/>
                    </a:lnTo>
                    <a:lnTo>
                      <a:pt x="368" y="60"/>
                    </a:lnTo>
                    <a:lnTo>
                      <a:pt x="369" y="61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4"/>
                    </a:lnTo>
                    <a:lnTo>
                      <a:pt x="368" y="66"/>
                    </a:lnTo>
                    <a:lnTo>
                      <a:pt x="369" y="68"/>
                    </a:lnTo>
                    <a:lnTo>
                      <a:pt x="369" y="70"/>
                    </a:lnTo>
                    <a:lnTo>
                      <a:pt x="369" y="71"/>
                    </a:lnTo>
                    <a:lnTo>
                      <a:pt x="369" y="73"/>
                    </a:lnTo>
                    <a:lnTo>
                      <a:pt x="369" y="75"/>
                    </a:lnTo>
                    <a:lnTo>
                      <a:pt x="369" y="77"/>
                    </a:lnTo>
                    <a:close/>
                    <a:moveTo>
                      <a:pt x="22" y="0"/>
                    </a:moveTo>
                    <a:lnTo>
                      <a:pt x="28" y="0"/>
                    </a:lnTo>
                    <a:lnTo>
                      <a:pt x="28" y="1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30" y="6"/>
                    </a:lnTo>
                    <a:lnTo>
                      <a:pt x="31" y="8"/>
                    </a:lnTo>
                    <a:lnTo>
                      <a:pt x="32" y="10"/>
                    </a:lnTo>
                    <a:lnTo>
                      <a:pt x="33" y="11"/>
                    </a:lnTo>
                    <a:lnTo>
                      <a:pt x="35" y="12"/>
                    </a:lnTo>
                    <a:lnTo>
                      <a:pt x="36" y="13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1" y="18"/>
                    </a:lnTo>
                    <a:lnTo>
                      <a:pt x="44" y="19"/>
                    </a:lnTo>
                    <a:lnTo>
                      <a:pt x="46" y="21"/>
                    </a:lnTo>
                    <a:lnTo>
                      <a:pt x="48" y="23"/>
                    </a:lnTo>
                    <a:lnTo>
                      <a:pt x="51" y="25"/>
                    </a:lnTo>
                    <a:lnTo>
                      <a:pt x="53" y="27"/>
                    </a:lnTo>
                    <a:lnTo>
                      <a:pt x="55" y="29"/>
                    </a:lnTo>
                    <a:lnTo>
                      <a:pt x="58" y="31"/>
                    </a:lnTo>
                    <a:lnTo>
                      <a:pt x="60" y="33"/>
                    </a:lnTo>
                    <a:lnTo>
                      <a:pt x="62" y="34"/>
                    </a:lnTo>
                    <a:lnTo>
                      <a:pt x="65" y="35"/>
                    </a:lnTo>
                    <a:lnTo>
                      <a:pt x="67" y="36"/>
                    </a:lnTo>
                    <a:lnTo>
                      <a:pt x="71" y="36"/>
                    </a:lnTo>
                    <a:lnTo>
                      <a:pt x="73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9" y="37"/>
                    </a:lnTo>
                    <a:lnTo>
                      <a:pt x="80" y="37"/>
                    </a:lnTo>
                    <a:lnTo>
                      <a:pt x="81" y="36"/>
                    </a:lnTo>
                    <a:lnTo>
                      <a:pt x="84" y="37"/>
                    </a:lnTo>
                    <a:lnTo>
                      <a:pt x="86" y="37"/>
                    </a:lnTo>
                    <a:lnTo>
                      <a:pt x="88" y="39"/>
                    </a:lnTo>
                    <a:lnTo>
                      <a:pt x="90" y="40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6"/>
                    </a:lnTo>
                    <a:lnTo>
                      <a:pt x="95" y="47"/>
                    </a:lnTo>
                    <a:lnTo>
                      <a:pt x="95" y="48"/>
                    </a:lnTo>
                    <a:lnTo>
                      <a:pt x="95" y="49"/>
                    </a:lnTo>
                    <a:lnTo>
                      <a:pt x="95" y="49"/>
                    </a:lnTo>
                    <a:lnTo>
                      <a:pt x="94" y="49"/>
                    </a:lnTo>
                    <a:lnTo>
                      <a:pt x="94" y="50"/>
                    </a:lnTo>
                    <a:lnTo>
                      <a:pt x="93" y="50"/>
                    </a:lnTo>
                    <a:lnTo>
                      <a:pt x="93" y="50"/>
                    </a:lnTo>
                    <a:lnTo>
                      <a:pt x="92" y="50"/>
                    </a:lnTo>
                    <a:lnTo>
                      <a:pt x="92" y="50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3" y="52"/>
                    </a:lnTo>
                    <a:lnTo>
                      <a:pt x="94" y="54"/>
                    </a:lnTo>
                    <a:lnTo>
                      <a:pt x="95" y="55"/>
                    </a:lnTo>
                    <a:lnTo>
                      <a:pt x="97" y="56"/>
                    </a:lnTo>
                    <a:lnTo>
                      <a:pt x="98" y="58"/>
                    </a:lnTo>
                    <a:lnTo>
                      <a:pt x="100" y="59"/>
                    </a:lnTo>
                    <a:lnTo>
                      <a:pt x="100" y="60"/>
                    </a:lnTo>
                    <a:lnTo>
                      <a:pt x="102" y="60"/>
                    </a:lnTo>
                    <a:lnTo>
                      <a:pt x="103" y="61"/>
                    </a:lnTo>
                    <a:lnTo>
                      <a:pt x="103" y="62"/>
                    </a:lnTo>
                    <a:lnTo>
                      <a:pt x="104" y="64"/>
                    </a:lnTo>
                    <a:lnTo>
                      <a:pt x="105" y="65"/>
                    </a:lnTo>
                    <a:lnTo>
                      <a:pt x="106" y="66"/>
                    </a:lnTo>
                    <a:lnTo>
                      <a:pt x="106" y="67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8" y="73"/>
                    </a:lnTo>
                    <a:lnTo>
                      <a:pt x="109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5"/>
                    </a:lnTo>
                    <a:lnTo>
                      <a:pt x="111" y="75"/>
                    </a:lnTo>
                    <a:lnTo>
                      <a:pt x="112" y="75"/>
                    </a:lnTo>
                    <a:lnTo>
                      <a:pt x="112" y="76"/>
                    </a:lnTo>
                    <a:lnTo>
                      <a:pt x="113" y="76"/>
                    </a:lnTo>
                    <a:lnTo>
                      <a:pt x="114" y="77"/>
                    </a:lnTo>
                    <a:lnTo>
                      <a:pt x="108" y="77"/>
                    </a:lnTo>
                    <a:lnTo>
                      <a:pt x="107" y="76"/>
                    </a:lnTo>
                    <a:lnTo>
                      <a:pt x="106" y="76"/>
                    </a:lnTo>
                    <a:lnTo>
                      <a:pt x="105" y="75"/>
                    </a:lnTo>
                    <a:lnTo>
                      <a:pt x="104" y="74"/>
                    </a:lnTo>
                    <a:lnTo>
                      <a:pt x="104" y="73"/>
                    </a:lnTo>
                    <a:lnTo>
                      <a:pt x="103" y="72"/>
                    </a:lnTo>
                    <a:lnTo>
                      <a:pt x="103" y="72"/>
                    </a:lnTo>
                    <a:lnTo>
                      <a:pt x="103" y="70"/>
                    </a:lnTo>
                    <a:lnTo>
                      <a:pt x="102" y="69"/>
                    </a:lnTo>
                    <a:lnTo>
                      <a:pt x="102" y="68"/>
                    </a:lnTo>
                    <a:lnTo>
                      <a:pt x="102" y="66"/>
                    </a:lnTo>
                    <a:lnTo>
                      <a:pt x="101" y="65"/>
                    </a:lnTo>
                    <a:lnTo>
                      <a:pt x="100" y="63"/>
                    </a:lnTo>
                    <a:lnTo>
                      <a:pt x="98" y="61"/>
                    </a:lnTo>
                    <a:lnTo>
                      <a:pt x="96" y="60"/>
                    </a:lnTo>
                    <a:lnTo>
                      <a:pt x="94" y="58"/>
                    </a:lnTo>
                    <a:lnTo>
                      <a:pt x="92" y="57"/>
                    </a:lnTo>
                    <a:lnTo>
                      <a:pt x="91" y="55"/>
                    </a:lnTo>
                    <a:lnTo>
                      <a:pt x="91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4"/>
                    </a:lnTo>
                    <a:lnTo>
                      <a:pt x="90" y="54"/>
                    </a:lnTo>
                    <a:lnTo>
                      <a:pt x="90" y="53"/>
                    </a:lnTo>
                    <a:lnTo>
                      <a:pt x="89" y="52"/>
                    </a:lnTo>
                    <a:lnTo>
                      <a:pt x="89" y="52"/>
                    </a:lnTo>
                    <a:lnTo>
                      <a:pt x="88" y="51"/>
                    </a:lnTo>
                    <a:lnTo>
                      <a:pt x="88" y="51"/>
                    </a:lnTo>
                    <a:lnTo>
                      <a:pt x="88" y="50"/>
                    </a:lnTo>
                    <a:lnTo>
                      <a:pt x="87" y="48"/>
                    </a:lnTo>
                    <a:lnTo>
                      <a:pt x="86" y="47"/>
                    </a:lnTo>
                    <a:lnTo>
                      <a:pt x="85" y="46"/>
                    </a:lnTo>
                    <a:lnTo>
                      <a:pt x="85" y="45"/>
                    </a:lnTo>
                    <a:lnTo>
                      <a:pt x="84" y="45"/>
                    </a:lnTo>
                    <a:lnTo>
                      <a:pt x="83" y="44"/>
                    </a:lnTo>
                    <a:lnTo>
                      <a:pt x="82" y="44"/>
                    </a:lnTo>
                    <a:lnTo>
                      <a:pt x="80" y="44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5" y="44"/>
                    </a:lnTo>
                    <a:lnTo>
                      <a:pt x="73" y="44"/>
                    </a:lnTo>
                    <a:lnTo>
                      <a:pt x="71" y="43"/>
                    </a:lnTo>
                    <a:lnTo>
                      <a:pt x="69" y="41"/>
                    </a:lnTo>
                    <a:lnTo>
                      <a:pt x="67" y="40"/>
                    </a:lnTo>
                    <a:lnTo>
                      <a:pt x="64" y="38"/>
                    </a:lnTo>
                    <a:lnTo>
                      <a:pt x="63" y="38"/>
                    </a:lnTo>
                    <a:lnTo>
                      <a:pt x="62" y="37"/>
                    </a:lnTo>
                    <a:lnTo>
                      <a:pt x="61" y="37"/>
                    </a:lnTo>
                    <a:lnTo>
                      <a:pt x="59" y="37"/>
                    </a:lnTo>
                    <a:lnTo>
                      <a:pt x="59" y="36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7" y="36"/>
                    </a:lnTo>
                    <a:lnTo>
                      <a:pt x="57" y="36"/>
                    </a:lnTo>
                    <a:lnTo>
                      <a:pt x="56" y="36"/>
                    </a:lnTo>
                    <a:lnTo>
                      <a:pt x="56" y="36"/>
                    </a:lnTo>
                    <a:lnTo>
                      <a:pt x="56" y="37"/>
                    </a:lnTo>
                    <a:lnTo>
                      <a:pt x="56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7" y="37"/>
                    </a:lnTo>
                    <a:lnTo>
                      <a:pt x="55" y="37"/>
                    </a:lnTo>
                    <a:lnTo>
                      <a:pt x="52" y="37"/>
                    </a:lnTo>
                    <a:lnTo>
                      <a:pt x="50" y="36"/>
                    </a:lnTo>
                    <a:lnTo>
                      <a:pt x="48" y="36"/>
                    </a:lnTo>
                    <a:lnTo>
                      <a:pt x="46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6" y="37"/>
                    </a:lnTo>
                    <a:lnTo>
                      <a:pt x="47" y="37"/>
                    </a:lnTo>
                    <a:lnTo>
                      <a:pt x="48" y="38"/>
                    </a:lnTo>
                    <a:lnTo>
                      <a:pt x="49" y="40"/>
                    </a:lnTo>
                    <a:lnTo>
                      <a:pt x="49" y="42"/>
                    </a:lnTo>
                    <a:lnTo>
                      <a:pt x="50" y="44"/>
                    </a:lnTo>
                    <a:lnTo>
                      <a:pt x="51" y="47"/>
                    </a:lnTo>
                    <a:lnTo>
                      <a:pt x="51" y="50"/>
                    </a:lnTo>
                    <a:lnTo>
                      <a:pt x="51" y="52"/>
                    </a:lnTo>
                    <a:lnTo>
                      <a:pt x="51" y="55"/>
                    </a:lnTo>
                    <a:lnTo>
                      <a:pt x="51" y="55"/>
                    </a:lnTo>
                    <a:lnTo>
                      <a:pt x="52" y="55"/>
                    </a:lnTo>
                    <a:lnTo>
                      <a:pt x="52" y="55"/>
                    </a:lnTo>
                    <a:lnTo>
                      <a:pt x="53" y="55"/>
                    </a:lnTo>
                    <a:lnTo>
                      <a:pt x="54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6" y="54"/>
                    </a:lnTo>
                    <a:lnTo>
                      <a:pt x="56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6" y="55"/>
                    </a:lnTo>
                    <a:lnTo>
                      <a:pt x="57" y="56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3" y="59"/>
                    </a:lnTo>
                    <a:lnTo>
                      <a:pt x="64" y="59"/>
                    </a:lnTo>
                    <a:lnTo>
                      <a:pt x="65" y="59"/>
                    </a:lnTo>
                    <a:lnTo>
                      <a:pt x="65" y="59"/>
                    </a:lnTo>
                    <a:lnTo>
                      <a:pt x="66" y="59"/>
                    </a:lnTo>
                    <a:lnTo>
                      <a:pt x="66" y="60"/>
                    </a:lnTo>
                    <a:lnTo>
                      <a:pt x="66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1"/>
                    </a:lnTo>
                    <a:lnTo>
                      <a:pt x="68" y="61"/>
                    </a:lnTo>
                    <a:lnTo>
                      <a:pt x="69" y="61"/>
                    </a:lnTo>
                    <a:lnTo>
                      <a:pt x="70" y="62"/>
                    </a:lnTo>
                    <a:lnTo>
                      <a:pt x="71" y="63"/>
                    </a:lnTo>
                    <a:lnTo>
                      <a:pt x="72" y="65"/>
                    </a:lnTo>
                    <a:lnTo>
                      <a:pt x="73" y="68"/>
                    </a:lnTo>
                    <a:lnTo>
                      <a:pt x="73" y="70"/>
                    </a:lnTo>
                    <a:lnTo>
                      <a:pt x="74" y="73"/>
                    </a:lnTo>
                    <a:lnTo>
                      <a:pt x="74" y="75"/>
                    </a:lnTo>
                    <a:lnTo>
                      <a:pt x="74" y="77"/>
                    </a:lnTo>
                    <a:lnTo>
                      <a:pt x="54" y="77"/>
                    </a:lnTo>
                    <a:lnTo>
                      <a:pt x="54" y="77"/>
                    </a:lnTo>
                    <a:lnTo>
                      <a:pt x="54" y="76"/>
                    </a:lnTo>
                    <a:lnTo>
                      <a:pt x="55" y="76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6" y="74"/>
                    </a:lnTo>
                    <a:lnTo>
                      <a:pt x="56" y="74"/>
                    </a:lnTo>
                    <a:lnTo>
                      <a:pt x="57" y="73"/>
                    </a:lnTo>
                    <a:lnTo>
                      <a:pt x="57" y="73"/>
                    </a:lnTo>
                    <a:lnTo>
                      <a:pt x="57" y="72"/>
                    </a:lnTo>
                    <a:lnTo>
                      <a:pt x="57" y="71"/>
                    </a:lnTo>
                    <a:lnTo>
                      <a:pt x="56" y="70"/>
                    </a:lnTo>
                    <a:lnTo>
                      <a:pt x="55" y="69"/>
                    </a:lnTo>
                    <a:lnTo>
                      <a:pt x="54" y="68"/>
                    </a:lnTo>
                    <a:lnTo>
                      <a:pt x="53" y="67"/>
                    </a:lnTo>
                    <a:lnTo>
                      <a:pt x="53" y="67"/>
                    </a:lnTo>
                    <a:lnTo>
                      <a:pt x="53" y="68"/>
                    </a:lnTo>
                    <a:lnTo>
                      <a:pt x="53" y="69"/>
                    </a:lnTo>
                    <a:lnTo>
                      <a:pt x="52" y="70"/>
                    </a:lnTo>
                    <a:lnTo>
                      <a:pt x="52" y="72"/>
                    </a:lnTo>
                    <a:lnTo>
                      <a:pt x="52" y="73"/>
                    </a:lnTo>
                    <a:lnTo>
                      <a:pt x="52" y="74"/>
                    </a:lnTo>
                    <a:lnTo>
                      <a:pt x="52" y="75"/>
                    </a:lnTo>
                    <a:lnTo>
                      <a:pt x="52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5"/>
                    </a:lnTo>
                    <a:lnTo>
                      <a:pt x="48" y="75"/>
                    </a:lnTo>
                    <a:lnTo>
                      <a:pt x="48" y="75"/>
                    </a:lnTo>
                    <a:lnTo>
                      <a:pt x="48" y="73"/>
                    </a:lnTo>
                    <a:lnTo>
                      <a:pt x="48" y="71"/>
                    </a:lnTo>
                    <a:lnTo>
                      <a:pt x="48" y="69"/>
                    </a:lnTo>
                    <a:lnTo>
                      <a:pt x="48" y="67"/>
                    </a:lnTo>
                    <a:lnTo>
                      <a:pt x="48" y="65"/>
                    </a:lnTo>
                    <a:lnTo>
                      <a:pt x="48" y="64"/>
                    </a:lnTo>
                    <a:lnTo>
                      <a:pt x="48" y="62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6" y="61"/>
                    </a:lnTo>
                    <a:lnTo>
                      <a:pt x="44" y="62"/>
                    </a:lnTo>
                    <a:lnTo>
                      <a:pt x="43" y="63"/>
                    </a:lnTo>
                    <a:lnTo>
                      <a:pt x="41" y="64"/>
                    </a:lnTo>
                    <a:lnTo>
                      <a:pt x="39" y="64"/>
                    </a:lnTo>
                    <a:lnTo>
                      <a:pt x="37" y="64"/>
                    </a:lnTo>
                    <a:lnTo>
                      <a:pt x="36" y="64"/>
                    </a:lnTo>
                    <a:lnTo>
                      <a:pt x="35" y="64"/>
                    </a:lnTo>
                    <a:lnTo>
                      <a:pt x="35" y="63"/>
                    </a:lnTo>
                    <a:lnTo>
                      <a:pt x="34" y="63"/>
                    </a:lnTo>
                    <a:lnTo>
                      <a:pt x="34" y="63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1" y="63"/>
                    </a:lnTo>
                    <a:lnTo>
                      <a:pt x="30" y="63"/>
                    </a:lnTo>
                    <a:lnTo>
                      <a:pt x="30" y="63"/>
                    </a:lnTo>
                    <a:lnTo>
                      <a:pt x="29" y="63"/>
                    </a:lnTo>
                    <a:lnTo>
                      <a:pt x="29" y="65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0"/>
                    </a:lnTo>
                    <a:lnTo>
                      <a:pt x="28" y="72"/>
                    </a:lnTo>
                    <a:lnTo>
                      <a:pt x="28" y="74"/>
                    </a:lnTo>
                    <a:lnTo>
                      <a:pt x="28" y="75"/>
                    </a:lnTo>
                    <a:lnTo>
                      <a:pt x="29" y="77"/>
                    </a:lnTo>
                    <a:lnTo>
                      <a:pt x="25" y="77"/>
                    </a:lnTo>
                    <a:lnTo>
                      <a:pt x="24" y="76"/>
                    </a:lnTo>
                    <a:lnTo>
                      <a:pt x="24" y="75"/>
                    </a:lnTo>
                    <a:lnTo>
                      <a:pt x="24" y="74"/>
                    </a:lnTo>
                    <a:lnTo>
                      <a:pt x="23" y="72"/>
                    </a:lnTo>
                    <a:lnTo>
                      <a:pt x="23" y="71"/>
                    </a:lnTo>
                    <a:lnTo>
                      <a:pt x="23" y="70"/>
                    </a:lnTo>
                    <a:lnTo>
                      <a:pt x="23" y="69"/>
                    </a:lnTo>
                    <a:lnTo>
                      <a:pt x="23" y="68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66"/>
                    </a:lnTo>
                    <a:lnTo>
                      <a:pt x="22" y="66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1" y="64"/>
                    </a:lnTo>
                    <a:lnTo>
                      <a:pt x="19" y="64"/>
                    </a:lnTo>
                    <a:lnTo>
                      <a:pt x="18" y="63"/>
                    </a:lnTo>
                    <a:lnTo>
                      <a:pt x="16" y="62"/>
                    </a:lnTo>
                    <a:lnTo>
                      <a:pt x="15" y="61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3" y="58"/>
                    </a:lnTo>
                    <a:lnTo>
                      <a:pt x="13" y="57"/>
                    </a:lnTo>
                    <a:lnTo>
                      <a:pt x="12" y="54"/>
                    </a:lnTo>
                    <a:lnTo>
                      <a:pt x="12" y="51"/>
                    </a:lnTo>
                    <a:lnTo>
                      <a:pt x="11" y="50"/>
                    </a:lnTo>
                    <a:lnTo>
                      <a:pt x="11" y="49"/>
                    </a:lnTo>
                    <a:lnTo>
                      <a:pt x="10" y="48"/>
                    </a:lnTo>
                    <a:lnTo>
                      <a:pt x="9" y="47"/>
                    </a:lnTo>
                    <a:lnTo>
                      <a:pt x="8" y="45"/>
                    </a:lnTo>
                    <a:lnTo>
                      <a:pt x="7" y="43"/>
                    </a:lnTo>
                    <a:lnTo>
                      <a:pt x="6" y="41"/>
                    </a:lnTo>
                    <a:lnTo>
                      <a:pt x="5" y="40"/>
                    </a:lnTo>
                    <a:lnTo>
                      <a:pt x="3" y="38"/>
                    </a:lnTo>
                    <a:lnTo>
                      <a:pt x="2" y="37"/>
                    </a:lnTo>
                    <a:lnTo>
                      <a:pt x="1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8"/>
                    </a:lnTo>
                    <a:lnTo>
                      <a:pt x="3" y="27"/>
                    </a:lnTo>
                    <a:lnTo>
                      <a:pt x="4" y="26"/>
                    </a:lnTo>
                    <a:lnTo>
                      <a:pt x="5" y="25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8" y="21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7"/>
                    </a:lnTo>
                    <a:lnTo>
                      <a:pt x="8" y="15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2" y="10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9" y="6"/>
                    </a:lnTo>
                    <a:lnTo>
                      <a:pt x="21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2" y="0"/>
                    </a:lnTo>
                    <a:close/>
                    <a:moveTo>
                      <a:pt x="32" y="0"/>
                    </a:moveTo>
                    <a:lnTo>
                      <a:pt x="33" y="0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3"/>
                    </a:lnTo>
                    <a:lnTo>
                      <a:pt x="34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2" y="1"/>
                    </a:lnTo>
                    <a:lnTo>
                      <a:pt x="32" y="0"/>
                    </a:lnTo>
                    <a:close/>
                    <a:moveTo>
                      <a:pt x="34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39" y="3"/>
                    </a:lnTo>
                    <a:lnTo>
                      <a:pt x="39" y="4"/>
                    </a:lnTo>
                    <a:lnTo>
                      <a:pt x="40" y="5"/>
                    </a:lnTo>
                    <a:lnTo>
                      <a:pt x="40" y="5"/>
                    </a:lnTo>
                    <a:lnTo>
                      <a:pt x="41" y="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8"/>
                    </a:lnTo>
                    <a:lnTo>
                      <a:pt x="44" y="9"/>
                    </a:lnTo>
                    <a:lnTo>
                      <a:pt x="45" y="10"/>
                    </a:lnTo>
                    <a:lnTo>
                      <a:pt x="46" y="11"/>
                    </a:lnTo>
                    <a:lnTo>
                      <a:pt x="47" y="12"/>
                    </a:lnTo>
                    <a:lnTo>
                      <a:pt x="48" y="12"/>
                    </a:lnTo>
                    <a:lnTo>
                      <a:pt x="48" y="12"/>
                    </a:lnTo>
                    <a:lnTo>
                      <a:pt x="49" y="12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50" y="13"/>
                    </a:lnTo>
                    <a:lnTo>
                      <a:pt x="50" y="13"/>
                    </a:lnTo>
                    <a:lnTo>
                      <a:pt x="51" y="14"/>
                    </a:lnTo>
                    <a:lnTo>
                      <a:pt x="52" y="15"/>
                    </a:lnTo>
                    <a:lnTo>
                      <a:pt x="54" y="17"/>
                    </a:lnTo>
                    <a:lnTo>
                      <a:pt x="57" y="19"/>
                    </a:lnTo>
                    <a:lnTo>
                      <a:pt x="59" y="21"/>
                    </a:lnTo>
                    <a:lnTo>
                      <a:pt x="61" y="22"/>
                    </a:lnTo>
                    <a:lnTo>
                      <a:pt x="63" y="23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6" y="25"/>
                    </a:lnTo>
                    <a:lnTo>
                      <a:pt x="66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3" y="27"/>
                    </a:lnTo>
                    <a:lnTo>
                      <a:pt x="63" y="27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7" y="24"/>
                    </a:lnTo>
                    <a:lnTo>
                      <a:pt x="56" y="22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51" y="18"/>
                    </a:lnTo>
                    <a:lnTo>
                      <a:pt x="49" y="16"/>
                    </a:lnTo>
                    <a:lnTo>
                      <a:pt x="47" y="16"/>
                    </a:lnTo>
                    <a:lnTo>
                      <a:pt x="44" y="15"/>
                    </a:lnTo>
                    <a:lnTo>
                      <a:pt x="41" y="14"/>
                    </a:lnTo>
                    <a:lnTo>
                      <a:pt x="38" y="12"/>
                    </a:lnTo>
                    <a:lnTo>
                      <a:pt x="36" y="10"/>
                    </a:lnTo>
                    <a:lnTo>
                      <a:pt x="34" y="8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6" y="6"/>
                    </a:lnTo>
                    <a:lnTo>
                      <a:pt x="36" y="5"/>
                    </a:lnTo>
                    <a:lnTo>
                      <a:pt x="36" y="4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4" y="0"/>
                    </a:lnTo>
                    <a:close/>
                    <a:moveTo>
                      <a:pt x="42" y="0"/>
                    </a:moveTo>
                    <a:lnTo>
                      <a:pt x="47" y="0"/>
                    </a:lnTo>
                    <a:lnTo>
                      <a:pt x="47" y="1"/>
                    </a:lnTo>
                    <a:lnTo>
                      <a:pt x="48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3" y="8"/>
                    </a:lnTo>
                    <a:lnTo>
                      <a:pt x="54" y="8"/>
                    </a:lnTo>
                    <a:lnTo>
                      <a:pt x="55" y="9"/>
                    </a:lnTo>
                    <a:lnTo>
                      <a:pt x="57" y="9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61" y="11"/>
                    </a:lnTo>
                    <a:lnTo>
                      <a:pt x="62" y="11"/>
                    </a:lnTo>
                    <a:lnTo>
                      <a:pt x="63" y="11"/>
                    </a:lnTo>
                    <a:lnTo>
                      <a:pt x="64" y="10"/>
                    </a:lnTo>
                    <a:lnTo>
                      <a:pt x="65" y="10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8" y="10"/>
                    </a:lnTo>
                    <a:lnTo>
                      <a:pt x="69" y="10"/>
                    </a:lnTo>
                    <a:lnTo>
                      <a:pt x="71" y="11"/>
                    </a:lnTo>
                    <a:lnTo>
                      <a:pt x="70" y="11"/>
                    </a:lnTo>
                    <a:lnTo>
                      <a:pt x="69" y="12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4" y="14"/>
                    </a:lnTo>
                    <a:lnTo>
                      <a:pt x="63" y="14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7" y="14"/>
                    </a:lnTo>
                    <a:lnTo>
                      <a:pt x="56" y="14"/>
                    </a:lnTo>
                    <a:lnTo>
                      <a:pt x="55" y="13"/>
                    </a:lnTo>
                    <a:lnTo>
                      <a:pt x="54" y="13"/>
                    </a:lnTo>
                    <a:lnTo>
                      <a:pt x="53" y="12"/>
                    </a:lnTo>
                    <a:lnTo>
                      <a:pt x="52" y="11"/>
                    </a:lnTo>
                    <a:lnTo>
                      <a:pt x="50" y="11"/>
                    </a:lnTo>
                    <a:lnTo>
                      <a:pt x="49" y="10"/>
                    </a:lnTo>
                    <a:lnTo>
                      <a:pt x="47" y="9"/>
                    </a:lnTo>
                    <a:lnTo>
                      <a:pt x="46" y="8"/>
                    </a:lnTo>
                    <a:lnTo>
                      <a:pt x="45" y="6"/>
                    </a:lnTo>
                    <a:lnTo>
                      <a:pt x="44" y="4"/>
                    </a:lnTo>
                    <a:lnTo>
                      <a:pt x="43" y="3"/>
                    </a:lnTo>
                    <a:lnTo>
                      <a:pt x="42" y="0"/>
                    </a:lnTo>
                    <a:close/>
                    <a:moveTo>
                      <a:pt x="58" y="0"/>
                    </a:moveTo>
                    <a:lnTo>
                      <a:pt x="65" y="0"/>
                    </a:lnTo>
                    <a:lnTo>
                      <a:pt x="65" y="1"/>
                    </a:lnTo>
                    <a:lnTo>
                      <a:pt x="65" y="2"/>
                    </a:lnTo>
                    <a:lnTo>
                      <a:pt x="66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5"/>
                    </a:lnTo>
                    <a:lnTo>
                      <a:pt x="67" y="6"/>
                    </a:lnTo>
                    <a:lnTo>
                      <a:pt x="67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4" y="7"/>
                    </a:lnTo>
                    <a:lnTo>
                      <a:pt x="64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2" y="6"/>
                    </a:lnTo>
                    <a:lnTo>
                      <a:pt x="61" y="5"/>
                    </a:lnTo>
                    <a:lnTo>
                      <a:pt x="60" y="4"/>
                    </a:lnTo>
                    <a:lnTo>
                      <a:pt x="59" y="3"/>
                    </a:lnTo>
                    <a:lnTo>
                      <a:pt x="59" y="2"/>
                    </a:lnTo>
                    <a:lnTo>
                      <a:pt x="58" y="0"/>
                    </a:lnTo>
                    <a:close/>
                    <a:moveTo>
                      <a:pt x="78" y="0"/>
                    </a:moveTo>
                    <a:lnTo>
                      <a:pt x="89" y="0"/>
                    </a:lnTo>
                    <a:lnTo>
                      <a:pt x="91" y="3"/>
                    </a:lnTo>
                    <a:lnTo>
                      <a:pt x="92" y="6"/>
                    </a:lnTo>
                    <a:lnTo>
                      <a:pt x="94" y="9"/>
                    </a:lnTo>
                    <a:lnTo>
                      <a:pt x="95" y="11"/>
                    </a:lnTo>
                    <a:lnTo>
                      <a:pt x="96" y="14"/>
                    </a:lnTo>
                    <a:lnTo>
                      <a:pt x="96" y="17"/>
                    </a:lnTo>
                    <a:lnTo>
                      <a:pt x="96" y="21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4" y="25"/>
                    </a:lnTo>
                    <a:lnTo>
                      <a:pt x="94" y="25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7"/>
                    </a:lnTo>
                    <a:lnTo>
                      <a:pt x="94" y="26"/>
                    </a:lnTo>
                    <a:lnTo>
                      <a:pt x="93" y="26"/>
                    </a:lnTo>
                    <a:lnTo>
                      <a:pt x="92" y="25"/>
                    </a:lnTo>
                    <a:lnTo>
                      <a:pt x="90" y="24"/>
                    </a:lnTo>
                    <a:lnTo>
                      <a:pt x="88" y="21"/>
                    </a:lnTo>
                    <a:lnTo>
                      <a:pt x="86" y="17"/>
                    </a:lnTo>
                    <a:lnTo>
                      <a:pt x="84" y="13"/>
                    </a:lnTo>
                    <a:lnTo>
                      <a:pt x="82" y="9"/>
                    </a:lnTo>
                    <a:lnTo>
                      <a:pt x="80" y="7"/>
                    </a:lnTo>
                    <a:lnTo>
                      <a:pt x="79" y="5"/>
                    </a:lnTo>
                    <a:lnTo>
                      <a:pt x="79" y="5"/>
                    </a:lnTo>
                    <a:lnTo>
                      <a:pt x="79" y="4"/>
                    </a:lnTo>
                    <a:lnTo>
                      <a:pt x="79" y="4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78" y="2"/>
                    </a:lnTo>
                    <a:lnTo>
                      <a:pt x="78" y="1"/>
                    </a:lnTo>
                    <a:lnTo>
                      <a:pt x="78" y="0"/>
                    </a:lnTo>
                    <a:close/>
                    <a:moveTo>
                      <a:pt x="103" y="77"/>
                    </a:move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2" y="75"/>
                    </a:lnTo>
                    <a:lnTo>
                      <a:pt x="83" y="75"/>
                    </a:lnTo>
                    <a:lnTo>
                      <a:pt x="85" y="75"/>
                    </a:lnTo>
                    <a:lnTo>
                      <a:pt x="86" y="75"/>
                    </a:lnTo>
                    <a:lnTo>
                      <a:pt x="88" y="74"/>
                    </a:lnTo>
                    <a:lnTo>
                      <a:pt x="89" y="74"/>
                    </a:lnTo>
                    <a:lnTo>
                      <a:pt x="90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2" y="74"/>
                    </a:lnTo>
                    <a:lnTo>
                      <a:pt x="92" y="74"/>
                    </a:lnTo>
                    <a:lnTo>
                      <a:pt x="93" y="74"/>
                    </a:lnTo>
                    <a:lnTo>
                      <a:pt x="93" y="74"/>
                    </a:lnTo>
                    <a:lnTo>
                      <a:pt x="94" y="74"/>
                    </a:lnTo>
                    <a:lnTo>
                      <a:pt x="94" y="74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5"/>
                    </a:lnTo>
                    <a:lnTo>
                      <a:pt x="102" y="75"/>
                    </a:lnTo>
                    <a:lnTo>
                      <a:pt x="102" y="76"/>
                    </a:lnTo>
                    <a:lnTo>
                      <a:pt x="102" y="76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close/>
                    <a:moveTo>
                      <a:pt x="21" y="47"/>
                    </a:moveTo>
                    <a:lnTo>
                      <a:pt x="20" y="47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5"/>
                    </a:lnTo>
                    <a:lnTo>
                      <a:pt x="21" y="44"/>
                    </a:lnTo>
                    <a:lnTo>
                      <a:pt x="21" y="42"/>
                    </a:lnTo>
                    <a:lnTo>
                      <a:pt x="21" y="41"/>
                    </a:lnTo>
                    <a:lnTo>
                      <a:pt x="21" y="38"/>
                    </a:lnTo>
                    <a:lnTo>
                      <a:pt x="20" y="34"/>
                    </a:lnTo>
                    <a:lnTo>
                      <a:pt x="20" y="31"/>
                    </a:lnTo>
                    <a:lnTo>
                      <a:pt x="18" y="28"/>
                    </a:lnTo>
                    <a:lnTo>
                      <a:pt x="17" y="26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7"/>
                    </a:lnTo>
                    <a:lnTo>
                      <a:pt x="14" y="28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40"/>
                    </a:lnTo>
                    <a:lnTo>
                      <a:pt x="15" y="41"/>
                    </a:lnTo>
                    <a:lnTo>
                      <a:pt x="14" y="42"/>
                    </a:lnTo>
                    <a:lnTo>
                      <a:pt x="13" y="42"/>
                    </a:lnTo>
                    <a:lnTo>
                      <a:pt x="12" y="43"/>
                    </a:lnTo>
                    <a:lnTo>
                      <a:pt x="12" y="42"/>
                    </a:lnTo>
                    <a:lnTo>
                      <a:pt x="11" y="41"/>
                    </a:lnTo>
                    <a:lnTo>
                      <a:pt x="10" y="40"/>
                    </a:lnTo>
                    <a:lnTo>
                      <a:pt x="9" y="39"/>
                    </a:lnTo>
                    <a:lnTo>
                      <a:pt x="6" y="37"/>
                    </a:lnTo>
                    <a:lnTo>
                      <a:pt x="4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3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4" y="29"/>
                    </a:lnTo>
                    <a:lnTo>
                      <a:pt x="5" y="27"/>
                    </a:lnTo>
                    <a:lnTo>
                      <a:pt x="7" y="26"/>
                    </a:lnTo>
                    <a:lnTo>
                      <a:pt x="10" y="25"/>
                    </a:lnTo>
                    <a:lnTo>
                      <a:pt x="12" y="24"/>
                    </a:lnTo>
                    <a:lnTo>
                      <a:pt x="14" y="23"/>
                    </a:lnTo>
                    <a:lnTo>
                      <a:pt x="16" y="22"/>
                    </a:lnTo>
                    <a:lnTo>
                      <a:pt x="17" y="21"/>
                    </a:lnTo>
                    <a:lnTo>
                      <a:pt x="18" y="21"/>
                    </a:lnTo>
                    <a:lnTo>
                      <a:pt x="18" y="22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19" y="24"/>
                    </a:lnTo>
                    <a:lnTo>
                      <a:pt x="20" y="26"/>
                    </a:lnTo>
                    <a:lnTo>
                      <a:pt x="20" y="27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3" y="35"/>
                    </a:lnTo>
                    <a:lnTo>
                      <a:pt x="24" y="38"/>
                    </a:lnTo>
                    <a:lnTo>
                      <a:pt x="25" y="40"/>
                    </a:lnTo>
                    <a:lnTo>
                      <a:pt x="25" y="41"/>
                    </a:lnTo>
                    <a:lnTo>
                      <a:pt x="25" y="42"/>
                    </a:lnTo>
                    <a:lnTo>
                      <a:pt x="25" y="44"/>
                    </a:lnTo>
                    <a:lnTo>
                      <a:pt x="24" y="45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1" y="47"/>
                    </a:lnTo>
                    <a:close/>
                    <a:moveTo>
                      <a:pt x="204" y="72"/>
                    </a:moveTo>
                    <a:lnTo>
                      <a:pt x="204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4" y="70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6" y="69"/>
                    </a:lnTo>
                    <a:lnTo>
                      <a:pt x="207" y="68"/>
                    </a:lnTo>
                    <a:lnTo>
                      <a:pt x="208" y="68"/>
                    </a:lnTo>
                    <a:lnTo>
                      <a:pt x="209" y="67"/>
                    </a:lnTo>
                    <a:lnTo>
                      <a:pt x="211" y="66"/>
                    </a:lnTo>
                    <a:lnTo>
                      <a:pt x="213" y="65"/>
                    </a:lnTo>
                    <a:lnTo>
                      <a:pt x="214" y="64"/>
                    </a:lnTo>
                    <a:lnTo>
                      <a:pt x="216" y="64"/>
                    </a:lnTo>
                    <a:lnTo>
                      <a:pt x="217" y="64"/>
                    </a:lnTo>
                    <a:lnTo>
                      <a:pt x="218" y="64"/>
                    </a:lnTo>
                    <a:lnTo>
                      <a:pt x="220" y="63"/>
                    </a:lnTo>
                    <a:lnTo>
                      <a:pt x="221" y="63"/>
                    </a:lnTo>
                    <a:lnTo>
                      <a:pt x="223" y="63"/>
                    </a:lnTo>
                    <a:lnTo>
                      <a:pt x="224" y="62"/>
                    </a:lnTo>
                    <a:lnTo>
                      <a:pt x="225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2" y="65"/>
                    </a:lnTo>
                    <a:lnTo>
                      <a:pt x="220" y="66"/>
                    </a:lnTo>
                    <a:lnTo>
                      <a:pt x="218" y="67"/>
                    </a:lnTo>
                    <a:lnTo>
                      <a:pt x="216" y="68"/>
                    </a:lnTo>
                    <a:lnTo>
                      <a:pt x="213" y="69"/>
                    </a:lnTo>
                    <a:lnTo>
                      <a:pt x="211" y="70"/>
                    </a:lnTo>
                    <a:lnTo>
                      <a:pt x="209" y="70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1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close/>
                    <a:moveTo>
                      <a:pt x="30" y="59"/>
                    </a:move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1" y="58"/>
                    </a:lnTo>
                    <a:lnTo>
                      <a:pt x="31" y="56"/>
                    </a:lnTo>
                    <a:lnTo>
                      <a:pt x="32" y="54"/>
                    </a:lnTo>
                    <a:lnTo>
                      <a:pt x="33" y="52"/>
                    </a:lnTo>
                    <a:lnTo>
                      <a:pt x="34" y="50"/>
                    </a:lnTo>
                    <a:lnTo>
                      <a:pt x="34" y="48"/>
                    </a:lnTo>
                    <a:lnTo>
                      <a:pt x="35" y="48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7" y="47"/>
                    </a:lnTo>
                    <a:lnTo>
                      <a:pt x="37" y="48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51"/>
                    </a:lnTo>
                    <a:lnTo>
                      <a:pt x="38" y="51"/>
                    </a:lnTo>
                    <a:lnTo>
                      <a:pt x="39" y="52"/>
                    </a:lnTo>
                    <a:lnTo>
                      <a:pt x="39" y="52"/>
                    </a:lnTo>
                    <a:lnTo>
                      <a:pt x="38" y="53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6" y="55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2" y="58"/>
                    </a:lnTo>
                    <a:lnTo>
                      <a:pt x="32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0" y="59"/>
                    </a:lnTo>
                    <a:close/>
                    <a:moveTo>
                      <a:pt x="90" y="59"/>
                    </a:moveTo>
                    <a:lnTo>
                      <a:pt x="88" y="59"/>
                    </a:lnTo>
                    <a:lnTo>
                      <a:pt x="86" y="58"/>
                    </a:lnTo>
                    <a:lnTo>
                      <a:pt x="83" y="58"/>
                    </a:lnTo>
                    <a:lnTo>
                      <a:pt x="80" y="57"/>
                    </a:lnTo>
                    <a:lnTo>
                      <a:pt x="77" y="56"/>
                    </a:lnTo>
                    <a:lnTo>
                      <a:pt x="74" y="56"/>
                    </a:lnTo>
                    <a:lnTo>
                      <a:pt x="72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8" y="54"/>
                    </a:lnTo>
                    <a:lnTo>
                      <a:pt x="66" y="53"/>
                    </a:lnTo>
                    <a:lnTo>
                      <a:pt x="65" y="53"/>
                    </a:lnTo>
                    <a:lnTo>
                      <a:pt x="63" y="53"/>
                    </a:lnTo>
                    <a:lnTo>
                      <a:pt x="62" y="53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60" y="52"/>
                    </a:lnTo>
                    <a:lnTo>
                      <a:pt x="60" y="52"/>
                    </a:lnTo>
                    <a:lnTo>
                      <a:pt x="61" y="52"/>
                    </a:lnTo>
                    <a:lnTo>
                      <a:pt x="61" y="52"/>
                    </a:lnTo>
                    <a:lnTo>
                      <a:pt x="62" y="51"/>
                    </a:lnTo>
                    <a:lnTo>
                      <a:pt x="62" y="51"/>
                    </a:lnTo>
                    <a:lnTo>
                      <a:pt x="63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2"/>
                    </a:lnTo>
                    <a:lnTo>
                      <a:pt x="65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3"/>
                    </a:lnTo>
                    <a:lnTo>
                      <a:pt x="69" y="53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5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6" y="54"/>
                    </a:lnTo>
                    <a:lnTo>
                      <a:pt x="76" y="55"/>
                    </a:lnTo>
                    <a:lnTo>
                      <a:pt x="76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8" y="55"/>
                    </a:lnTo>
                    <a:lnTo>
                      <a:pt x="79" y="55"/>
                    </a:lnTo>
                    <a:lnTo>
                      <a:pt x="81" y="55"/>
                    </a:lnTo>
                    <a:lnTo>
                      <a:pt x="82" y="55"/>
                    </a:lnTo>
                    <a:lnTo>
                      <a:pt x="84" y="56"/>
                    </a:lnTo>
                    <a:lnTo>
                      <a:pt x="85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8"/>
                    </a:lnTo>
                    <a:lnTo>
                      <a:pt x="87" y="58"/>
                    </a:lnTo>
                    <a:lnTo>
                      <a:pt x="87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9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0" y="59"/>
                    </a:lnTo>
                    <a:lnTo>
                      <a:pt x="90" y="59"/>
                    </a:lnTo>
                    <a:close/>
                    <a:moveTo>
                      <a:pt x="84" y="54"/>
                    </a:move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close/>
                    <a:moveTo>
                      <a:pt x="78" y="54"/>
                    </a:move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3"/>
                    </a:lnTo>
                    <a:lnTo>
                      <a:pt x="77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close/>
                    <a:moveTo>
                      <a:pt x="211" y="40"/>
                    </a:moveTo>
                    <a:lnTo>
                      <a:pt x="213" y="38"/>
                    </a:lnTo>
                    <a:lnTo>
                      <a:pt x="216" y="35"/>
                    </a:lnTo>
                    <a:lnTo>
                      <a:pt x="220" y="32"/>
                    </a:lnTo>
                    <a:lnTo>
                      <a:pt x="224" y="28"/>
                    </a:lnTo>
                    <a:lnTo>
                      <a:pt x="228" y="24"/>
                    </a:lnTo>
                    <a:lnTo>
                      <a:pt x="231" y="21"/>
                    </a:lnTo>
                    <a:lnTo>
                      <a:pt x="234" y="18"/>
                    </a:lnTo>
                    <a:lnTo>
                      <a:pt x="235" y="17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6" y="18"/>
                    </a:lnTo>
                    <a:lnTo>
                      <a:pt x="237" y="18"/>
                    </a:lnTo>
                    <a:lnTo>
                      <a:pt x="237" y="18"/>
                    </a:lnTo>
                    <a:lnTo>
                      <a:pt x="238" y="18"/>
                    </a:lnTo>
                    <a:lnTo>
                      <a:pt x="238" y="19"/>
                    </a:lnTo>
                    <a:lnTo>
                      <a:pt x="238" y="19"/>
                    </a:lnTo>
                    <a:lnTo>
                      <a:pt x="237" y="21"/>
                    </a:lnTo>
                    <a:lnTo>
                      <a:pt x="234" y="22"/>
                    </a:lnTo>
                    <a:lnTo>
                      <a:pt x="232" y="24"/>
                    </a:lnTo>
                    <a:lnTo>
                      <a:pt x="230" y="26"/>
                    </a:lnTo>
                    <a:lnTo>
                      <a:pt x="229" y="27"/>
                    </a:lnTo>
                    <a:lnTo>
                      <a:pt x="228" y="28"/>
                    </a:lnTo>
                    <a:lnTo>
                      <a:pt x="227" y="29"/>
                    </a:lnTo>
                    <a:lnTo>
                      <a:pt x="227" y="30"/>
                    </a:lnTo>
                    <a:lnTo>
                      <a:pt x="227" y="31"/>
                    </a:lnTo>
                    <a:lnTo>
                      <a:pt x="228" y="32"/>
                    </a:lnTo>
                    <a:lnTo>
                      <a:pt x="228" y="33"/>
                    </a:lnTo>
                    <a:lnTo>
                      <a:pt x="230" y="35"/>
                    </a:lnTo>
                    <a:lnTo>
                      <a:pt x="230" y="35"/>
                    </a:lnTo>
                    <a:lnTo>
                      <a:pt x="231" y="35"/>
                    </a:lnTo>
                    <a:lnTo>
                      <a:pt x="232" y="35"/>
                    </a:lnTo>
                    <a:lnTo>
                      <a:pt x="232" y="35"/>
                    </a:lnTo>
                    <a:lnTo>
                      <a:pt x="233" y="35"/>
                    </a:lnTo>
                    <a:lnTo>
                      <a:pt x="234" y="35"/>
                    </a:lnTo>
                    <a:lnTo>
                      <a:pt x="235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5" y="36"/>
                    </a:lnTo>
                    <a:lnTo>
                      <a:pt x="235" y="36"/>
                    </a:lnTo>
                    <a:lnTo>
                      <a:pt x="235" y="37"/>
                    </a:lnTo>
                    <a:lnTo>
                      <a:pt x="234" y="37"/>
                    </a:lnTo>
                    <a:lnTo>
                      <a:pt x="234" y="38"/>
                    </a:lnTo>
                    <a:lnTo>
                      <a:pt x="234" y="38"/>
                    </a:lnTo>
                    <a:lnTo>
                      <a:pt x="233" y="39"/>
                    </a:lnTo>
                    <a:lnTo>
                      <a:pt x="231" y="38"/>
                    </a:lnTo>
                    <a:lnTo>
                      <a:pt x="229" y="38"/>
                    </a:lnTo>
                    <a:lnTo>
                      <a:pt x="228" y="38"/>
                    </a:lnTo>
                    <a:lnTo>
                      <a:pt x="226" y="37"/>
                    </a:lnTo>
                    <a:lnTo>
                      <a:pt x="226" y="37"/>
                    </a:lnTo>
                    <a:lnTo>
                      <a:pt x="225" y="36"/>
                    </a:lnTo>
                    <a:lnTo>
                      <a:pt x="224" y="34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4"/>
                    </a:lnTo>
                    <a:lnTo>
                      <a:pt x="222" y="34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4"/>
                    </a:lnTo>
                    <a:lnTo>
                      <a:pt x="222" y="34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2" y="33"/>
                    </a:lnTo>
                    <a:lnTo>
                      <a:pt x="220" y="34"/>
                    </a:lnTo>
                    <a:lnTo>
                      <a:pt x="219" y="35"/>
                    </a:lnTo>
                    <a:lnTo>
                      <a:pt x="217" y="36"/>
                    </a:lnTo>
                    <a:lnTo>
                      <a:pt x="216" y="38"/>
                    </a:lnTo>
                    <a:lnTo>
                      <a:pt x="214" y="39"/>
                    </a:lnTo>
                    <a:lnTo>
                      <a:pt x="213" y="40"/>
                    </a:lnTo>
                    <a:lnTo>
                      <a:pt x="211" y="40"/>
                    </a:lnTo>
                    <a:close/>
                    <a:moveTo>
                      <a:pt x="38" y="37"/>
                    </a:move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5"/>
                    </a:lnTo>
                    <a:lnTo>
                      <a:pt x="38" y="34"/>
                    </a:lnTo>
                    <a:lnTo>
                      <a:pt x="38" y="33"/>
                    </a:lnTo>
                    <a:lnTo>
                      <a:pt x="38" y="32"/>
                    </a:lnTo>
                    <a:lnTo>
                      <a:pt x="38" y="30"/>
                    </a:lnTo>
                    <a:lnTo>
                      <a:pt x="37" y="29"/>
                    </a:lnTo>
                    <a:lnTo>
                      <a:pt x="37" y="28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2" y="24"/>
                    </a:lnTo>
                    <a:lnTo>
                      <a:pt x="32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29" y="22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1"/>
                    </a:lnTo>
                    <a:lnTo>
                      <a:pt x="26" y="21"/>
                    </a:lnTo>
                    <a:lnTo>
                      <a:pt x="26" y="21"/>
                    </a:lnTo>
                    <a:lnTo>
                      <a:pt x="26" y="22"/>
                    </a:lnTo>
                    <a:lnTo>
                      <a:pt x="26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3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22" y="20"/>
                    </a:lnTo>
                    <a:lnTo>
                      <a:pt x="22" y="19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6" y="19"/>
                    </a:lnTo>
                    <a:lnTo>
                      <a:pt x="27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5" y="21"/>
                    </a:lnTo>
                    <a:lnTo>
                      <a:pt x="35" y="21"/>
                    </a:lnTo>
                    <a:lnTo>
                      <a:pt x="36" y="21"/>
                    </a:lnTo>
                    <a:lnTo>
                      <a:pt x="36" y="21"/>
                    </a:lnTo>
                    <a:lnTo>
                      <a:pt x="36" y="22"/>
                    </a:lnTo>
                    <a:lnTo>
                      <a:pt x="37" y="22"/>
                    </a:lnTo>
                    <a:lnTo>
                      <a:pt x="39" y="23"/>
                    </a:lnTo>
                    <a:lnTo>
                      <a:pt x="41" y="23"/>
                    </a:lnTo>
                    <a:lnTo>
                      <a:pt x="43" y="24"/>
                    </a:lnTo>
                    <a:lnTo>
                      <a:pt x="45" y="26"/>
                    </a:lnTo>
                    <a:lnTo>
                      <a:pt x="47" y="28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1" y="34"/>
                    </a:lnTo>
                    <a:lnTo>
                      <a:pt x="49" y="34"/>
                    </a:lnTo>
                    <a:lnTo>
                      <a:pt x="47" y="34"/>
                    </a:lnTo>
                    <a:lnTo>
                      <a:pt x="44" y="33"/>
                    </a:lnTo>
                    <a:lnTo>
                      <a:pt x="43" y="34"/>
                    </a:lnTo>
                    <a:lnTo>
                      <a:pt x="42" y="34"/>
                    </a:lnTo>
                    <a:lnTo>
                      <a:pt x="42" y="35"/>
                    </a:lnTo>
                    <a:lnTo>
                      <a:pt x="41" y="35"/>
                    </a:lnTo>
                    <a:lnTo>
                      <a:pt x="41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39" y="36"/>
                    </a:lnTo>
                    <a:lnTo>
                      <a:pt x="39" y="37"/>
                    </a:lnTo>
                    <a:lnTo>
                      <a:pt x="39" y="37"/>
                    </a:lnTo>
                    <a:lnTo>
                      <a:pt x="38" y="37"/>
                    </a:lnTo>
                    <a:close/>
                    <a:moveTo>
                      <a:pt x="96" y="28"/>
                    </a:moveTo>
                    <a:lnTo>
                      <a:pt x="96" y="28"/>
                    </a:lnTo>
                    <a:lnTo>
                      <a:pt x="96" y="28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close/>
                    <a:moveTo>
                      <a:pt x="31" y="18"/>
                    </a:move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2" y="14"/>
                    </a:lnTo>
                    <a:lnTo>
                      <a:pt x="22" y="13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1"/>
                    </a:lnTo>
                    <a:lnTo>
                      <a:pt x="16" y="11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5" y="10"/>
                    </a:lnTo>
                    <a:lnTo>
                      <a:pt x="26" y="11"/>
                    </a:lnTo>
                    <a:lnTo>
                      <a:pt x="27" y="12"/>
                    </a:lnTo>
                    <a:lnTo>
                      <a:pt x="28" y="13"/>
                    </a:lnTo>
                    <a:lnTo>
                      <a:pt x="29" y="14"/>
                    </a:lnTo>
                    <a:lnTo>
                      <a:pt x="30" y="15"/>
                    </a:lnTo>
                    <a:lnTo>
                      <a:pt x="31" y="16"/>
                    </a:lnTo>
                    <a:lnTo>
                      <a:pt x="32" y="17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reeform 27"/>
              <p:cNvSpPr>
                <a:spLocks noEditPoints="1"/>
              </p:cNvSpPr>
              <p:nvPr/>
            </p:nvSpPr>
            <p:spPr bwMode="auto">
              <a:xfrm>
                <a:off x="1031" y="232"/>
                <a:ext cx="304" cy="76"/>
              </a:xfrm>
              <a:custGeom>
                <a:avLst/>
                <a:gdLst>
                  <a:gd name="T0" fmla="*/ 270 w 304"/>
                  <a:gd name="T1" fmla="*/ 4 h 76"/>
                  <a:gd name="T2" fmla="*/ 280 w 304"/>
                  <a:gd name="T3" fmla="*/ 5 h 76"/>
                  <a:gd name="T4" fmla="*/ 295 w 304"/>
                  <a:gd name="T5" fmla="*/ 8 h 76"/>
                  <a:gd name="T6" fmla="*/ 304 w 304"/>
                  <a:gd name="T7" fmla="*/ 74 h 76"/>
                  <a:gd name="T8" fmla="*/ 259 w 304"/>
                  <a:gd name="T9" fmla="*/ 25 h 76"/>
                  <a:gd name="T10" fmla="*/ 281 w 304"/>
                  <a:gd name="T11" fmla="*/ 29 h 76"/>
                  <a:gd name="T12" fmla="*/ 278 w 304"/>
                  <a:gd name="T13" fmla="*/ 46 h 76"/>
                  <a:gd name="T14" fmla="*/ 274 w 304"/>
                  <a:gd name="T15" fmla="*/ 31 h 76"/>
                  <a:gd name="T16" fmla="*/ 269 w 304"/>
                  <a:gd name="T17" fmla="*/ 41 h 76"/>
                  <a:gd name="T18" fmla="*/ 266 w 304"/>
                  <a:gd name="T19" fmla="*/ 43 h 76"/>
                  <a:gd name="T20" fmla="*/ 265 w 304"/>
                  <a:gd name="T21" fmla="*/ 42 h 76"/>
                  <a:gd name="T22" fmla="*/ 262 w 304"/>
                  <a:gd name="T23" fmla="*/ 42 h 76"/>
                  <a:gd name="T24" fmla="*/ 257 w 304"/>
                  <a:gd name="T25" fmla="*/ 40 h 76"/>
                  <a:gd name="T26" fmla="*/ 262 w 304"/>
                  <a:gd name="T27" fmla="*/ 47 h 76"/>
                  <a:gd name="T28" fmla="*/ 265 w 304"/>
                  <a:gd name="T29" fmla="*/ 55 h 76"/>
                  <a:gd name="T30" fmla="*/ 59 w 304"/>
                  <a:gd name="T31" fmla="*/ 64 h 76"/>
                  <a:gd name="T32" fmla="*/ 6 w 304"/>
                  <a:gd name="T33" fmla="*/ 56 h 76"/>
                  <a:gd name="T34" fmla="*/ 17 w 304"/>
                  <a:gd name="T35" fmla="*/ 29 h 76"/>
                  <a:gd name="T36" fmla="*/ 20 w 304"/>
                  <a:gd name="T37" fmla="*/ 28 h 76"/>
                  <a:gd name="T38" fmla="*/ 27 w 304"/>
                  <a:gd name="T39" fmla="*/ 8 h 76"/>
                  <a:gd name="T40" fmla="*/ 33 w 304"/>
                  <a:gd name="T41" fmla="*/ 27 h 76"/>
                  <a:gd name="T42" fmla="*/ 39 w 304"/>
                  <a:gd name="T43" fmla="*/ 32 h 76"/>
                  <a:gd name="T44" fmla="*/ 59 w 304"/>
                  <a:gd name="T45" fmla="*/ 52 h 76"/>
                  <a:gd name="T46" fmla="*/ 77 w 304"/>
                  <a:gd name="T47" fmla="*/ 3 h 76"/>
                  <a:gd name="T48" fmla="*/ 70 w 304"/>
                  <a:gd name="T49" fmla="*/ 8 h 76"/>
                  <a:gd name="T50" fmla="*/ 34 w 304"/>
                  <a:gd name="T51" fmla="*/ 53 h 76"/>
                  <a:gd name="T52" fmla="*/ 26 w 304"/>
                  <a:gd name="T53" fmla="*/ 41 h 76"/>
                  <a:gd name="T54" fmla="*/ 32 w 304"/>
                  <a:gd name="T55" fmla="*/ 67 h 76"/>
                  <a:gd name="T56" fmla="*/ 17 w 304"/>
                  <a:gd name="T57" fmla="*/ 60 h 76"/>
                  <a:gd name="T58" fmla="*/ 214 w 304"/>
                  <a:gd name="T59" fmla="*/ 13 h 76"/>
                  <a:gd name="T60" fmla="*/ 217 w 304"/>
                  <a:gd name="T61" fmla="*/ 32 h 76"/>
                  <a:gd name="T62" fmla="*/ 202 w 304"/>
                  <a:gd name="T63" fmla="*/ 33 h 76"/>
                  <a:gd name="T64" fmla="*/ 199 w 304"/>
                  <a:gd name="T65" fmla="*/ 48 h 76"/>
                  <a:gd name="T66" fmla="*/ 183 w 304"/>
                  <a:gd name="T67" fmla="*/ 27 h 76"/>
                  <a:gd name="T68" fmla="*/ 146 w 304"/>
                  <a:gd name="T69" fmla="*/ 28 h 76"/>
                  <a:gd name="T70" fmla="*/ 168 w 304"/>
                  <a:gd name="T71" fmla="*/ 25 h 76"/>
                  <a:gd name="T72" fmla="*/ 145 w 304"/>
                  <a:gd name="T73" fmla="*/ 36 h 76"/>
                  <a:gd name="T74" fmla="*/ 123 w 304"/>
                  <a:gd name="T75" fmla="*/ 34 h 76"/>
                  <a:gd name="T76" fmla="*/ 127 w 304"/>
                  <a:gd name="T77" fmla="*/ 27 h 76"/>
                  <a:gd name="T78" fmla="*/ 141 w 304"/>
                  <a:gd name="T79" fmla="*/ 26 h 76"/>
                  <a:gd name="T80" fmla="*/ 149 w 304"/>
                  <a:gd name="T81" fmla="*/ 21 h 76"/>
                  <a:gd name="T82" fmla="*/ 185 w 304"/>
                  <a:gd name="T83" fmla="*/ 14 h 76"/>
                  <a:gd name="T84" fmla="*/ 160 w 304"/>
                  <a:gd name="T85" fmla="*/ 9 h 76"/>
                  <a:gd name="T86" fmla="*/ 157 w 304"/>
                  <a:gd name="T87" fmla="*/ 10 h 76"/>
                  <a:gd name="T88" fmla="*/ 176 w 304"/>
                  <a:gd name="T89" fmla="*/ 50 h 76"/>
                  <a:gd name="T90" fmla="*/ 183 w 304"/>
                  <a:gd name="T91" fmla="*/ 41 h 76"/>
                  <a:gd name="T92" fmla="*/ 181 w 304"/>
                  <a:gd name="T93" fmla="*/ 46 h 76"/>
                  <a:gd name="T94" fmla="*/ 177 w 304"/>
                  <a:gd name="T95" fmla="*/ 49 h 76"/>
                  <a:gd name="T96" fmla="*/ 175 w 304"/>
                  <a:gd name="T97" fmla="*/ 48 h 76"/>
                  <a:gd name="T98" fmla="*/ 168 w 304"/>
                  <a:gd name="T99" fmla="*/ 48 h 76"/>
                  <a:gd name="T100" fmla="*/ 185 w 304"/>
                  <a:gd name="T101" fmla="*/ 47 h 76"/>
                  <a:gd name="T102" fmla="*/ 222 w 304"/>
                  <a:gd name="T103" fmla="*/ 47 h 76"/>
                  <a:gd name="T104" fmla="*/ 144 w 304"/>
                  <a:gd name="T105" fmla="*/ 41 h 76"/>
                  <a:gd name="T106" fmla="*/ 171 w 304"/>
                  <a:gd name="T107" fmla="*/ 41 h 76"/>
                  <a:gd name="T108" fmla="*/ 173 w 304"/>
                  <a:gd name="T109" fmla="*/ 28 h 76"/>
                  <a:gd name="T110" fmla="*/ 177 w 304"/>
                  <a:gd name="T111" fmla="*/ 29 h 76"/>
                  <a:gd name="T112" fmla="*/ 178 w 304"/>
                  <a:gd name="T113" fmla="*/ 38 h 76"/>
                  <a:gd name="T114" fmla="*/ 277 w 304"/>
                  <a:gd name="T115" fmla="*/ 20 h 76"/>
                  <a:gd name="T116" fmla="*/ 283 w 304"/>
                  <a:gd name="T117" fmla="*/ 14 h 76"/>
                  <a:gd name="T118" fmla="*/ 290 w 304"/>
                  <a:gd name="T119" fmla="*/ 20 h 76"/>
                  <a:gd name="T120" fmla="*/ 170 w 304"/>
                  <a:gd name="T121" fmla="*/ 27 h 76"/>
                  <a:gd name="T122" fmla="*/ 173 w 304"/>
                  <a:gd name="T123" fmla="*/ 27 h 76"/>
                  <a:gd name="T124" fmla="*/ 174 w 304"/>
                  <a:gd name="T125" fmla="*/ 1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76">
                    <a:moveTo>
                      <a:pt x="265" y="76"/>
                    </a:moveTo>
                    <a:lnTo>
                      <a:pt x="264" y="72"/>
                    </a:lnTo>
                    <a:lnTo>
                      <a:pt x="262" y="67"/>
                    </a:lnTo>
                    <a:lnTo>
                      <a:pt x="259" y="62"/>
                    </a:lnTo>
                    <a:lnTo>
                      <a:pt x="257" y="57"/>
                    </a:lnTo>
                    <a:lnTo>
                      <a:pt x="254" y="53"/>
                    </a:lnTo>
                    <a:lnTo>
                      <a:pt x="251" y="48"/>
                    </a:lnTo>
                    <a:lnTo>
                      <a:pt x="248" y="44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3" y="38"/>
                    </a:lnTo>
                    <a:lnTo>
                      <a:pt x="242" y="36"/>
                    </a:lnTo>
                    <a:lnTo>
                      <a:pt x="241" y="34"/>
                    </a:lnTo>
                    <a:lnTo>
                      <a:pt x="240" y="31"/>
                    </a:lnTo>
                    <a:lnTo>
                      <a:pt x="240" y="28"/>
                    </a:lnTo>
                    <a:lnTo>
                      <a:pt x="239" y="26"/>
                    </a:lnTo>
                    <a:lnTo>
                      <a:pt x="240" y="24"/>
                    </a:lnTo>
                    <a:lnTo>
                      <a:pt x="240" y="22"/>
                    </a:lnTo>
                    <a:lnTo>
                      <a:pt x="241" y="18"/>
                    </a:lnTo>
                    <a:lnTo>
                      <a:pt x="242" y="16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6" y="13"/>
                    </a:lnTo>
                    <a:lnTo>
                      <a:pt x="248" y="12"/>
                    </a:lnTo>
                    <a:lnTo>
                      <a:pt x="251" y="11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7" y="9"/>
                    </a:lnTo>
                    <a:lnTo>
                      <a:pt x="259" y="8"/>
                    </a:lnTo>
                    <a:lnTo>
                      <a:pt x="262" y="7"/>
                    </a:lnTo>
                    <a:lnTo>
                      <a:pt x="264" y="6"/>
                    </a:lnTo>
                    <a:lnTo>
                      <a:pt x="266" y="5"/>
                    </a:lnTo>
                    <a:lnTo>
                      <a:pt x="268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70" y="4"/>
                    </a:lnTo>
                    <a:lnTo>
                      <a:pt x="270" y="4"/>
                    </a:lnTo>
                    <a:lnTo>
                      <a:pt x="271" y="4"/>
                    </a:lnTo>
                    <a:lnTo>
                      <a:pt x="271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4" y="4"/>
                    </a:lnTo>
                    <a:lnTo>
                      <a:pt x="274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6" y="4"/>
                    </a:lnTo>
                    <a:lnTo>
                      <a:pt x="277" y="4"/>
                    </a:lnTo>
                    <a:lnTo>
                      <a:pt x="278" y="4"/>
                    </a:lnTo>
                    <a:lnTo>
                      <a:pt x="278" y="4"/>
                    </a:lnTo>
                    <a:lnTo>
                      <a:pt x="279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1" y="5"/>
                    </a:lnTo>
                    <a:lnTo>
                      <a:pt x="281" y="5"/>
                    </a:lnTo>
                    <a:lnTo>
                      <a:pt x="282" y="5"/>
                    </a:lnTo>
                    <a:lnTo>
                      <a:pt x="282" y="5"/>
                    </a:lnTo>
                    <a:lnTo>
                      <a:pt x="283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6" y="6"/>
                    </a:lnTo>
                    <a:lnTo>
                      <a:pt x="286" y="6"/>
                    </a:lnTo>
                    <a:lnTo>
                      <a:pt x="287" y="7"/>
                    </a:lnTo>
                    <a:lnTo>
                      <a:pt x="288" y="7"/>
                    </a:lnTo>
                    <a:lnTo>
                      <a:pt x="288" y="8"/>
                    </a:lnTo>
                    <a:lnTo>
                      <a:pt x="289" y="9"/>
                    </a:lnTo>
                    <a:lnTo>
                      <a:pt x="290" y="9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2" y="10"/>
                    </a:lnTo>
                    <a:lnTo>
                      <a:pt x="292" y="10"/>
                    </a:lnTo>
                    <a:lnTo>
                      <a:pt x="292" y="9"/>
                    </a:lnTo>
                    <a:lnTo>
                      <a:pt x="291" y="8"/>
                    </a:lnTo>
                    <a:lnTo>
                      <a:pt x="291" y="6"/>
                    </a:lnTo>
                    <a:lnTo>
                      <a:pt x="291" y="5"/>
                    </a:lnTo>
                    <a:lnTo>
                      <a:pt x="291" y="4"/>
                    </a:lnTo>
                    <a:lnTo>
                      <a:pt x="290" y="3"/>
                    </a:lnTo>
                    <a:lnTo>
                      <a:pt x="290" y="1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5" y="2"/>
                    </a:lnTo>
                    <a:lnTo>
                      <a:pt x="295" y="3"/>
                    </a:lnTo>
                    <a:lnTo>
                      <a:pt x="295" y="5"/>
                    </a:lnTo>
                    <a:lnTo>
                      <a:pt x="295" y="6"/>
                    </a:lnTo>
                    <a:lnTo>
                      <a:pt x="295" y="8"/>
                    </a:lnTo>
                    <a:lnTo>
                      <a:pt x="295" y="8"/>
                    </a:lnTo>
                    <a:lnTo>
                      <a:pt x="295" y="9"/>
                    </a:lnTo>
                    <a:lnTo>
                      <a:pt x="295" y="9"/>
                    </a:lnTo>
                    <a:lnTo>
                      <a:pt x="295" y="10"/>
                    </a:lnTo>
                    <a:lnTo>
                      <a:pt x="295" y="10"/>
                    </a:lnTo>
                    <a:lnTo>
                      <a:pt x="296" y="10"/>
                    </a:lnTo>
                    <a:lnTo>
                      <a:pt x="296" y="11"/>
                    </a:lnTo>
                    <a:lnTo>
                      <a:pt x="296" y="12"/>
                    </a:lnTo>
                    <a:lnTo>
                      <a:pt x="296" y="12"/>
                    </a:lnTo>
                    <a:lnTo>
                      <a:pt x="296" y="13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7" y="14"/>
                    </a:lnTo>
                    <a:lnTo>
                      <a:pt x="297" y="16"/>
                    </a:lnTo>
                    <a:lnTo>
                      <a:pt x="298" y="18"/>
                    </a:lnTo>
                    <a:lnTo>
                      <a:pt x="298" y="19"/>
                    </a:lnTo>
                    <a:lnTo>
                      <a:pt x="297" y="20"/>
                    </a:lnTo>
                    <a:lnTo>
                      <a:pt x="297" y="22"/>
                    </a:lnTo>
                    <a:lnTo>
                      <a:pt x="297" y="24"/>
                    </a:lnTo>
                    <a:lnTo>
                      <a:pt x="296" y="26"/>
                    </a:lnTo>
                    <a:lnTo>
                      <a:pt x="296" y="29"/>
                    </a:lnTo>
                    <a:lnTo>
                      <a:pt x="295" y="30"/>
                    </a:lnTo>
                    <a:lnTo>
                      <a:pt x="295" y="32"/>
                    </a:lnTo>
                    <a:lnTo>
                      <a:pt x="295" y="34"/>
                    </a:lnTo>
                    <a:lnTo>
                      <a:pt x="296" y="36"/>
                    </a:lnTo>
                    <a:lnTo>
                      <a:pt x="297" y="41"/>
                    </a:lnTo>
                    <a:lnTo>
                      <a:pt x="298" y="46"/>
                    </a:lnTo>
                    <a:lnTo>
                      <a:pt x="300" y="51"/>
                    </a:lnTo>
                    <a:lnTo>
                      <a:pt x="302" y="57"/>
                    </a:lnTo>
                    <a:lnTo>
                      <a:pt x="303" y="59"/>
                    </a:lnTo>
                    <a:lnTo>
                      <a:pt x="303" y="62"/>
                    </a:lnTo>
                    <a:lnTo>
                      <a:pt x="304" y="64"/>
                    </a:lnTo>
                    <a:lnTo>
                      <a:pt x="304" y="66"/>
                    </a:lnTo>
                    <a:lnTo>
                      <a:pt x="304" y="67"/>
                    </a:lnTo>
                    <a:lnTo>
                      <a:pt x="304" y="68"/>
                    </a:lnTo>
                    <a:lnTo>
                      <a:pt x="304" y="69"/>
                    </a:lnTo>
                    <a:lnTo>
                      <a:pt x="304" y="70"/>
                    </a:lnTo>
                    <a:lnTo>
                      <a:pt x="304" y="72"/>
                    </a:lnTo>
                    <a:lnTo>
                      <a:pt x="304" y="74"/>
                    </a:lnTo>
                    <a:lnTo>
                      <a:pt x="304" y="75"/>
                    </a:lnTo>
                    <a:lnTo>
                      <a:pt x="304" y="76"/>
                    </a:lnTo>
                    <a:lnTo>
                      <a:pt x="299" y="76"/>
                    </a:lnTo>
                    <a:lnTo>
                      <a:pt x="299" y="75"/>
                    </a:lnTo>
                    <a:lnTo>
                      <a:pt x="299" y="73"/>
                    </a:lnTo>
                    <a:lnTo>
                      <a:pt x="299" y="71"/>
                    </a:lnTo>
                    <a:lnTo>
                      <a:pt x="299" y="70"/>
                    </a:lnTo>
                    <a:lnTo>
                      <a:pt x="299" y="68"/>
                    </a:lnTo>
                    <a:lnTo>
                      <a:pt x="299" y="66"/>
                    </a:lnTo>
                    <a:lnTo>
                      <a:pt x="299" y="65"/>
                    </a:lnTo>
                    <a:lnTo>
                      <a:pt x="299" y="63"/>
                    </a:lnTo>
                    <a:lnTo>
                      <a:pt x="298" y="60"/>
                    </a:lnTo>
                    <a:lnTo>
                      <a:pt x="296" y="56"/>
                    </a:lnTo>
                    <a:lnTo>
                      <a:pt x="294" y="53"/>
                    </a:lnTo>
                    <a:lnTo>
                      <a:pt x="292" y="49"/>
                    </a:lnTo>
                    <a:lnTo>
                      <a:pt x="291" y="45"/>
                    </a:lnTo>
                    <a:lnTo>
                      <a:pt x="290" y="41"/>
                    </a:lnTo>
                    <a:lnTo>
                      <a:pt x="289" y="38"/>
                    </a:lnTo>
                    <a:lnTo>
                      <a:pt x="288" y="34"/>
                    </a:lnTo>
                    <a:lnTo>
                      <a:pt x="286" y="31"/>
                    </a:lnTo>
                    <a:lnTo>
                      <a:pt x="284" y="29"/>
                    </a:lnTo>
                    <a:lnTo>
                      <a:pt x="281" y="27"/>
                    </a:lnTo>
                    <a:lnTo>
                      <a:pt x="279" y="25"/>
                    </a:lnTo>
                    <a:lnTo>
                      <a:pt x="276" y="23"/>
                    </a:lnTo>
                    <a:lnTo>
                      <a:pt x="273" y="22"/>
                    </a:lnTo>
                    <a:lnTo>
                      <a:pt x="269" y="21"/>
                    </a:lnTo>
                    <a:lnTo>
                      <a:pt x="265" y="21"/>
                    </a:lnTo>
                    <a:lnTo>
                      <a:pt x="265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3" y="22"/>
                    </a:lnTo>
                    <a:lnTo>
                      <a:pt x="263" y="23"/>
                    </a:lnTo>
                    <a:lnTo>
                      <a:pt x="262" y="23"/>
                    </a:lnTo>
                    <a:lnTo>
                      <a:pt x="261" y="23"/>
                    </a:lnTo>
                    <a:lnTo>
                      <a:pt x="261" y="24"/>
                    </a:lnTo>
                    <a:lnTo>
                      <a:pt x="261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59" y="24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8" y="25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7" y="26"/>
                    </a:lnTo>
                    <a:lnTo>
                      <a:pt x="257" y="26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60" y="27"/>
                    </a:lnTo>
                    <a:lnTo>
                      <a:pt x="262" y="26"/>
                    </a:lnTo>
                    <a:lnTo>
                      <a:pt x="263" y="26"/>
                    </a:lnTo>
                    <a:lnTo>
                      <a:pt x="265" y="26"/>
                    </a:lnTo>
                    <a:lnTo>
                      <a:pt x="267" y="26"/>
                    </a:lnTo>
                    <a:lnTo>
                      <a:pt x="269" y="26"/>
                    </a:lnTo>
                    <a:lnTo>
                      <a:pt x="271" y="26"/>
                    </a:lnTo>
                    <a:lnTo>
                      <a:pt x="274" y="26"/>
                    </a:lnTo>
                    <a:lnTo>
                      <a:pt x="275" y="26"/>
                    </a:lnTo>
                    <a:lnTo>
                      <a:pt x="275" y="27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79" y="28"/>
                    </a:lnTo>
                    <a:lnTo>
                      <a:pt x="280" y="28"/>
                    </a:lnTo>
                    <a:lnTo>
                      <a:pt x="281" y="29"/>
                    </a:lnTo>
                    <a:lnTo>
                      <a:pt x="282" y="29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5" y="34"/>
                    </a:lnTo>
                    <a:lnTo>
                      <a:pt x="286" y="35"/>
                    </a:lnTo>
                    <a:lnTo>
                      <a:pt x="287" y="37"/>
                    </a:lnTo>
                    <a:lnTo>
                      <a:pt x="287" y="38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9"/>
                    </a:lnTo>
                    <a:lnTo>
                      <a:pt x="286" y="39"/>
                    </a:lnTo>
                    <a:lnTo>
                      <a:pt x="285" y="40"/>
                    </a:lnTo>
                    <a:lnTo>
                      <a:pt x="285" y="40"/>
                    </a:lnTo>
                    <a:lnTo>
                      <a:pt x="284" y="40"/>
                    </a:lnTo>
                    <a:lnTo>
                      <a:pt x="284" y="40"/>
                    </a:lnTo>
                    <a:lnTo>
                      <a:pt x="283" y="41"/>
                    </a:lnTo>
                    <a:lnTo>
                      <a:pt x="283" y="41"/>
                    </a:lnTo>
                    <a:lnTo>
                      <a:pt x="282" y="42"/>
                    </a:lnTo>
                    <a:lnTo>
                      <a:pt x="282" y="43"/>
                    </a:lnTo>
                    <a:lnTo>
                      <a:pt x="281" y="43"/>
                    </a:lnTo>
                    <a:lnTo>
                      <a:pt x="280" y="44"/>
                    </a:lnTo>
                    <a:lnTo>
                      <a:pt x="279" y="44"/>
                    </a:lnTo>
                    <a:lnTo>
                      <a:pt x="279" y="44"/>
                    </a:lnTo>
                    <a:lnTo>
                      <a:pt x="278" y="45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4"/>
                    </a:lnTo>
                    <a:lnTo>
                      <a:pt x="275" y="43"/>
                    </a:lnTo>
                    <a:lnTo>
                      <a:pt x="276" y="42"/>
                    </a:lnTo>
                    <a:lnTo>
                      <a:pt x="277" y="41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8"/>
                    </a:lnTo>
                    <a:lnTo>
                      <a:pt x="281" y="37"/>
                    </a:lnTo>
                    <a:lnTo>
                      <a:pt x="281" y="35"/>
                    </a:lnTo>
                    <a:lnTo>
                      <a:pt x="280" y="34"/>
                    </a:lnTo>
                    <a:lnTo>
                      <a:pt x="280" y="33"/>
                    </a:lnTo>
                    <a:lnTo>
                      <a:pt x="278" y="32"/>
                    </a:lnTo>
                    <a:lnTo>
                      <a:pt x="277" y="31"/>
                    </a:lnTo>
                    <a:lnTo>
                      <a:pt x="276" y="30"/>
                    </a:lnTo>
                    <a:lnTo>
                      <a:pt x="274" y="30"/>
                    </a:lnTo>
                    <a:lnTo>
                      <a:pt x="274" y="31"/>
                    </a:lnTo>
                    <a:lnTo>
                      <a:pt x="274" y="32"/>
                    </a:lnTo>
                    <a:lnTo>
                      <a:pt x="274" y="33"/>
                    </a:lnTo>
                    <a:lnTo>
                      <a:pt x="274" y="34"/>
                    </a:lnTo>
                    <a:lnTo>
                      <a:pt x="274" y="35"/>
                    </a:lnTo>
                    <a:lnTo>
                      <a:pt x="273" y="36"/>
                    </a:lnTo>
                    <a:lnTo>
                      <a:pt x="273" y="37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2" y="36"/>
                    </a:lnTo>
                    <a:lnTo>
                      <a:pt x="272" y="36"/>
                    </a:lnTo>
                    <a:lnTo>
                      <a:pt x="272" y="37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2" y="39"/>
                    </a:lnTo>
                    <a:lnTo>
                      <a:pt x="271" y="39"/>
                    </a:lnTo>
                    <a:lnTo>
                      <a:pt x="271" y="40"/>
                    </a:lnTo>
                    <a:lnTo>
                      <a:pt x="271" y="40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6" y="41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8" y="41"/>
                    </a:lnTo>
                    <a:lnTo>
                      <a:pt x="257" y="40"/>
                    </a:lnTo>
                    <a:lnTo>
                      <a:pt x="256" y="40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5" y="37"/>
                    </a:lnTo>
                    <a:lnTo>
                      <a:pt x="255" y="36"/>
                    </a:lnTo>
                    <a:lnTo>
                      <a:pt x="255" y="35"/>
                    </a:lnTo>
                    <a:lnTo>
                      <a:pt x="255" y="35"/>
                    </a:lnTo>
                    <a:lnTo>
                      <a:pt x="254" y="36"/>
                    </a:lnTo>
                    <a:lnTo>
                      <a:pt x="254" y="36"/>
                    </a:lnTo>
                    <a:lnTo>
                      <a:pt x="253" y="37"/>
                    </a:lnTo>
                    <a:lnTo>
                      <a:pt x="253" y="38"/>
                    </a:lnTo>
                    <a:lnTo>
                      <a:pt x="253" y="38"/>
                    </a:lnTo>
                    <a:lnTo>
                      <a:pt x="252" y="39"/>
                    </a:lnTo>
                    <a:lnTo>
                      <a:pt x="252" y="39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1"/>
                    </a:lnTo>
                    <a:lnTo>
                      <a:pt x="252" y="42"/>
                    </a:lnTo>
                    <a:lnTo>
                      <a:pt x="253" y="43"/>
                    </a:lnTo>
                    <a:lnTo>
                      <a:pt x="254" y="44"/>
                    </a:lnTo>
                    <a:lnTo>
                      <a:pt x="256" y="45"/>
                    </a:lnTo>
                    <a:lnTo>
                      <a:pt x="257" y="45"/>
                    </a:lnTo>
                    <a:lnTo>
                      <a:pt x="259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8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0" y="49"/>
                    </a:lnTo>
                    <a:lnTo>
                      <a:pt x="261" y="50"/>
                    </a:lnTo>
                    <a:lnTo>
                      <a:pt x="262" y="51"/>
                    </a:lnTo>
                    <a:lnTo>
                      <a:pt x="263" y="52"/>
                    </a:lnTo>
                    <a:lnTo>
                      <a:pt x="265" y="55"/>
                    </a:lnTo>
                    <a:lnTo>
                      <a:pt x="267" y="57"/>
                    </a:lnTo>
                    <a:lnTo>
                      <a:pt x="269" y="59"/>
                    </a:lnTo>
                    <a:lnTo>
                      <a:pt x="271" y="61"/>
                    </a:lnTo>
                    <a:lnTo>
                      <a:pt x="271" y="62"/>
                    </a:lnTo>
                    <a:lnTo>
                      <a:pt x="272" y="64"/>
                    </a:lnTo>
                    <a:lnTo>
                      <a:pt x="272" y="66"/>
                    </a:lnTo>
                    <a:lnTo>
                      <a:pt x="272" y="67"/>
                    </a:lnTo>
                    <a:lnTo>
                      <a:pt x="273" y="69"/>
                    </a:lnTo>
                    <a:lnTo>
                      <a:pt x="273" y="71"/>
                    </a:lnTo>
                    <a:lnTo>
                      <a:pt x="274" y="73"/>
                    </a:lnTo>
                    <a:lnTo>
                      <a:pt x="275" y="75"/>
                    </a:lnTo>
                    <a:lnTo>
                      <a:pt x="275" y="76"/>
                    </a:lnTo>
                    <a:lnTo>
                      <a:pt x="265" y="76"/>
                    </a:lnTo>
                    <a:close/>
                    <a:moveTo>
                      <a:pt x="75" y="76"/>
                    </a:moveTo>
                    <a:lnTo>
                      <a:pt x="64" y="76"/>
                    </a:lnTo>
                    <a:lnTo>
                      <a:pt x="63" y="75"/>
                    </a:lnTo>
                    <a:lnTo>
                      <a:pt x="63" y="73"/>
                    </a:lnTo>
                    <a:lnTo>
                      <a:pt x="62" y="71"/>
                    </a:lnTo>
                    <a:lnTo>
                      <a:pt x="61" y="69"/>
                    </a:lnTo>
                    <a:lnTo>
                      <a:pt x="61" y="68"/>
                    </a:lnTo>
                    <a:lnTo>
                      <a:pt x="60" y="66"/>
                    </a:lnTo>
                    <a:lnTo>
                      <a:pt x="60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7" y="61"/>
                    </a:lnTo>
                    <a:lnTo>
                      <a:pt x="57" y="59"/>
                    </a:lnTo>
                    <a:lnTo>
                      <a:pt x="56" y="57"/>
                    </a:lnTo>
                    <a:lnTo>
                      <a:pt x="55" y="55"/>
                    </a:lnTo>
                    <a:lnTo>
                      <a:pt x="52" y="51"/>
                    </a:lnTo>
                    <a:lnTo>
                      <a:pt x="49" y="48"/>
                    </a:lnTo>
                    <a:lnTo>
                      <a:pt x="45" y="45"/>
                    </a:lnTo>
                    <a:lnTo>
                      <a:pt x="42" y="42"/>
                    </a:lnTo>
                    <a:lnTo>
                      <a:pt x="38" y="39"/>
                    </a:lnTo>
                    <a:lnTo>
                      <a:pt x="34" y="36"/>
                    </a:lnTo>
                    <a:lnTo>
                      <a:pt x="33" y="35"/>
                    </a:lnTo>
                    <a:lnTo>
                      <a:pt x="31" y="33"/>
                    </a:lnTo>
                    <a:lnTo>
                      <a:pt x="30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7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4" y="29"/>
                    </a:lnTo>
                    <a:lnTo>
                      <a:pt x="23" y="29"/>
                    </a:lnTo>
                    <a:lnTo>
                      <a:pt x="22" y="29"/>
                    </a:lnTo>
                    <a:lnTo>
                      <a:pt x="21" y="30"/>
                    </a:lnTo>
                    <a:lnTo>
                      <a:pt x="18" y="31"/>
                    </a:lnTo>
                    <a:lnTo>
                      <a:pt x="16" y="32"/>
                    </a:lnTo>
                    <a:lnTo>
                      <a:pt x="13" y="34"/>
                    </a:lnTo>
                    <a:lnTo>
                      <a:pt x="11" y="36"/>
                    </a:lnTo>
                    <a:lnTo>
                      <a:pt x="10" y="38"/>
                    </a:lnTo>
                    <a:lnTo>
                      <a:pt x="8" y="41"/>
                    </a:lnTo>
                    <a:lnTo>
                      <a:pt x="7" y="43"/>
                    </a:lnTo>
                    <a:lnTo>
                      <a:pt x="6" y="46"/>
                    </a:lnTo>
                    <a:lnTo>
                      <a:pt x="6" y="47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5" y="52"/>
                    </a:lnTo>
                    <a:lnTo>
                      <a:pt x="6" y="56"/>
                    </a:lnTo>
                    <a:lnTo>
                      <a:pt x="7" y="60"/>
                    </a:lnTo>
                    <a:lnTo>
                      <a:pt x="8" y="64"/>
                    </a:lnTo>
                    <a:lnTo>
                      <a:pt x="10" y="68"/>
                    </a:lnTo>
                    <a:lnTo>
                      <a:pt x="12" y="73"/>
                    </a:lnTo>
                    <a:lnTo>
                      <a:pt x="14" y="76"/>
                    </a:lnTo>
                    <a:lnTo>
                      <a:pt x="8" y="76"/>
                    </a:lnTo>
                    <a:lnTo>
                      <a:pt x="7" y="73"/>
                    </a:lnTo>
                    <a:lnTo>
                      <a:pt x="5" y="70"/>
                    </a:lnTo>
                    <a:lnTo>
                      <a:pt x="4" y="66"/>
                    </a:lnTo>
                    <a:lnTo>
                      <a:pt x="2" y="63"/>
                    </a:lnTo>
                    <a:lnTo>
                      <a:pt x="1" y="60"/>
                    </a:lnTo>
                    <a:lnTo>
                      <a:pt x="0" y="57"/>
                    </a:lnTo>
                    <a:lnTo>
                      <a:pt x="0" y="56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3"/>
                    </a:lnTo>
                    <a:lnTo>
                      <a:pt x="1" y="50"/>
                    </a:lnTo>
                    <a:lnTo>
                      <a:pt x="1" y="47"/>
                    </a:lnTo>
                    <a:lnTo>
                      <a:pt x="2" y="44"/>
                    </a:lnTo>
                    <a:lnTo>
                      <a:pt x="3" y="41"/>
                    </a:lnTo>
                    <a:lnTo>
                      <a:pt x="5" y="38"/>
                    </a:lnTo>
                    <a:lnTo>
                      <a:pt x="7" y="36"/>
                    </a:lnTo>
                    <a:lnTo>
                      <a:pt x="9" y="34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8"/>
                    </a:lnTo>
                    <a:lnTo>
                      <a:pt x="17" y="28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1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4" y="26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6"/>
                    </a:lnTo>
                    <a:lnTo>
                      <a:pt x="26" y="25"/>
                    </a:lnTo>
                    <a:lnTo>
                      <a:pt x="25" y="23"/>
                    </a:lnTo>
                    <a:lnTo>
                      <a:pt x="24" y="20"/>
                    </a:lnTo>
                    <a:lnTo>
                      <a:pt x="23" y="17"/>
                    </a:lnTo>
                    <a:lnTo>
                      <a:pt x="22" y="13"/>
                    </a:lnTo>
                    <a:lnTo>
                      <a:pt x="21" y="9"/>
                    </a:lnTo>
                    <a:lnTo>
                      <a:pt x="20" y="6"/>
                    </a:lnTo>
                    <a:lnTo>
                      <a:pt x="19" y="4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8"/>
                    </a:lnTo>
                    <a:lnTo>
                      <a:pt x="28" y="9"/>
                    </a:lnTo>
                    <a:lnTo>
                      <a:pt x="28" y="10"/>
                    </a:lnTo>
                    <a:lnTo>
                      <a:pt x="28" y="11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9" y="13"/>
                    </a:lnTo>
                    <a:lnTo>
                      <a:pt x="30" y="14"/>
                    </a:lnTo>
                    <a:lnTo>
                      <a:pt x="30" y="15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1"/>
                    </a:lnTo>
                    <a:lnTo>
                      <a:pt x="30" y="21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2" y="23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5"/>
                    </a:lnTo>
                    <a:lnTo>
                      <a:pt x="33" y="26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6" y="29"/>
                    </a:lnTo>
                    <a:lnTo>
                      <a:pt x="37" y="30"/>
                    </a:lnTo>
                    <a:lnTo>
                      <a:pt x="37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3"/>
                    </a:lnTo>
                    <a:lnTo>
                      <a:pt x="42" y="33"/>
                    </a:lnTo>
                    <a:lnTo>
                      <a:pt x="42" y="33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37"/>
                    </a:lnTo>
                    <a:lnTo>
                      <a:pt x="46" y="38"/>
                    </a:lnTo>
                    <a:lnTo>
                      <a:pt x="47" y="38"/>
                    </a:lnTo>
                    <a:lnTo>
                      <a:pt x="47" y="39"/>
                    </a:lnTo>
                    <a:lnTo>
                      <a:pt x="47" y="40"/>
                    </a:lnTo>
                    <a:lnTo>
                      <a:pt x="48" y="41"/>
                    </a:lnTo>
                    <a:lnTo>
                      <a:pt x="49" y="41"/>
                    </a:lnTo>
                    <a:lnTo>
                      <a:pt x="50" y="42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5" y="46"/>
                    </a:lnTo>
                    <a:lnTo>
                      <a:pt x="57" y="48"/>
                    </a:lnTo>
                    <a:lnTo>
                      <a:pt x="58" y="49"/>
                    </a:lnTo>
                    <a:lnTo>
                      <a:pt x="59" y="50"/>
                    </a:lnTo>
                    <a:lnTo>
                      <a:pt x="59" y="51"/>
                    </a:lnTo>
                    <a:lnTo>
                      <a:pt x="59" y="51"/>
                    </a:lnTo>
                    <a:lnTo>
                      <a:pt x="59" y="52"/>
                    </a:lnTo>
                    <a:lnTo>
                      <a:pt x="60" y="53"/>
                    </a:lnTo>
                    <a:lnTo>
                      <a:pt x="60" y="54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3"/>
                    </a:lnTo>
                    <a:lnTo>
                      <a:pt x="61" y="51"/>
                    </a:lnTo>
                    <a:lnTo>
                      <a:pt x="61" y="49"/>
                    </a:lnTo>
                    <a:lnTo>
                      <a:pt x="61" y="47"/>
                    </a:lnTo>
                    <a:lnTo>
                      <a:pt x="60" y="45"/>
                    </a:lnTo>
                    <a:lnTo>
                      <a:pt x="60" y="43"/>
                    </a:lnTo>
                    <a:lnTo>
                      <a:pt x="60" y="41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6" y="34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5" y="32"/>
                    </a:lnTo>
                    <a:lnTo>
                      <a:pt x="55" y="31"/>
                    </a:lnTo>
                    <a:lnTo>
                      <a:pt x="56" y="28"/>
                    </a:lnTo>
                    <a:lnTo>
                      <a:pt x="56" y="25"/>
                    </a:lnTo>
                    <a:lnTo>
                      <a:pt x="57" y="21"/>
                    </a:lnTo>
                    <a:lnTo>
                      <a:pt x="57" y="18"/>
                    </a:lnTo>
                    <a:lnTo>
                      <a:pt x="59" y="14"/>
                    </a:lnTo>
                    <a:lnTo>
                      <a:pt x="60" y="11"/>
                    </a:lnTo>
                    <a:lnTo>
                      <a:pt x="61" y="8"/>
                    </a:lnTo>
                    <a:lnTo>
                      <a:pt x="62" y="5"/>
                    </a:lnTo>
                    <a:lnTo>
                      <a:pt x="63" y="3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2"/>
                    </a:lnTo>
                    <a:lnTo>
                      <a:pt x="78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8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3" y="7"/>
                    </a:lnTo>
                    <a:lnTo>
                      <a:pt x="72" y="8"/>
                    </a:lnTo>
                    <a:lnTo>
                      <a:pt x="71" y="9"/>
                    </a:lnTo>
                    <a:lnTo>
                      <a:pt x="70" y="10"/>
                    </a:lnTo>
                    <a:lnTo>
                      <a:pt x="69" y="13"/>
                    </a:lnTo>
                    <a:lnTo>
                      <a:pt x="69" y="15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6"/>
                    </a:lnTo>
                    <a:lnTo>
                      <a:pt x="70" y="14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10"/>
                    </a:lnTo>
                    <a:lnTo>
                      <a:pt x="68" y="13"/>
                    </a:lnTo>
                    <a:lnTo>
                      <a:pt x="67" y="17"/>
                    </a:lnTo>
                    <a:lnTo>
                      <a:pt x="66" y="20"/>
                    </a:lnTo>
                    <a:lnTo>
                      <a:pt x="65" y="24"/>
                    </a:lnTo>
                    <a:lnTo>
                      <a:pt x="64" y="27"/>
                    </a:lnTo>
                    <a:lnTo>
                      <a:pt x="64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5" y="33"/>
                    </a:lnTo>
                    <a:lnTo>
                      <a:pt x="65" y="33"/>
                    </a:lnTo>
                    <a:lnTo>
                      <a:pt x="66" y="33"/>
                    </a:lnTo>
                    <a:lnTo>
                      <a:pt x="66" y="32"/>
                    </a:lnTo>
                    <a:lnTo>
                      <a:pt x="66" y="32"/>
                    </a:lnTo>
                    <a:lnTo>
                      <a:pt x="66" y="33"/>
                    </a:lnTo>
                    <a:lnTo>
                      <a:pt x="66" y="37"/>
                    </a:lnTo>
                    <a:lnTo>
                      <a:pt x="65" y="44"/>
                    </a:lnTo>
                    <a:lnTo>
                      <a:pt x="65" y="55"/>
                    </a:lnTo>
                    <a:lnTo>
                      <a:pt x="66" y="58"/>
                    </a:lnTo>
                    <a:lnTo>
                      <a:pt x="67" y="61"/>
                    </a:lnTo>
                    <a:lnTo>
                      <a:pt x="68" y="64"/>
                    </a:lnTo>
                    <a:lnTo>
                      <a:pt x="69" y="66"/>
                    </a:lnTo>
                    <a:lnTo>
                      <a:pt x="70" y="69"/>
                    </a:lnTo>
                    <a:lnTo>
                      <a:pt x="72" y="71"/>
                    </a:lnTo>
                    <a:lnTo>
                      <a:pt x="74" y="74"/>
                    </a:lnTo>
                    <a:lnTo>
                      <a:pt x="75" y="76"/>
                    </a:lnTo>
                    <a:close/>
                    <a:moveTo>
                      <a:pt x="51" y="76"/>
                    </a:moveTo>
                    <a:lnTo>
                      <a:pt x="44" y="76"/>
                    </a:lnTo>
                    <a:lnTo>
                      <a:pt x="43" y="75"/>
                    </a:lnTo>
                    <a:lnTo>
                      <a:pt x="42" y="74"/>
                    </a:lnTo>
                    <a:lnTo>
                      <a:pt x="41" y="72"/>
                    </a:lnTo>
                    <a:lnTo>
                      <a:pt x="40" y="71"/>
                    </a:lnTo>
                    <a:lnTo>
                      <a:pt x="39" y="69"/>
                    </a:lnTo>
                    <a:lnTo>
                      <a:pt x="39" y="68"/>
                    </a:lnTo>
                    <a:lnTo>
                      <a:pt x="38" y="67"/>
                    </a:lnTo>
                    <a:lnTo>
                      <a:pt x="38" y="67"/>
                    </a:lnTo>
                    <a:lnTo>
                      <a:pt x="37" y="65"/>
                    </a:lnTo>
                    <a:lnTo>
                      <a:pt x="37" y="63"/>
                    </a:lnTo>
                    <a:lnTo>
                      <a:pt x="36" y="60"/>
                    </a:lnTo>
                    <a:lnTo>
                      <a:pt x="36" y="58"/>
                    </a:lnTo>
                    <a:lnTo>
                      <a:pt x="35" y="56"/>
                    </a:lnTo>
                    <a:lnTo>
                      <a:pt x="35" y="54"/>
                    </a:lnTo>
                    <a:lnTo>
                      <a:pt x="34" y="53"/>
                    </a:lnTo>
                    <a:lnTo>
                      <a:pt x="33" y="52"/>
                    </a:lnTo>
                    <a:lnTo>
                      <a:pt x="32" y="51"/>
                    </a:lnTo>
                    <a:lnTo>
                      <a:pt x="31" y="51"/>
                    </a:lnTo>
                    <a:lnTo>
                      <a:pt x="29" y="49"/>
                    </a:lnTo>
                    <a:lnTo>
                      <a:pt x="27" y="46"/>
                    </a:lnTo>
                    <a:lnTo>
                      <a:pt x="25" y="43"/>
                    </a:lnTo>
                    <a:lnTo>
                      <a:pt x="22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19" y="40"/>
                    </a:lnTo>
                    <a:lnTo>
                      <a:pt x="18" y="40"/>
                    </a:lnTo>
                    <a:lnTo>
                      <a:pt x="18" y="41"/>
                    </a:lnTo>
                    <a:lnTo>
                      <a:pt x="17" y="42"/>
                    </a:lnTo>
                    <a:lnTo>
                      <a:pt x="17" y="43"/>
                    </a:lnTo>
                    <a:lnTo>
                      <a:pt x="17" y="46"/>
                    </a:lnTo>
                    <a:lnTo>
                      <a:pt x="17" y="47"/>
                    </a:lnTo>
                    <a:lnTo>
                      <a:pt x="17" y="49"/>
                    </a:lnTo>
                    <a:lnTo>
                      <a:pt x="17" y="50"/>
                    </a:lnTo>
                    <a:lnTo>
                      <a:pt x="17" y="51"/>
                    </a:lnTo>
                    <a:lnTo>
                      <a:pt x="17" y="53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4" y="54"/>
                    </a:lnTo>
                    <a:lnTo>
                      <a:pt x="13" y="53"/>
                    </a:lnTo>
                    <a:lnTo>
                      <a:pt x="13" y="52"/>
                    </a:lnTo>
                    <a:lnTo>
                      <a:pt x="12" y="51"/>
                    </a:lnTo>
                    <a:lnTo>
                      <a:pt x="12" y="49"/>
                    </a:lnTo>
                    <a:lnTo>
                      <a:pt x="12" y="48"/>
                    </a:lnTo>
                    <a:lnTo>
                      <a:pt x="12" y="46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4" y="43"/>
                    </a:lnTo>
                    <a:lnTo>
                      <a:pt x="15" y="42"/>
                    </a:lnTo>
                    <a:lnTo>
                      <a:pt x="16" y="41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39"/>
                    </a:lnTo>
                    <a:lnTo>
                      <a:pt x="22" y="40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6" y="41"/>
                    </a:lnTo>
                    <a:lnTo>
                      <a:pt x="29" y="43"/>
                    </a:lnTo>
                    <a:lnTo>
                      <a:pt x="33" y="45"/>
                    </a:lnTo>
                    <a:lnTo>
                      <a:pt x="36" y="48"/>
                    </a:lnTo>
                    <a:lnTo>
                      <a:pt x="39" y="51"/>
                    </a:lnTo>
                    <a:lnTo>
                      <a:pt x="41" y="53"/>
                    </a:lnTo>
                    <a:lnTo>
                      <a:pt x="41" y="54"/>
                    </a:lnTo>
                    <a:lnTo>
                      <a:pt x="42" y="55"/>
                    </a:lnTo>
                    <a:lnTo>
                      <a:pt x="43" y="56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3" y="61"/>
                    </a:lnTo>
                    <a:lnTo>
                      <a:pt x="43" y="63"/>
                    </a:lnTo>
                    <a:lnTo>
                      <a:pt x="43" y="64"/>
                    </a:lnTo>
                    <a:lnTo>
                      <a:pt x="43" y="66"/>
                    </a:lnTo>
                    <a:lnTo>
                      <a:pt x="44" y="67"/>
                    </a:lnTo>
                    <a:lnTo>
                      <a:pt x="44" y="67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6" y="70"/>
                    </a:lnTo>
                    <a:lnTo>
                      <a:pt x="47" y="70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50" y="74"/>
                    </a:lnTo>
                    <a:lnTo>
                      <a:pt x="50" y="75"/>
                    </a:lnTo>
                    <a:lnTo>
                      <a:pt x="51" y="76"/>
                    </a:lnTo>
                    <a:close/>
                    <a:moveTo>
                      <a:pt x="33" y="76"/>
                    </a:moveTo>
                    <a:lnTo>
                      <a:pt x="28" y="76"/>
                    </a:lnTo>
                    <a:lnTo>
                      <a:pt x="28" y="74"/>
                    </a:lnTo>
                    <a:lnTo>
                      <a:pt x="27" y="72"/>
                    </a:lnTo>
                    <a:lnTo>
                      <a:pt x="27" y="69"/>
                    </a:lnTo>
                    <a:lnTo>
                      <a:pt x="26" y="67"/>
                    </a:lnTo>
                    <a:lnTo>
                      <a:pt x="26" y="65"/>
                    </a:lnTo>
                    <a:lnTo>
                      <a:pt x="26" y="63"/>
                    </a:lnTo>
                    <a:lnTo>
                      <a:pt x="27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1"/>
                    </a:lnTo>
                    <a:lnTo>
                      <a:pt x="29" y="61"/>
                    </a:lnTo>
                    <a:lnTo>
                      <a:pt x="29" y="62"/>
                    </a:lnTo>
                    <a:lnTo>
                      <a:pt x="30" y="62"/>
                    </a:lnTo>
                    <a:lnTo>
                      <a:pt x="31" y="63"/>
                    </a:lnTo>
                    <a:lnTo>
                      <a:pt x="31" y="64"/>
                    </a:lnTo>
                    <a:lnTo>
                      <a:pt x="32" y="66"/>
                    </a:lnTo>
                    <a:lnTo>
                      <a:pt x="32" y="67"/>
                    </a:lnTo>
                    <a:lnTo>
                      <a:pt x="32" y="69"/>
                    </a:lnTo>
                    <a:lnTo>
                      <a:pt x="32" y="70"/>
                    </a:lnTo>
                    <a:lnTo>
                      <a:pt x="32" y="71"/>
                    </a:lnTo>
                    <a:lnTo>
                      <a:pt x="32" y="73"/>
                    </a:lnTo>
                    <a:lnTo>
                      <a:pt x="33" y="74"/>
                    </a:lnTo>
                    <a:lnTo>
                      <a:pt x="33" y="75"/>
                    </a:lnTo>
                    <a:lnTo>
                      <a:pt x="33" y="76"/>
                    </a:lnTo>
                    <a:close/>
                    <a:moveTo>
                      <a:pt x="24" y="76"/>
                    </a:moveTo>
                    <a:lnTo>
                      <a:pt x="20" y="76"/>
                    </a:lnTo>
                    <a:lnTo>
                      <a:pt x="20" y="76"/>
                    </a:lnTo>
                    <a:lnTo>
                      <a:pt x="20" y="76"/>
                    </a:lnTo>
                    <a:lnTo>
                      <a:pt x="20" y="75"/>
                    </a:lnTo>
                    <a:lnTo>
                      <a:pt x="20" y="75"/>
                    </a:lnTo>
                    <a:lnTo>
                      <a:pt x="20" y="74"/>
                    </a:lnTo>
                    <a:lnTo>
                      <a:pt x="20" y="74"/>
                    </a:lnTo>
                    <a:lnTo>
                      <a:pt x="20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4"/>
                    </a:lnTo>
                    <a:lnTo>
                      <a:pt x="19" y="74"/>
                    </a:lnTo>
                    <a:lnTo>
                      <a:pt x="19" y="75"/>
                    </a:lnTo>
                    <a:lnTo>
                      <a:pt x="19" y="75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8" y="76"/>
                    </a:lnTo>
                    <a:lnTo>
                      <a:pt x="18" y="74"/>
                    </a:lnTo>
                    <a:lnTo>
                      <a:pt x="18" y="72"/>
                    </a:lnTo>
                    <a:lnTo>
                      <a:pt x="17" y="70"/>
                    </a:lnTo>
                    <a:lnTo>
                      <a:pt x="17" y="67"/>
                    </a:lnTo>
                    <a:lnTo>
                      <a:pt x="16" y="65"/>
                    </a:lnTo>
                    <a:lnTo>
                      <a:pt x="16" y="63"/>
                    </a:lnTo>
                    <a:lnTo>
                      <a:pt x="15" y="61"/>
                    </a:lnTo>
                    <a:lnTo>
                      <a:pt x="14" y="59"/>
                    </a:lnTo>
                    <a:lnTo>
                      <a:pt x="15" y="59"/>
                    </a:lnTo>
                    <a:lnTo>
                      <a:pt x="16" y="59"/>
                    </a:lnTo>
                    <a:lnTo>
                      <a:pt x="17" y="60"/>
                    </a:lnTo>
                    <a:lnTo>
                      <a:pt x="18" y="60"/>
                    </a:lnTo>
                    <a:lnTo>
                      <a:pt x="20" y="62"/>
                    </a:lnTo>
                    <a:lnTo>
                      <a:pt x="21" y="65"/>
                    </a:lnTo>
                    <a:lnTo>
                      <a:pt x="22" y="68"/>
                    </a:lnTo>
                    <a:lnTo>
                      <a:pt x="22" y="71"/>
                    </a:lnTo>
                    <a:lnTo>
                      <a:pt x="23" y="74"/>
                    </a:lnTo>
                    <a:lnTo>
                      <a:pt x="24" y="76"/>
                    </a:lnTo>
                    <a:close/>
                    <a:moveTo>
                      <a:pt x="153" y="0"/>
                    </a:moveTo>
                    <a:lnTo>
                      <a:pt x="171" y="0"/>
                    </a:lnTo>
                    <a:lnTo>
                      <a:pt x="172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5" y="1"/>
                    </a:lnTo>
                    <a:lnTo>
                      <a:pt x="176" y="1"/>
                    </a:lnTo>
                    <a:lnTo>
                      <a:pt x="177" y="1"/>
                    </a:lnTo>
                    <a:lnTo>
                      <a:pt x="177" y="1"/>
                    </a:lnTo>
                    <a:lnTo>
                      <a:pt x="180" y="2"/>
                    </a:lnTo>
                    <a:lnTo>
                      <a:pt x="182" y="3"/>
                    </a:lnTo>
                    <a:lnTo>
                      <a:pt x="185" y="4"/>
                    </a:lnTo>
                    <a:lnTo>
                      <a:pt x="187" y="5"/>
                    </a:lnTo>
                    <a:lnTo>
                      <a:pt x="189" y="6"/>
                    </a:lnTo>
                    <a:lnTo>
                      <a:pt x="192" y="7"/>
                    </a:lnTo>
                    <a:lnTo>
                      <a:pt x="194" y="8"/>
                    </a:lnTo>
                    <a:lnTo>
                      <a:pt x="197" y="8"/>
                    </a:lnTo>
                    <a:lnTo>
                      <a:pt x="198" y="9"/>
                    </a:lnTo>
                    <a:lnTo>
                      <a:pt x="199" y="9"/>
                    </a:lnTo>
                    <a:lnTo>
                      <a:pt x="200" y="9"/>
                    </a:lnTo>
                    <a:lnTo>
                      <a:pt x="202" y="10"/>
                    </a:lnTo>
                    <a:lnTo>
                      <a:pt x="203" y="10"/>
                    </a:lnTo>
                    <a:lnTo>
                      <a:pt x="204" y="11"/>
                    </a:lnTo>
                    <a:lnTo>
                      <a:pt x="206" y="12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09" y="13"/>
                    </a:lnTo>
                    <a:lnTo>
                      <a:pt x="210" y="13"/>
                    </a:lnTo>
                    <a:lnTo>
                      <a:pt x="210" y="13"/>
                    </a:lnTo>
                    <a:lnTo>
                      <a:pt x="211" y="13"/>
                    </a:lnTo>
                    <a:lnTo>
                      <a:pt x="212" y="12"/>
                    </a:lnTo>
                    <a:lnTo>
                      <a:pt x="213" y="12"/>
                    </a:lnTo>
                    <a:lnTo>
                      <a:pt x="214" y="12"/>
                    </a:lnTo>
                    <a:lnTo>
                      <a:pt x="214" y="12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3" y="15"/>
                    </a:lnTo>
                    <a:lnTo>
                      <a:pt x="213" y="17"/>
                    </a:lnTo>
                    <a:lnTo>
                      <a:pt x="213" y="18"/>
                    </a:lnTo>
                    <a:lnTo>
                      <a:pt x="212" y="19"/>
                    </a:lnTo>
                    <a:lnTo>
                      <a:pt x="212" y="20"/>
                    </a:lnTo>
                    <a:lnTo>
                      <a:pt x="212" y="21"/>
                    </a:lnTo>
                    <a:lnTo>
                      <a:pt x="211" y="22"/>
                    </a:lnTo>
                    <a:lnTo>
                      <a:pt x="210" y="22"/>
                    </a:lnTo>
                    <a:lnTo>
                      <a:pt x="210" y="23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5"/>
                    </a:lnTo>
                    <a:lnTo>
                      <a:pt x="21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5"/>
                    </a:lnTo>
                    <a:lnTo>
                      <a:pt x="213" y="26"/>
                    </a:lnTo>
                    <a:lnTo>
                      <a:pt x="214" y="27"/>
                    </a:lnTo>
                    <a:lnTo>
                      <a:pt x="215" y="28"/>
                    </a:lnTo>
                    <a:lnTo>
                      <a:pt x="216" y="29"/>
                    </a:lnTo>
                    <a:lnTo>
                      <a:pt x="216" y="31"/>
                    </a:lnTo>
                    <a:lnTo>
                      <a:pt x="217" y="31"/>
                    </a:lnTo>
                    <a:lnTo>
                      <a:pt x="217" y="32"/>
                    </a:lnTo>
                    <a:lnTo>
                      <a:pt x="217" y="34"/>
                    </a:lnTo>
                    <a:lnTo>
                      <a:pt x="218" y="37"/>
                    </a:lnTo>
                    <a:lnTo>
                      <a:pt x="219" y="40"/>
                    </a:lnTo>
                    <a:lnTo>
                      <a:pt x="220" y="42"/>
                    </a:lnTo>
                    <a:lnTo>
                      <a:pt x="221" y="44"/>
                    </a:lnTo>
                    <a:lnTo>
                      <a:pt x="221" y="46"/>
                    </a:lnTo>
                    <a:lnTo>
                      <a:pt x="222" y="46"/>
                    </a:lnTo>
                    <a:lnTo>
                      <a:pt x="220" y="45"/>
                    </a:lnTo>
                    <a:lnTo>
                      <a:pt x="217" y="43"/>
                    </a:lnTo>
                    <a:lnTo>
                      <a:pt x="215" y="41"/>
                    </a:lnTo>
                    <a:lnTo>
                      <a:pt x="212" y="38"/>
                    </a:lnTo>
                    <a:lnTo>
                      <a:pt x="210" y="36"/>
                    </a:lnTo>
                    <a:lnTo>
                      <a:pt x="208" y="34"/>
                    </a:lnTo>
                    <a:lnTo>
                      <a:pt x="207" y="33"/>
                    </a:lnTo>
                    <a:lnTo>
                      <a:pt x="207" y="32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2"/>
                    </a:lnTo>
                    <a:lnTo>
                      <a:pt x="204" y="31"/>
                    </a:lnTo>
                    <a:lnTo>
                      <a:pt x="204" y="31"/>
                    </a:lnTo>
                    <a:lnTo>
                      <a:pt x="203" y="31"/>
                    </a:lnTo>
                    <a:lnTo>
                      <a:pt x="203" y="31"/>
                    </a:lnTo>
                    <a:lnTo>
                      <a:pt x="202" y="31"/>
                    </a:lnTo>
                    <a:lnTo>
                      <a:pt x="202" y="30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1" y="31"/>
                    </a:lnTo>
                    <a:lnTo>
                      <a:pt x="201" y="32"/>
                    </a:lnTo>
                    <a:lnTo>
                      <a:pt x="201" y="32"/>
                    </a:lnTo>
                    <a:lnTo>
                      <a:pt x="202" y="33"/>
                    </a:lnTo>
                    <a:lnTo>
                      <a:pt x="203" y="34"/>
                    </a:lnTo>
                    <a:lnTo>
                      <a:pt x="204" y="35"/>
                    </a:lnTo>
                    <a:lnTo>
                      <a:pt x="205" y="36"/>
                    </a:lnTo>
                    <a:lnTo>
                      <a:pt x="205" y="36"/>
                    </a:lnTo>
                    <a:lnTo>
                      <a:pt x="205" y="37"/>
                    </a:lnTo>
                    <a:lnTo>
                      <a:pt x="205" y="38"/>
                    </a:lnTo>
                    <a:lnTo>
                      <a:pt x="205" y="38"/>
                    </a:lnTo>
                    <a:lnTo>
                      <a:pt x="205" y="39"/>
                    </a:lnTo>
                    <a:lnTo>
                      <a:pt x="204" y="41"/>
                    </a:lnTo>
                    <a:lnTo>
                      <a:pt x="203" y="42"/>
                    </a:lnTo>
                    <a:lnTo>
                      <a:pt x="203" y="43"/>
                    </a:lnTo>
                    <a:lnTo>
                      <a:pt x="202" y="44"/>
                    </a:lnTo>
                    <a:lnTo>
                      <a:pt x="201" y="45"/>
                    </a:lnTo>
                    <a:lnTo>
                      <a:pt x="201" y="46"/>
                    </a:lnTo>
                    <a:lnTo>
                      <a:pt x="199" y="47"/>
                    </a:lnTo>
                    <a:lnTo>
                      <a:pt x="199" y="48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49"/>
                    </a:lnTo>
                    <a:lnTo>
                      <a:pt x="198" y="48"/>
                    </a:lnTo>
                    <a:lnTo>
                      <a:pt x="199" y="48"/>
                    </a:lnTo>
                    <a:lnTo>
                      <a:pt x="199" y="47"/>
                    </a:lnTo>
                    <a:lnTo>
                      <a:pt x="200" y="46"/>
                    </a:lnTo>
                    <a:lnTo>
                      <a:pt x="201" y="46"/>
                    </a:lnTo>
                    <a:lnTo>
                      <a:pt x="202" y="45"/>
                    </a:lnTo>
                    <a:lnTo>
                      <a:pt x="202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0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7" y="42"/>
                    </a:lnTo>
                    <a:lnTo>
                      <a:pt x="196" y="42"/>
                    </a:lnTo>
                    <a:lnTo>
                      <a:pt x="195" y="41"/>
                    </a:lnTo>
                    <a:lnTo>
                      <a:pt x="194" y="41"/>
                    </a:lnTo>
                    <a:lnTo>
                      <a:pt x="193" y="40"/>
                    </a:lnTo>
                    <a:lnTo>
                      <a:pt x="192" y="38"/>
                    </a:lnTo>
                    <a:lnTo>
                      <a:pt x="191" y="36"/>
                    </a:lnTo>
                    <a:lnTo>
                      <a:pt x="190" y="34"/>
                    </a:lnTo>
                    <a:lnTo>
                      <a:pt x="190" y="32"/>
                    </a:lnTo>
                    <a:lnTo>
                      <a:pt x="189" y="31"/>
                    </a:lnTo>
                    <a:lnTo>
                      <a:pt x="189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6" y="31"/>
                    </a:lnTo>
                    <a:lnTo>
                      <a:pt x="185" y="30"/>
                    </a:lnTo>
                    <a:lnTo>
                      <a:pt x="184" y="29"/>
                    </a:lnTo>
                    <a:lnTo>
                      <a:pt x="183" y="27"/>
                    </a:lnTo>
                    <a:lnTo>
                      <a:pt x="182" y="26"/>
                    </a:lnTo>
                    <a:lnTo>
                      <a:pt x="181" y="25"/>
                    </a:lnTo>
                    <a:lnTo>
                      <a:pt x="180" y="24"/>
                    </a:lnTo>
                    <a:lnTo>
                      <a:pt x="179" y="23"/>
                    </a:lnTo>
                    <a:lnTo>
                      <a:pt x="177" y="22"/>
                    </a:lnTo>
                    <a:lnTo>
                      <a:pt x="175" y="22"/>
                    </a:lnTo>
                    <a:lnTo>
                      <a:pt x="173" y="22"/>
                    </a:lnTo>
                    <a:lnTo>
                      <a:pt x="171" y="22"/>
                    </a:lnTo>
                    <a:lnTo>
                      <a:pt x="169" y="22"/>
                    </a:lnTo>
                    <a:lnTo>
                      <a:pt x="167" y="21"/>
                    </a:lnTo>
                    <a:lnTo>
                      <a:pt x="165" y="20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1"/>
                    </a:lnTo>
                    <a:lnTo>
                      <a:pt x="161" y="21"/>
                    </a:lnTo>
                    <a:lnTo>
                      <a:pt x="160" y="21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1"/>
                    </a:lnTo>
                    <a:lnTo>
                      <a:pt x="157" y="21"/>
                    </a:lnTo>
                    <a:lnTo>
                      <a:pt x="156" y="21"/>
                    </a:lnTo>
                    <a:lnTo>
                      <a:pt x="155" y="22"/>
                    </a:lnTo>
                    <a:lnTo>
                      <a:pt x="154" y="22"/>
                    </a:lnTo>
                    <a:lnTo>
                      <a:pt x="152" y="23"/>
                    </a:lnTo>
                    <a:lnTo>
                      <a:pt x="150" y="24"/>
                    </a:lnTo>
                    <a:lnTo>
                      <a:pt x="149" y="25"/>
                    </a:lnTo>
                    <a:lnTo>
                      <a:pt x="147" y="26"/>
                    </a:lnTo>
                    <a:lnTo>
                      <a:pt x="146" y="27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8" y="27"/>
                    </a:lnTo>
                    <a:lnTo>
                      <a:pt x="148" y="27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2" y="26"/>
                    </a:lnTo>
                    <a:lnTo>
                      <a:pt x="154" y="26"/>
                    </a:lnTo>
                    <a:lnTo>
                      <a:pt x="156" y="25"/>
                    </a:lnTo>
                    <a:lnTo>
                      <a:pt x="158" y="24"/>
                    </a:lnTo>
                    <a:lnTo>
                      <a:pt x="161" y="24"/>
                    </a:lnTo>
                    <a:lnTo>
                      <a:pt x="163" y="24"/>
                    </a:lnTo>
                    <a:lnTo>
                      <a:pt x="164" y="24"/>
                    </a:lnTo>
                    <a:lnTo>
                      <a:pt x="165" y="24"/>
                    </a:lnTo>
                    <a:lnTo>
                      <a:pt x="166" y="24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8" y="25"/>
                    </a:lnTo>
                    <a:lnTo>
                      <a:pt x="168" y="26"/>
                    </a:lnTo>
                    <a:lnTo>
                      <a:pt x="168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6" y="27"/>
                    </a:lnTo>
                    <a:lnTo>
                      <a:pt x="167" y="28"/>
                    </a:lnTo>
                    <a:lnTo>
                      <a:pt x="168" y="29"/>
                    </a:lnTo>
                    <a:lnTo>
                      <a:pt x="168" y="30"/>
                    </a:lnTo>
                    <a:lnTo>
                      <a:pt x="169" y="32"/>
                    </a:lnTo>
                    <a:lnTo>
                      <a:pt x="169" y="33"/>
                    </a:lnTo>
                    <a:lnTo>
                      <a:pt x="169" y="35"/>
                    </a:lnTo>
                    <a:lnTo>
                      <a:pt x="168" y="37"/>
                    </a:lnTo>
                    <a:lnTo>
                      <a:pt x="168" y="37"/>
                    </a:lnTo>
                    <a:lnTo>
                      <a:pt x="168" y="38"/>
                    </a:lnTo>
                    <a:lnTo>
                      <a:pt x="167" y="39"/>
                    </a:lnTo>
                    <a:lnTo>
                      <a:pt x="167" y="40"/>
                    </a:lnTo>
                    <a:lnTo>
                      <a:pt x="165" y="41"/>
                    </a:lnTo>
                    <a:lnTo>
                      <a:pt x="163" y="42"/>
                    </a:lnTo>
                    <a:lnTo>
                      <a:pt x="160" y="43"/>
                    </a:lnTo>
                    <a:lnTo>
                      <a:pt x="158" y="43"/>
                    </a:lnTo>
                    <a:lnTo>
                      <a:pt x="156" y="43"/>
                    </a:lnTo>
                    <a:lnTo>
                      <a:pt x="154" y="42"/>
                    </a:lnTo>
                    <a:lnTo>
                      <a:pt x="154" y="43"/>
                    </a:lnTo>
                    <a:lnTo>
                      <a:pt x="154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0" y="43"/>
                    </a:lnTo>
                    <a:lnTo>
                      <a:pt x="150" y="42"/>
                    </a:lnTo>
                    <a:lnTo>
                      <a:pt x="149" y="41"/>
                    </a:lnTo>
                    <a:lnTo>
                      <a:pt x="148" y="40"/>
                    </a:lnTo>
                    <a:lnTo>
                      <a:pt x="147" y="39"/>
                    </a:lnTo>
                    <a:lnTo>
                      <a:pt x="147" y="38"/>
                    </a:lnTo>
                    <a:lnTo>
                      <a:pt x="146" y="37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4" y="36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3" y="34"/>
                    </a:lnTo>
                    <a:lnTo>
                      <a:pt x="142" y="34"/>
                    </a:lnTo>
                    <a:lnTo>
                      <a:pt x="141" y="35"/>
                    </a:lnTo>
                    <a:lnTo>
                      <a:pt x="140" y="35"/>
                    </a:lnTo>
                    <a:lnTo>
                      <a:pt x="140" y="35"/>
                    </a:lnTo>
                    <a:lnTo>
                      <a:pt x="139" y="34"/>
                    </a:lnTo>
                    <a:lnTo>
                      <a:pt x="138" y="34"/>
                    </a:lnTo>
                    <a:lnTo>
                      <a:pt x="139" y="34"/>
                    </a:lnTo>
                    <a:lnTo>
                      <a:pt x="139" y="33"/>
                    </a:lnTo>
                    <a:lnTo>
                      <a:pt x="139" y="33"/>
                    </a:lnTo>
                    <a:lnTo>
                      <a:pt x="140" y="33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39" y="32"/>
                    </a:lnTo>
                    <a:lnTo>
                      <a:pt x="139" y="32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37" y="33"/>
                    </a:lnTo>
                    <a:lnTo>
                      <a:pt x="135" y="34"/>
                    </a:lnTo>
                    <a:lnTo>
                      <a:pt x="133" y="35"/>
                    </a:lnTo>
                    <a:lnTo>
                      <a:pt x="131" y="35"/>
                    </a:lnTo>
                    <a:lnTo>
                      <a:pt x="129" y="36"/>
                    </a:lnTo>
                    <a:lnTo>
                      <a:pt x="126" y="36"/>
                    </a:lnTo>
                    <a:lnTo>
                      <a:pt x="124" y="35"/>
                    </a:lnTo>
                    <a:lnTo>
                      <a:pt x="123" y="35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4" y="34"/>
                    </a:lnTo>
                    <a:lnTo>
                      <a:pt x="124" y="33"/>
                    </a:lnTo>
                    <a:lnTo>
                      <a:pt x="125" y="34"/>
                    </a:lnTo>
                    <a:lnTo>
                      <a:pt x="125" y="33"/>
                    </a:lnTo>
                    <a:lnTo>
                      <a:pt x="127" y="33"/>
                    </a:lnTo>
                    <a:lnTo>
                      <a:pt x="129" y="33"/>
                    </a:lnTo>
                    <a:lnTo>
                      <a:pt x="130" y="32"/>
                    </a:lnTo>
                    <a:lnTo>
                      <a:pt x="132" y="32"/>
                    </a:lnTo>
                    <a:lnTo>
                      <a:pt x="133" y="32"/>
                    </a:lnTo>
                    <a:lnTo>
                      <a:pt x="135" y="32"/>
                    </a:lnTo>
                    <a:lnTo>
                      <a:pt x="135" y="31"/>
                    </a:lnTo>
                    <a:lnTo>
                      <a:pt x="136" y="31"/>
                    </a:lnTo>
                    <a:lnTo>
                      <a:pt x="137" y="30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8"/>
                    </a:lnTo>
                    <a:lnTo>
                      <a:pt x="139" y="27"/>
                    </a:lnTo>
                    <a:lnTo>
                      <a:pt x="140" y="27"/>
                    </a:lnTo>
                    <a:lnTo>
                      <a:pt x="138" y="27"/>
                    </a:lnTo>
                    <a:lnTo>
                      <a:pt x="136" y="27"/>
                    </a:lnTo>
                    <a:lnTo>
                      <a:pt x="135" y="27"/>
                    </a:lnTo>
                    <a:lnTo>
                      <a:pt x="133" y="28"/>
                    </a:lnTo>
                    <a:lnTo>
                      <a:pt x="132" y="28"/>
                    </a:lnTo>
                    <a:lnTo>
                      <a:pt x="130" y="28"/>
                    </a:lnTo>
                    <a:lnTo>
                      <a:pt x="129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6" y="29"/>
                    </a:lnTo>
                    <a:lnTo>
                      <a:pt x="126" y="29"/>
                    </a:lnTo>
                    <a:lnTo>
                      <a:pt x="127" y="29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31" y="26"/>
                    </a:lnTo>
                    <a:lnTo>
                      <a:pt x="134" y="26"/>
                    </a:lnTo>
                    <a:lnTo>
                      <a:pt x="136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40" y="25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39" y="27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1" y="26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42" y="25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45" y="23"/>
                    </a:lnTo>
                    <a:lnTo>
                      <a:pt x="145" y="23"/>
                    </a:lnTo>
                    <a:lnTo>
                      <a:pt x="146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1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1" y="20"/>
                    </a:lnTo>
                    <a:lnTo>
                      <a:pt x="152" y="20"/>
                    </a:lnTo>
                    <a:lnTo>
                      <a:pt x="154" y="19"/>
                    </a:lnTo>
                    <a:lnTo>
                      <a:pt x="155" y="19"/>
                    </a:lnTo>
                    <a:lnTo>
                      <a:pt x="157" y="19"/>
                    </a:lnTo>
                    <a:lnTo>
                      <a:pt x="158" y="18"/>
                    </a:lnTo>
                    <a:lnTo>
                      <a:pt x="159" y="18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3" y="18"/>
                    </a:lnTo>
                    <a:lnTo>
                      <a:pt x="165" y="18"/>
                    </a:lnTo>
                    <a:lnTo>
                      <a:pt x="167" y="19"/>
                    </a:lnTo>
                    <a:lnTo>
                      <a:pt x="169" y="19"/>
                    </a:lnTo>
                    <a:lnTo>
                      <a:pt x="171" y="19"/>
                    </a:lnTo>
                    <a:lnTo>
                      <a:pt x="173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6" y="18"/>
                    </a:lnTo>
                    <a:lnTo>
                      <a:pt x="177" y="18"/>
                    </a:lnTo>
                    <a:lnTo>
                      <a:pt x="178" y="18"/>
                    </a:lnTo>
                    <a:lnTo>
                      <a:pt x="179" y="17"/>
                    </a:lnTo>
                    <a:lnTo>
                      <a:pt x="180" y="17"/>
                    </a:lnTo>
                    <a:lnTo>
                      <a:pt x="181" y="17"/>
                    </a:lnTo>
                    <a:lnTo>
                      <a:pt x="182" y="16"/>
                    </a:lnTo>
                    <a:lnTo>
                      <a:pt x="183" y="16"/>
                    </a:lnTo>
                    <a:lnTo>
                      <a:pt x="184" y="16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5" y="15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2" y="14"/>
                    </a:lnTo>
                    <a:lnTo>
                      <a:pt x="179" y="13"/>
                    </a:lnTo>
                    <a:lnTo>
                      <a:pt x="176" y="13"/>
                    </a:lnTo>
                    <a:lnTo>
                      <a:pt x="173" y="12"/>
                    </a:lnTo>
                    <a:lnTo>
                      <a:pt x="170" y="12"/>
                    </a:lnTo>
                    <a:lnTo>
                      <a:pt x="167" y="11"/>
                    </a:lnTo>
                    <a:lnTo>
                      <a:pt x="164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0" y="10"/>
                    </a:lnTo>
                    <a:lnTo>
                      <a:pt x="160" y="9"/>
                    </a:lnTo>
                    <a:lnTo>
                      <a:pt x="160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5" y="10"/>
                    </a:lnTo>
                    <a:lnTo>
                      <a:pt x="154" y="9"/>
                    </a:lnTo>
                    <a:lnTo>
                      <a:pt x="153" y="9"/>
                    </a:lnTo>
                    <a:lnTo>
                      <a:pt x="153" y="9"/>
                    </a:lnTo>
                    <a:lnTo>
                      <a:pt x="152" y="9"/>
                    </a:lnTo>
                    <a:lnTo>
                      <a:pt x="152" y="9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0" y="6"/>
                    </a:lnTo>
                    <a:lnTo>
                      <a:pt x="150" y="6"/>
                    </a:lnTo>
                    <a:lnTo>
                      <a:pt x="148" y="6"/>
                    </a:lnTo>
                    <a:lnTo>
                      <a:pt x="147" y="6"/>
                    </a:lnTo>
                    <a:lnTo>
                      <a:pt x="145" y="7"/>
                    </a:lnTo>
                    <a:lnTo>
                      <a:pt x="143" y="8"/>
                    </a:lnTo>
                    <a:lnTo>
                      <a:pt x="141" y="9"/>
                    </a:lnTo>
                    <a:lnTo>
                      <a:pt x="139" y="10"/>
                    </a:lnTo>
                    <a:lnTo>
                      <a:pt x="138" y="10"/>
                    </a:lnTo>
                    <a:lnTo>
                      <a:pt x="137" y="9"/>
                    </a:lnTo>
                    <a:lnTo>
                      <a:pt x="135" y="9"/>
                    </a:lnTo>
                    <a:lnTo>
                      <a:pt x="135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2" y="9"/>
                    </a:lnTo>
                    <a:lnTo>
                      <a:pt x="134" y="8"/>
                    </a:lnTo>
                    <a:lnTo>
                      <a:pt x="135" y="7"/>
                    </a:lnTo>
                    <a:lnTo>
                      <a:pt x="137" y="6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3" y="4"/>
                    </a:lnTo>
                    <a:lnTo>
                      <a:pt x="144" y="4"/>
                    </a:lnTo>
                    <a:lnTo>
                      <a:pt x="144" y="3"/>
                    </a:lnTo>
                    <a:lnTo>
                      <a:pt x="145" y="3"/>
                    </a:lnTo>
                    <a:lnTo>
                      <a:pt x="146" y="3"/>
                    </a:lnTo>
                    <a:lnTo>
                      <a:pt x="147" y="3"/>
                    </a:lnTo>
                    <a:lnTo>
                      <a:pt x="148" y="2"/>
                    </a:lnTo>
                    <a:lnTo>
                      <a:pt x="149" y="2"/>
                    </a:lnTo>
                    <a:lnTo>
                      <a:pt x="150" y="1"/>
                    </a:lnTo>
                    <a:lnTo>
                      <a:pt x="152" y="1"/>
                    </a:lnTo>
                    <a:lnTo>
                      <a:pt x="153" y="0"/>
                    </a:lnTo>
                    <a:close/>
                    <a:moveTo>
                      <a:pt x="176" y="50"/>
                    </a:move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8" y="48"/>
                    </a:lnTo>
                    <a:lnTo>
                      <a:pt x="179" y="48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6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5"/>
                    </a:lnTo>
                    <a:lnTo>
                      <a:pt x="178" y="44"/>
                    </a:lnTo>
                    <a:lnTo>
                      <a:pt x="179" y="43"/>
                    </a:lnTo>
                    <a:lnTo>
                      <a:pt x="179" y="41"/>
                    </a:lnTo>
                    <a:lnTo>
                      <a:pt x="180" y="41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4" y="42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40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4" y="42"/>
                    </a:lnTo>
                    <a:lnTo>
                      <a:pt x="184" y="42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4"/>
                    </a:lnTo>
                    <a:lnTo>
                      <a:pt x="183" y="44"/>
                    </a:lnTo>
                    <a:lnTo>
                      <a:pt x="182" y="44"/>
                    </a:lnTo>
                    <a:lnTo>
                      <a:pt x="182" y="45"/>
                    </a:lnTo>
                    <a:lnTo>
                      <a:pt x="182" y="45"/>
                    </a:lnTo>
                    <a:lnTo>
                      <a:pt x="181" y="45"/>
                    </a:lnTo>
                    <a:lnTo>
                      <a:pt x="181" y="45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79" y="47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50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0"/>
                    </a:lnTo>
                    <a:close/>
                    <a:moveTo>
                      <a:pt x="171" y="49"/>
                    </a:moveTo>
                    <a:lnTo>
                      <a:pt x="171" y="49"/>
                    </a:lnTo>
                    <a:lnTo>
                      <a:pt x="171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70" y="48"/>
                    </a:lnTo>
                    <a:lnTo>
                      <a:pt x="171" y="48"/>
                    </a:lnTo>
                    <a:lnTo>
                      <a:pt x="172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4" y="48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1" y="49"/>
                    </a:lnTo>
                    <a:close/>
                    <a:moveTo>
                      <a:pt x="168" y="49"/>
                    </a:move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close/>
                    <a:moveTo>
                      <a:pt x="185" y="48"/>
                    </a:move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6" y="47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close/>
                    <a:moveTo>
                      <a:pt x="222" y="47"/>
                    </a:move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3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close/>
                    <a:moveTo>
                      <a:pt x="146" y="46"/>
                    </a:moveTo>
                    <a:lnTo>
                      <a:pt x="144" y="45"/>
                    </a:lnTo>
                    <a:lnTo>
                      <a:pt x="143" y="45"/>
                    </a:lnTo>
                    <a:lnTo>
                      <a:pt x="142" y="44"/>
                    </a:lnTo>
                    <a:lnTo>
                      <a:pt x="141" y="43"/>
                    </a:lnTo>
                    <a:lnTo>
                      <a:pt x="140" y="43"/>
                    </a:lnTo>
                    <a:lnTo>
                      <a:pt x="139" y="42"/>
                    </a:lnTo>
                    <a:lnTo>
                      <a:pt x="138" y="41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40" y="38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4" y="41"/>
                    </a:lnTo>
                    <a:lnTo>
                      <a:pt x="145" y="42"/>
                    </a:lnTo>
                    <a:lnTo>
                      <a:pt x="146" y="42"/>
                    </a:lnTo>
                    <a:lnTo>
                      <a:pt x="147" y="43"/>
                    </a:lnTo>
                    <a:lnTo>
                      <a:pt x="148" y="44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6"/>
                    </a:lnTo>
                    <a:lnTo>
                      <a:pt x="149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6" y="46"/>
                    </a:lnTo>
                    <a:lnTo>
                      <a:pt x="146" y="46"/>
                    </a:lnTo>
                    <a:close/>
                    <a:moveTo>
                      <a:pt x="173" y="42"/>
                    </a:move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3" y="40"/>
                    </a:lnTo>
                    <a:lnTo>
                      <a:pt x="174" y="38"/>
                    </a:lnTo>
                    <a:lnTo>
                      <a:pt x="174" y="37"/>
                    </a:lnTo>
                    <a:lnTo>
                      <a:pt x="174" y="37"/>
                    </a:lnTo>
                    <a:lnTo>
                      <a:pt x="173" y="36"/>
                    </a:lnTo>
                    <a:lnTo>
                      <a:pt x="173" y="34"/>
                    </a:lnTo>
                    <a:lnTo>
                      <a:pt x="172" y="33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3" y="31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4" y="30"/>
                    </a:lnTo>
                    <a:lnTo>
                      <a:pt x="174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4" y="27"/>
                    </a:lnTo>
                    <a:lnTo>
                      <a:pt x="174" y="28"/>
                    </a:lnTo>
                    <a:lnTo>
                      <a:pt x="174" y="28"/>
                    </a:lnTo>
                    <a:lnTo>
                      <a:pt x="175" y="29"/>
                    </a:lnTo>
                    <a:lnTo>
                      <a:pt x="175" y="29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7" y="30"/>
                    </a:lnTo>
                    <a:lnTo>
                      <a:pt x="178" y="31"/>
                    </a:lnTo>
                    <a:lnTo>
                      <a:pt x="178" y="31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9" y="29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5" y="36"/>
                    </a:lnTo>
                    <a:lnTo>
                      <a:pt x="186" y="36"/>
                    </a:lnTo>
                    <a:lnTo>
                      <a:pt x="187" y="37"/>
                    </a:lnTo>
                    <a:lnTo>
                      <a:pt x="188" y="38"/>
                    </a:lnTo>
                    <a:lnTo>
                      <a:pt x="189" y="39"/>
                    </a:lnTo>
                    <a:lnTo>
                      <a:pt x="188" y="39"/>
                    </a:lnTo>
                    <a:lnTo>
                      <a:pt x="187" y="39"/>
                    </a:lnTo>
                    <a:lnTo>
                      <a:pt x="186" y="39"/>
                    </a:lnTo>
                    <a:lnTo>
                      <a:pt x="185" y="39"/>
                    </a:lnTo>
                    <a:lnTo>
                      <a:pt x="184" y="38"/>
                    </a:lnTo>
                    <a:lnTo>
                      <a:pt x="182" y="37"/>
                    </a:lnTo>
                    <a:lnTo>
                      <a:pt x="181" y="36"/>
                    </a:lnTo>
                    <a:lnTo>
                      <a:pt x="179" y="35"/>
                    </a:lnTo>
                    <a:lnTo>
                      <a:pt x="178" y="34"/>
                    </a:lnTo>
                    <a:lnTo>
                      <a:pt x="177" y="33"/>
                    </a:lnTo>
                    <a:lnTo>
                      <a:pt x="177" y="34"/>
                    </a:lnTo>
                    <a:lnTo>
                      <a:pt x="177" y="35"/>
                    </a:lnTo>
                    <a:lnTo>
                      <a:pt x="178" y="36"/>
                    </a:lnTo>
                    <a:lnTo>
                      <a:pt x="178" y="38"/>
                    </a:lnTo>
                    <a:lnTo>
                      <a:pt x="178" y="39"/>
                    </a:lnTo>
                    <a:lnTo>
                      <a:pt x="178" y="40"/>
                    </a:lnTo>
                    <a:lnTo>
                      <a:pt x="177" y="41"/>
                    </a:lnTo>
                    <a:lnTo>
                      <a:pt x="175" y="41"/>
                    </a:lnTo>
                    <a:lnTo>
                      <a:pt x="175" y="42"/>
                    </a:lnTo>
                    <a:lnTo>
                      <a:pt x="175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3" y="42"/>
                    </a:lnTo>
                    <a:lnTo>
                      <a:pt x="173" y="42"/>
                    </a:lnTo>
                    <a:close/>
                    <a:moveTo>
                      <a:pt x="184" y="40"/>
                    </a:move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4" y="40"/>
                    </a:lnTo>
                    <a:close/>
                    <a:moveTo>
                      <a:pt x="288" y="29"/>
                    </a:moveTo>
                    <a:lnTo>
                      <a:pt x="287" y="28"/>
                    </a:lnTo>
                    <a:lnTo>
                      <a:pt x="286" y="26"/>
                    </a:lnTo>
                    <a:lnTo>
                      <a:pt x="284" y="24"/>
                    </a:lnTo>
                    <a:lnTo>
                      <a:pt x="282" y="23"/>
                    </a:lnTo>
                    <a:lnTo>
                      <a:pt x="280" y="22"/>
                    </a:lnTo>
                    <a:lnTo>
                      <a:pt x="279" y="21"/>
                    </a:lnTo>
                    <a:lnTo>
                      <a:pt x="277" y="20"/>
                    </a:lnTo>
                    <a:lnTo>
                      <a:pt x="274" y="19"/>
                    </a:lnTo>
                    <a:lnTo>
                      <a:pt x="272" y="19"/>
                    </a:lnTo>
                    <a:lnTo>
                      <a:pt x="270" y="19"/>
                    </a:lnTo>
                    <a:lnTo>
                      <a:pt x="268" y="18"/>
                    </a:lnTo>
                    <a:lnTo>
                      <a:pt x="266" y="18"/>
                    </a:lnTo>
                    <a:lnTo>
                      <a:pt x="264" y="19"/>
                    </a:lnTo>
                    <a:lnTo>
                      <a:pt x="261" y="19"/>
                    </a:lnTo>
                    <a:lnTo>
                      <a:pt x="259" y="19"/>
                    </a:lnTo>
                    <a:lnTo>
                      <a:pt x="257" y="20"/>
                    </a:lnTo>
                    <a:lnTo>
                      <a:pt x="257" y="21"/>
                    </a:lnTo>
                    <a:lnTo>
                      <a:pt x="257" y="21"/>
                    </a:lnTo>
                    <a:lnTo>
                      <a:pt x="256" y="22"/>
                    </a:lnTo>
                    <a:lnTo>
                      <a:pt x="255" y="22"/>
                    </a:lnTo>
                    <a:lnTo>
                      <a:pt x="255" y="22"/>
                    </a:lnTo>
                    <a:lnTo>
                      <a:pt x="254" y="23"/>
                    </a:lnTo>
                    <a:lnTo>
                      <a:pt x="254" y="24"/>
                    </a:lnTo>
                    <a:lnTo>
                      <a:pt x="254" y="24"/>
                    </a:lnTo>
                    <a:lnTo>
                      <a:pt x="253" y="24"/>
                    </a:lnTo>
                    <a:lnTo>
                      <a:pt x="253" y="25"/>
                    </a:lnTo>
                    <a:lnTo>
                      <a:pt x="252" y="24"/>
                    </a:lnTo>
                    <a:lnTo>
                      <a:pt x="252" y="24"/>
                    </a:lnTo>
                    <a:lnTo>
                      <a:pt x="252" y="23"/>
                    </a:lnTo>
                    <a:lnTo>
                      <a:pt x="252" y="22"/>
                    </a:lnTo>
                    <a:lnTo>
                      <a:pt x="253" y="20"/>
                    </a:lnTo>
                    <a:lnTo>
                      <a:pt x="254" y="19"/>
                    </a:lnTo>
                    <a:lnTo>
                      <a:pt x="255" y="17"/>
                    </a:lnTo>
                    <a:lnTo>
                      <a:pt x="256" y="17"/>
                    </a:lnTo>
                    <a:lnTo>
                      <a:pt x="258" y="16"/>
                    </a:lnTo>
                    <a:lnTo>
                      <a:pt x="260" y="15"/>
                    </a:lnTo>
                    <a:lnTo>
                      <a:pt x="262" y="14"/>
                    </a:lnTo>
                    <a:lnTo>
                      <a:pt x="264" y="13"/>
                    </a:lnTo>
                    <a:lnTo>
                      <a:pt x="266" y="12"/>
                    </a:lnTo>
                    <a:lnTo>
                      <a:pt x="269" y="12"/>
                    </a:lnTo>
                    <a:lnTo>
                      <a:pt x="271" y="11"/>
                    </a:lnTo>
                    <a:lnTo>
                      <a:pt x="274" y="10"/>
                    </a:lnTo>
                    <a:lnTo>
                      <a:pt x="275" y="11"/>
                    </a:lnTo>
                    <a:lnTo>
                      <a:pt x="275" y="11"/>
                    </a:lnTo>
                    <a:lnTo>
                      <a:pt x="277" y="12"/>
                    </a:lnTo>
                    <a:lnTo>
                      <a:pt x="278" y="12"/>
                    </a:lnTo>
                    <a:lnTo>
                      <a:pt x="279" y="12"/>
                    </a:lnTo>
                    <a:lnTo>
                      <a:pt x="280" y="13"/>
                    </a:lnTo>
                    <a:lnTo>
                      <a:pt x="282" y="13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7" y="18"/>
                    </a:lnTo>
                    <a:lnTo>
                      <a:pt x="287" y="18"/>
                    </a:lnTo>
                    <a:lnTo>
                      <a:pt x="287" y="19"/>
                    </a:lnTo>
                    <a:lnTo>
                      <a:pt x="288" y="19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89" y="21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1"/>
                    </a:lnTo>
                    <a:lnTo>
                      <a:pt x="289" y="22"/>
                    </a:lnTo>
                    <a:lnTo>
                      <a:pt x="290" y="23"/>
                    </a:lnTo>
                    <a:lnTo>
                      <a:pt x="290" y="25"/>
                    </a:lnTo>
                    <a:lnTo>
                      <a:pt x="290" y="27"/>
                    </a:lnTo>
                    <a:lnTo>
                      <a:pt x="290" y="28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29"/>
                    </a:lnTo>
                    <a:lnTo>
                      <a:pt x="288" y="29"/>
                    </a:lnTo>
                    <a:close/>
                    <a:moveTo>
                      <a:pt x="171" y="28"/>
                    </a:move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0" y="28"/>
                    </a:lnTo>
                    <a:lnTo>
                      <a:pt x="170" y="28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close/>
                    <a:moveTo>
                      <a:pt x="173" y="27"/>
                    </a:move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close/>
                    <a:moveTo>
                      <a:pt x="171" y="26"/>
                    </a:moveTo>
                    <a:lnTo>
                      <a:pt x="171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close/>
                    <a:moveTo>
                      <a:pt x="174" y="19"/>
                    </a:move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0" name="Freeform 28"/>
              <p:cNvSpPr>
                <a:spLocks noEditPoints="1"/>
              </p:cNvSpPr>
              <p:nvPr/>
            </p:nvSpPr>
            <p:spPr bwMode="auto">
              <a:xfrm>
                <a:off x="1049" y="80"/>
                <a:ext cx="278" cy="152"/>
              </a:xfrm>
              <a:custGeom>
                <a:avLst/>
                <a:gdLst>
                  <a:gd name="T0" fmla="*/ 251 w 278"/>
                  <a:gd name="T1" fmla="*/ 87 h 152"/>
                  <a:gd name="T2" fmla="*/ 209 w 278"/>
                  <a:gd name="T3" fmla="*/ 62 h 152"/>
                  <a:gd name="T4" fmla="*/ 209 w 278"/>
                  <a:gd name="T5" fmla="*/ 60 h 152"/>
                  <a:gd name="T6" fmla="*/ 210 w 278"/>
                  <a:gd name="T7" fmla="*/ 59 h 152"/>
                  <a:gd name="T8" fmla="*/ 205 w 278"/>
                  <a:gd name="T9" fmla="*/ 59 h 152"/>
                  <a:gd name="T10" fmla="*/ 206 w 278"/>
                  <a:gd name="T11" fmla="*/ 58 h 152"/>
                  <a:gd name="T12" fmla="*/ 204 w 278"/>
                  <a:gd name="T13" fmla="*/ 58 h 152"/>
                  <a:gd name="T14" fmla="*/ 201 w 278"/>
                  <a:gd name="T15" fmla="*/ 60 h 152"/>
                  <a:gd name="T16" fmla="*/ 201 w 278"/>
                  <a:gd name="T17" fmla="*/ 61 h 152"/>
                  <a:gd name="T18" fmla="*/ 197 w 278"/>
                  <a:gd name="T19" fmla="*/ 61 h 152"/>
                  <a:gd name="T20" fmla="*/ 164 w 278"/>
                  <a:gd name="T21" fmla="*/ 61 h 152"/>
                  <a:gd name="T22" fmla="*/ 169 w 278"/>
                  <a:gd name="T23" fmla="*/ 60 h 152"/>
                  <a:gd name="T24" fmla="*/ 228 w 278"/>
                  <a:gd name="T25" fmla="*/ 57 h 152"/>
                  <a:gd name="T26" fmla="*/ 228 w 278"/>
                  <a:gd name="T27" fmla="*/ 47 h 152"/>
                  <a:gd name="T28" fmla="*/ 189 w 278"/>
                  <a:gd name="T29" fmla="*/ 22 h 152"/>
                  <a:gd name="T30" fmla="*/ 165 w 278"/>
                  <a:gd name="T31" fmla="*/ 12 h 152"/>
                  <a:gd name="T32" fmla="*/ 157 w 278"/>
                  <a:gd name="T33" fmla="*/ 4 h 152"/>
                  <a:gd name="T34" fmla="*/ 141 w 278"/>
                  <a:gd name="T35" fmla="*/ 8 h 152"/>
                  <a:gd name="T36" fmla="*/ 58 w 278"/>
                  <a:gd name="T37" fmla="*/ 53 h 152"/>
                  <a:gd name="T38" fmla="*/ 6 w 278"/>
                  <a:gd name="T39" fmla="*/ 141 h 152"/>
                  <a:gd name="T40" fmla="*/ 21 w 278"/>
                  <a:gd name="T41" fmla="*/ 77 h 152"/>
                  <a:gd name="T42" fmla="*/ 119 w 278"/>
                  <a:gd name="T43" fmla="*/ 25 h 152"/>
                  <a:gd name="T44" fmla="*/ 137 w 278"/>
                  <a:gd name="T45" fmla="*/ 6 h 152"/>
                  <a:gd name="T46" fmla="*/ 149 w 278"/>
                  <a:gd name="T47" fmla="*/ 2 h 152"/>
                  <a:gd name="T48" fmla="*/ 160 w 278"/>
                  <a:gd name="T49" fmla="*/ 0 h 152"/>
                  <a:gd name="T50" fmla="*/ 177 w 278"/>
                  <a:gd name="T51" fmla="*/ 7 h 152"/>
                  <a:gd name="T52" fmla="*/ 201 w 278"/>
                  <a:gd name="T53" fmla="*/ 25 h 152"/>
                  <a:gd name="T54" fmla="*/ 222 w 278"/>
                  <a:gd name="T55" fmla="*/ 37 h 152"/>
                  <a:gd name="T56" fmla="*/ 238 w 278"/>
                  <a:gd name="T57" fmla="*/ 52 h 152"/>
                  <a:gd name="T58" fmla="*/ 243 w 278"/>
                  <a:gd name="T59" fmla="*/ 69 h 152"/>
                  <a:gd name="T60" fmla="*/ 249 w 278"/>
                  <a:gd name="T61" fmla="*/ 74 h 152"/>
                  <a:gd name="T62" fmla="*/ 250 w 278"/>
                  <a:gd name="T63" fmla="*/ 76 h 152"/>
                  <a:gd name="T64" fmla="*/ 252 w 278"/>
                  <a:gd name="T65" fmla="*/ 77 h 152"/>
                  <a:gd name="T66" fmla="*/ 260 w 278"/>
                  <a:gd name="T67" fmla="*/ 91 h 152"/>
                  <a:gd name="T68" fmla="*/ 264 w 278"/>
                  <a:gd name="T69" fmla="*/ 96 h 152"/>
                  <a:gd name="T70" fmla="*/ 266 w 278"/>
                  <a:gd name="T71" fmla="*/ 99 h 152"/>
                  <a:gd name="T72" fmla="*/ 277 w 278"/>
                  <a:gd name="T73" fmla="*/ 145 h 152"/>
                  <a:gd name="T74" fmla="*/ 68 w 278"/>
                  <a:gd name="T75" fmla="*/ 125 h 152"/>
                  <a:gd name="T76" fmla="*/ 74 w 278"/>
                  <a:gd name="T77" fmla="*/ 77 h 152"/>
                  <a:gd name="T78" fmla="*/ 74 w 278"/>
                  <a:gd name="T79" fmla="*/ 115 h 152"/>
                  <a:gd name="T80" fmla="*/ 74 w 278"/>
                  <a:gd name="T81" fmla="*/ 113 h 152"/>
                  <a:gd name="T82" fmla="*/ 87 w 278"/>
                  <a:gd name="T83" fmla="*/ 130 h 152"/>
                  <a:gd name="T84" fmla="*/ 76 w 278"/>
                  <a:gd name="T85" fmla="*/ 136 h 152"/>
                  <a:gd name="T86" fmla="*/ 70 w 278"/>
                  <a:gd name="T87" fmla="*/ 140 h 152"/>
                  <a:gd name="T88" fmla="*/ 137 w 278"/>
                  <a:gd name="T89" fmla="*/ 152 h 152"/>
                  <a:gd name="T90" fmla="*/ 75 w 278"/>
                  <a:gd name="T91" fmla="*/ 117 h 152"/>
                  <a:gd name="T92" fmla="*/ 252 w 278"/>
                  <a:gd name="T93" fmla="*/ 78 h 152"/>
                  <a:gd name="T94" fmla="*/ 82 w 278"/>
                  <a:gd name="T95" fmla="*/ 66 h 152"/>
                  <a:gd name="T96" fmla="*/ 144 w 278"/>
                  <a:gd name="T97" fmla="*/ 54 h 152"/>
                  <a:gd name="T98" fmla="*/ 151 w 278"/>
                  <a:gd name="T99" fmla="*/ 61 h 152"/>
                  <a:gd name="T100" fmla="*/ 152 w 278"/>
                  <a:gd name="T101" fmla="*/ 62 h 152"/>
                  <a:gd name="T102" fmla="*/ 141 w 278"/>
                  <a:gd name="T103" fmla="*/ 61 h 152"/>
                  <a:gd name="T104" fmla="*/ 137 w 278"/>
                  <a:gd name="T105" fmla="*/ 61 h 152"/>
                  <a:gd name="T106" fmla="*/ 134 w 278"/>
                  <a:gd name="T107" fmla="*/ 61 h 152"/>
                  <a:gd name="T108" fmla="*/ 154 w 278"/>
                  <a:gd name="T109" fmla="*/ 62 h 152"/>
                  <a:gd name="T110" fmla="*/ 154 w 278"/>
                  <a:gd name="T111" fmla="*/ 61 h 152"/>
                  <a:gd name="T112" fmla="*/ 159 w 278"/>
                  <a:gd name="T113" fmla="*/ 61 h 152"/>
                  <a:gd name="T114" fmla="*/ 160 w 278"/>
                  <a:gd name="T115" fmla="*/ 60 h 152"/>
                  <a:gd name="T116" fmla="*/ 203 w 278"/>
                  <a:gd name="T117" fmla="*/ 60 h 152"/>
                  <a:gd name="T118" fmla="*/ 204 w 278"/>
                  <a:gd name="T119" fmla="*/ 59 h 152"/>
                  <a:gd name="T120" fmla="*/ 203 w 278"/>
                  <a:gd name="T121" fmla="*/ 6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78" h="152">
                    <a:moveTo>
                      <a:pt x="272" y="152"/>
                    </a:moveTo>
                    <a:lnTo>
                      <a:pt x="272" y="149"/>
                    </a:lnTo>
                    <a:lnTo>
                      <a:pt x="272" y="146"/>
                    </a:lnTo>
                    <a:lnTo>
                      <a:pt x="271" y="143"/>
                    </a:lnTo>
                    <a:lnTo>
                      <a:pt x="271" y="139"/>
                    </a:lnTo>
                    <a:lnTo>
                      <a:pt x="271" y="137"/>
                    </a:lnTo>
                    <a:lnTo>
                      <a:pt x="271" y="133"/>
                    </a:lnTo>
                    <a:lnTo>
                      <a:pt x="270" y="130"/>
                    </a:lnTo>
                    <a:lnTo>
                      <a:pt x="270" y="127"/>
                    </a:lnTo>
                    <a:lnTo>
                      <a:pt x="269" y="124"/>
                    </a:lnTo>
                    <a:lnTo>
                      <a:pt x="268" y="119"/>
                    </a:lnTo>
                    <a:lnTo>
                      <a:pt x="267" y="115"/>
                    </a:lnTo>
                    <a:lnTo>
                      <a:pt x="265" y="110"/>
                    </a:lnTo>
                    <a:lnTo>
                      <a:pt x="263" y="106"/>
                    </a:lnTo>
                    <a:lnTo>
                      <a:pt x="261" y="101"/>
                    </a:lnTo>
                    <a:lnTo>
                      <a:pt x="260" y="100"/>
                    </a:lnTo>
                    <a:lnTo>
                      <a:pt x="259" y="98"/>
                    </a:lnTo>
                    <a:lnTo>
                      <a:pt x="258" y="97"/>
                    </a:lnTo>
                    <a:lnTo>
                      <a:pt x="257" y="96"/>
                    </a:lnTo>
                    <a:lnTo>
                      <a:pt x="254" y="91"/>
                    </a:lnTo>
                    <a:lnTo>
                      <a:pt x="251" y="87"/>
                    </a:lnTo>
                    <a:lnTo>
                      <a:pt x="248" y="82"/>
                    </a:lnTo>
                    <a:lnTo>
                      <a:pt x="245" y="78"/>
                    </a:lnTo>
                    <a:lnTo>
                      <a:pt x="241" y="74"/>
                    </a:lnTo>
                    <a:lnTo>
                      <a:pt x="237" y="70"/>
                    </a:lnTo>
                    <a:lnTo>
                      <a:pt x="233" y="67"/>
                    </a:lnTo>
                    <a:lnTo>
                      <a:pt x="229" y="64"/>
                    </a:lnTo>
                    <a:lnTo>
                      <a:pt x="228" y="63"/>
                    </a:lnTo>
                    <a:lnTo>
                      <a:pt x="227" y="62"/>
                    </a:lnTo>
                    <a:lnTo>
                      <a:pt x="226" y="62"/>
                    </a:lnTo>
                    <a:lnTo>
                      <a:pt x="225" y="62"/>
                    </a:lnTo>
                    <a:lnTo>
                      <a:pt x="222" y="62"/>
                    </a:lnTo>
                    <a:lnTo>
                      <a:pt x="218" y="62"/>
                    </a:lnTo>
                    <a:lnTo>
                      <a:pt x="216" y="62"/>
                    </a:lnTo>
                    <a:lnTo>
                      <a:pt x="213" y="63"/>
                    </a:lnTo>
                    <a:lnTo>
                      <a:pt x="212" y="63"/>
                    </a:lnTo>
                    <a:lnTo>
                      <a:pt x="211" y="63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09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6" y="59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3" y="58"/>
                    </a:lnTo>
                    <a:lnTo>
                      <a:pt x="203" y="58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199" y="60"/>
                    </a:lnTo>
                    <a:lnTo>
                      <a:pt x="198" y="60"/>
                    </a:lnTo>
                    <a:lnTo>
                      <a:pt x="197" y="61"/>
                    </a:lnTo>
                    <a:lnTo>
                      <a:pt x="196" y="61"/>
                    </a:lnTo>
                    <a:lnTo>
                      <a:pt x="195" y="62"/>
                    </a:lnTo>
                    <a:lnTo>
                      <a:pt x="194" y="63"/>
                    </a:lnTo>
                    <a:lnTo>
                      <a:pt x="193" y="63"/>
                    </a:lnTo>
                    <a:lnTo>
                      <a:pt x="192" y="63"/>
                    </a:lnTo>
                    <a:lnTo>
                      <a:pt x="191" y="64"/>
                    </a:lnTo>
                    <a:lnTo>
                      <a:pt x="189" y="64"/>
                    </a:lnTo>
                    <a:lnTo>
                      <a:pt x="185" y="64"/>
                    </a:lnTo>
                    <a:lnTo>
                      <a:pt x="182" y="65"/>
                    </a:lnTo>
                    <a:lnTo>
                      <a:pt x="178" y="65"/>
                    </a:lnTo>
                    <a:lnTo>
                      <a:pt x="175" y="66"/>
                    </a:lnTo>
                    <a:lnTo>
                      <a:pt x="174" y="66"/>
                    </a:lnTo>
                    <a:lnTo>
                      <a:pt x="173" y="65"/>
                    </a:lnTo>
                    <a:lnTo>
                      <a:pt x="172" y="65"/>
                    </a:lnTo>
                    <a:lnTo>
                      <a:pt x="172" y="65"/>
                    </a:lnTo>
                    <a:lnTo>
                      <a:pt x="171" y="64"/>
                    </a:lnTo>
                    <a:lnTo>
                      <a:pt x="169" y="64"/>
                    </a:lnTo>
                    <a:lnTo>
                      <a:pt x="168" y="63"/>
                    </a:lnTo>
                    <a:lnTo>
                      <a:pt x="167" y="63"/>
                    </a:lnTo>
                    <a:lnTo>
                      <a:pt x="165" y="62"/>
                    </a:lnTo>
                    <a:lnTo>
                      <a:pt x="164" y="61"/>
                    </a:lnTo>
                    <a:lnTo>
                      <a:pt x="163" y="61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59"/>
                    </a:lnTo>
                    <a:lnTo>
                      <a:pt x="163" y="59"/>
                    </a:lnTo>
                    <a:lnTo>
                      <a:pt x="163" y="59"/>
                    </a:lnTo>
                    <a:lnTo>
                      <a:pt x="163" y="60"/>
                    </a:lnTo>
                    <a:lnTo>
                      <a:pt x="163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5" y="61"/>
                    </a:lnTo>
                    <a:lnTo>
                      <a:pt x="166" y="60"/>
                    </a:lnTo>
                    <a:lnTo>
                      <a:pt x="167" y="60"/>
                    </a:lnTo>
                    <a:lnTo>
                      <a:pt x="169" y="60"/>
                    </a:lnTo>
                    <a:lnTo>
                      <a:pt x="171" y="60"/>
                    </a:lnTo>
                    <a:lnTo>
                      <a:pt x="172" y="60"/>
                    </a:lnTo>
                    <a:lnTo>
                      <a:pt x="173" y="60"/>
                    </a:lnTo>
                    <a:lnTo>
                      <a:pt x="175" y="60"/>
                    </a:lnTo>
                    <a:lnTo>
                      <a:pt x="177" y="60"/>
                    </a:lnTo>
                    <a:lnTo>
                      <a:pt x="181" y="59"/>
                    </a:lnTo>
                    <a:lnTo>
                      <a:pt x="187" y="58"/>
                    </a:lnTo>
                    <a:lnTo>
                      <a:pt x="193" y="57"/>
                    </a:lnTo>
                    <a:lnTo>
                      <a:pt x="199" y="55"/>
                    </a:lnTo>
                    <a:lnTo>
                      <a:pt x="202" y="54"/>
                    </a:lnTo>
                    <a:lnTo>
                      <a:pt x="205" y="54"/>
                    </a:lnTo>
                    <a:lnTo>
                      <a:pt x="208" y="54"/>
                    </a:lnTo>
                    <a:lnTo>
                      <a:pt x="211" y="54"/>
                    </a:lnTo>
                    <a:lnTo>
                      <a:pt x="213" y="54"/>
                    </a:lnTo>
                    <a:lnTo>
                      <a:pt x="216" y="54"/>
                    </a:lnTo>
                    <a:lnTo>
                      <a:pt x="218" y="55"/>
                    </a:lnTo>
                    <a:lnTo>
                      <a:pt x="220" y="57"/>
                    </a:lnTo>
                    <a:lnTo>
                      <a:pt x="223" y="57"/>
                    </a:lnTo>
                    <a:lnTo>
                      <a:pt x="225" y="57"/>
                    </a:lnTo>
                    <a:lnTo>
                      <a:pt x="227" y="57"/>
                    </a:lnTo>
                    <a:lnTo>
                      <a:pt x="228" y="57"/>
                    </a:lnTo>
                    <a:lnTo>
                      <a:pt x="230" y="58"/>
                    </a:lnTo>
                    <a:lnTo>
                      <a:pt x="231" y="59"/>
                    </a:lnTo>
                    <a:lnTo>
                      <a:pt x="233" y="61"/>
                    </a:lnTo>
                    <a:lnTo>
                      <a:pt x="235" y="63"/>
                    </a:lnTo>
                    <a:lnTo>
                      <a:pt x="235" y="61"/>
                    </a:lnTo>
                    <a:lnTo>
                      <a:pt x="235" y="59"/>
                    </a:lnTo>
                    <a:lnTo>
                      <a:pt x="234" y="58"/>
                    </a:lnTo>
                    <a:lnTo>
                      <a:pt x="234" y="56"/>
                    </a:lnTo>
                    <a:lnTo>
                      <a:pt x="233" y="54"/>
                    </a:lnTo>
                    <a:lnTo>
                      <a:pt x="233" y="53"/>
                    </a:lnTo>
                    <a:lnTo>
                      <a:pt x="232" y="51"/>
                    </a:lnTo>
                    <a:lnTo>
                      <a:pt x="232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28" y="47"/>
                    </a:lnTo>
                    <a:lnTo>
                      <a:pt x="225" y="45"/>
                    </a:lnTo>
                    <a:lnTo>
                      <a:pt x="223" y="43"/>
                    </a:lnTo>
                    <a:lnTo>
                      <a:pt x="220" y="42"/>
                    </a:lnTo>
                    <a:lnTo>
                      <a:pt x="217" y="41"/>
                    </a:lnTo>
                    <a:lnTo>
                      <a:pt x="215" y="40"/>
                    </a:lnTo>
                    <a:lnTo>
                      <a:pt x="212" y="39"/>
                    </a:lnTo>
                    <a:lnTo>
                      <a:pt x="209" y="38"/>
                    </a:lnTo>
                    <a:lnTo>
                      <a:pt x="208" y="39"/>
                    </a:lnTo>
                    <a:lnTo>
                      <a:pt x="206" y="40"/>
                    </a:lnTo>
                    <a:lnTo>
                      <a:pt x="205" y="40"/>
                    </a:lnTo>
                    <a:lnTo>
                      <a:pt x="204" y="40"/>
                    </a:lnTo>
                    <a:lnTo>
                      <a:pt x="202" y="39"/>
                    </a:lnTo>
                    <a:lnTo>
                      <a:pt x="201" y="38"/>
                    </a:lnTo>
                    <a:lnTo>
                      <a:pt x="200" y="37"/>
                    </a:lnTo>
                    <a:lnTo>
                      <a:pt x="199" y="35"/>
                    </a:lnTo>
                    <a:lnTo>
                      <a:pt x="196" y="32"/>
                    </a:lnTo>
                    <a:lnTo>
                      <a:pt x="195" y="28"/>
                    </a:lnTo>
                    <a:lnTo>
                      <a:pt x="193" y="25"/>
                    </a:lnTo>
                    <a:lnTo>
                      <a:pt x="192" y="24"/>
                    </a:lnTo>
                    <a:lnTo>
                      <a:pt x="191" y="23"/>
                    </a:lnTo>
                    <a:lnTo>
                      <a:pt x="189" y="22"/>
                    </a:lnTo>
                    <a:lnTo>
                      <a:pt x="187" y="20"/>
                    </a:lnTo>
                    <a:lnTo>
                      <a:pt x="186" y="19"/>
                    </a:lnTo>
                    <a:lnTo>
                      <a:pt x="184" y="18"/>
                    </a:lnTo>
                    <a:lnTo>
                      <a:pt x="182" y="17"/>
                    </a:lnTo>
                    <a:lnTo>
                      <a:pt x="181" y="17"/>
                    </a:lnTo>
                    <a:lnTo>
                      <a:pt x="181" y="17"/>
                    </a:lnTo>
                    <a:lnTo>
                      <a:pt x="180" y="17"/>
                    </a:lnTo>
                    <a:lnTo>
                      <a:pt x="179" y="18"/>
                    </a:lnTo>
                    <a:lnTo>
                      <a:pt x="179" y="19"/>
                    </a:lnTo>
                    <a:lnTo>
                      <a:pt x="179" y="19"/>
                    </a:lnTo>
                    <a:lnTo>
                      <a:pt x="179" y="20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7" y="20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4" y="19"/>
                    </a:lnTo>
                    <a:lnTo>
                      <a:pt x="172" y="18"/>
                    </a:lnTo>
                    <a:lnTo>
                      <a:pt x="171" y="17"/>
                    </a:lnTo>
                    <a:lnTo>
                      <a:pt x="169" y="15"/>
                    </a:lnTo>
                    <a:lnTo>
                      <a:pt x="165" y="12"/>
                    </a:lnTo>
                    <a:lnTo>
                      <a:pt x="161" y="8"/>
                    </a:lnTo>
                    <a:lnTo>
                      <a:pt x="159" y="5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6" y="6"/>
                    </a:lnTo>
                    <a:lnTo>
                      <a:pt x="155" y="7"/>
                    </a:lnTo>
                    <a:lnTo>
                      <a:pt x="155" y="7"/>
                    </a:lnTo>
                    <a:lnTo>
                      <a:pt x="154" y="8"/>
                    </a:lnTo>
                    <a:lnTo>
                      <a:pt x="154" y="9"/>
                    </a:lnTo>
                    <a:lnTo>
                      <a:pt x="154" y="10"/>
                    </a:lnTo>
                    <a:lnTo>
                      <a:pt x="153" y="10"/>
                    </a:lnTo>
                    <a:lnTo>
                      <a:pt x="153" y="11"/>
                    </a:lnTo>
                    <a:lnTo>
                      <a:pt x="151" y="11"/>
                    </a:lnTo>
                    <a:lnTo>
                      <a:pt x="150" y="10"/>
                    </a:lnTo>
                    <a:lnTo>
                      <a:pt x="148" y="9"/>
                    </a:lnTo>
                    <a:lnTo>
                      <a:pt x="146" y="9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1" y="8"/>
                    </a:lnTo>
                    <a:lnTo>
                      <a:pt x="140" y="8"/>
                    </a:lnTo>
                    <a:lnTo>
                      <a:pt x="138" y="12"/>
                    </a:lnTo>
                    <a:lnTo>
                      <a:pt x="136" y="16"/>
                    </a:lnTo>
                    <a:lnTo>
                      <a:pt x="134" y="19"/>
                    </a:lnTo>
                    <a:lnTo>
                      <a:pt x="132" y="22"/>
                    </a:lnTo>
                    <a:lnTo>
                      <a:pt x="129" y="24"/>
                    </a:lnTo>
                    <a:lnTo>
                      <a:pt x="126" y="26"/>
                    </a:lnTo>
                    <a:lnTo>
                      <a:pt x="123" y="29"/>
                    </a:lnTo>
                    <a:lnTo>
                      <a:pt x="119" y="31"/>
                    </a:lnTo>
                    <a:lnTo>
                      <a:pt x="113" y="32"/>
                    </a:lnTo>
                    <a:lnTo>
                      <a:pt x="105" y="35"/>
                    </a:lnTo>
                    <a:lnTo>
                      <a:pt x="95" y="38"/>
                    </a:lnTo>
                    <a:lnTo>
                      <a:pt x="85" y="41"/>
                    </a:lnTo>
                    <a:lnTo>
                      <a:pt x="75" y="44"/>
                    </a:lnTo>
                    <a:lnTo>
                      <a:pt x="66" y="48"/>
                    </a:lnTo>
                    <a:lnTo>
                      <a:pt x="63" y="49"/>
                    </a:lnTo>
                    <a:lnTo>
                      <a:pt x="60" y="51"/>
                    </a:lnTo>
                    <a:lnTo>
                      <a:pt x="59" y="52"/>
                    </a:lnTo>
                    <a:lnTo>
                      <a:pt x="58" y="52"/>
                    </a:lnTo>
                    <a:lnTo>
                      <a:pt x="58" y="53"/>
                    </a:lnTo>
                    <a:lnTo>
                      <a:pt x="58" y="53"/>
                    </a:lnTo>
                    <a:lnTo>
                      <a:pt x="52" y="57"/>
                    </a:lnTo>
                    <a:lnTo>
                      <a:pt x="47" y="60"/>
                    </a:lnTo>
                    <a:lnTo>
                      <a:pt x="41" y="64"/>
                    </a:lnTo>
                    <a:lnTo>
                      <a:pt x="37" y="69"/>
                    </a:lnTo>
                    <a:lnTo>
                      <a:pt x="32" y="73"/>
                    </a:lnTo>
                    <a:lnTo>
                      <a:pt x="27" y="78"/>
                    </a:lnTo>
                    <a:lnTo>
                      <a:pt x="24" y="83"/>
                    </a:lnTo>
                    <a:lnTo>
                      <a:pt x="20" y="88"/>
                    </a:lnTo>
                    <a:lnTo>
                      <a:pt x="18" y="91"/>
                    </a:lnTo>
                    <a:lnTo>
                      <a:pt x="16" y="95"/>
                    </a:lnTo>
                    <a:lnTo>
                      <a:pt x="14" y="98"/>
                    </a:lnTo>
                    <a:lnTo>
                      <a:pt x="12" y="102"/>
                    </a:lnTo>
                    <a:lnTo>
                      <a:pt x="10" y="106"/>
                    </a:lnTo>
                    <a:lnTo>
                      <a:pt x="9" y="110"/>
                    </a:lnTo>
                    <a:lnTo>
                      <a:pt x="8" y="114"/>
                    </a:lnTo>
                    <a:lnTo>
                      <a:pt x="7" y="119"/>
                    </a:lnTo>
                    <a:lnTo>
                      <a:pt x="6" y="123"/>
                    </a:lnTo>
                    <a:lnTo>
                      <a:pt x="6" y="127"/>
                    </a:lnTo>
                    <a:lnTo>
                      <a:pt x="6" y="132"/>
                    </a:lnTo>
                    <a:lnTo>
                      <a:pt x="6" y="136"/>
                    </a:lnTo>
                    <a:lnTo>
                      <a:pt x="6" y="141"/>
                    </a:lnTo>
                    <a:lnTo>
                      <a:pt x="6" y="145"/>
                    </a:lnTo>
                    <a:lnTo>
                      <a:pt x="6" y="148"/>
                    </a:lnTo>
                    <a:lnTo>
                      <a:pt x="7" y="152"/>
                    </a:lnTo>
                    <a:lnTo>
                      <a:pt x="1" y="152"/>
                    </a:lnTo>
                    <a:lnTo>
                      <a:pt x="0" y="144"/>
                    </a:lnTo>
                    <a:lnTo>
                      <a:pt x="0" y="137"/>
                    </a:lnTo>
                    <a:lnTo>
                      <a:pt x="0" y="133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1" y="121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3" y="110"/>
                    </a:lnTo>
                    <a:lnTo>
                      <a:pt x="5" y="106"/>
                    </a:lnTo>
                    <a:lnTo>
                      <a:pt x="6" y="103"/>
                    </a:lnTo>
                    <a:lnTo>
                      <a:pt x="8" y="99"/>
                    </a:lnTo>
                    <a:lnTo>
                      <a:pt x="10" y="96"/>
                    </a:lnTo>
                    <a:lnTo>
                      <a:pt x="12" y="92"/>
                    </a:lnTo>
                    <a:lnTo>
                      <a:pt x="15" y="87"/>
                    </a:lnTo>
                    <a:lnTo>
                      <a:pt x="18" y="82"/>
                    </a:lnTo>
                    <a:lnTo>
                      <a:pt x="21" y="77"/>
                    </a:lnTo>
                    <a:lnTo>
                      <a:pt x="25" y="73"/>
                    </a:lnTo>
                    <a:lnTo>
                      <a:pt x="29" y="68"/>
                    </a:lnTo>
                    <a:lnTo>
                      <a:pt x="33" y="64"/>
                    </a:lnTo>
                    <a:lnTo>
                      <a:pt x="37" y="61"/>
                    </a:lnTo>
                    <a:lnTo>
                      <a:pt x="42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6" y="47"/>
                    </a:lnTo>
                    <a:lnTo>
                      <a:pt x="61" y="44"/>
                    </a:lnTo>
                    <a:lnTo>
                      <a:pt x="67" y="42"/>
                    </a:lnTo>
                    <a:lnTo>
                      <a:pt x="72" y="39"/>
                    </a:lnTo>
                    <a:lnTo>
                      <a:pt x="78" y="37"/>
                    </a:lnTo>
                    <a:lnTo>
                      <a:pt x="84" y="35"/>
                    </a:lnTo>
                    <a:lnTo>
                      <a:pt x="89" y="33"/>
                    </a:lnTo>
                    <a:lnTo>
                      <a:pt x="95" y="32"/>
                    </a:lnTo>
                    <a:lnTo>
                      <a:pt x="102" y="31"/>
                    </a:lnTo>
                    <a:lnTo>
                      <a:pt x="108" y="29"/>
                    </a:lnTo>
                    <a:lnTo>
                      <a:pt x="111" y="29"/>
                    </a:lnTo>
                    <a:lnTo>
                      <a:pt x="113" y="28"/>
                    </a:lnTo>
                    <a:lnTo>
                      <a:pt x="116" y="26"/>
                    </a:lnTo>
                    <a:lnTo>
                      <a:pt x="119" y="25"/>
                    </a:lnTo>
                    <a:lnTo>
                      <a:pt x="122" y="24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8" y="18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1" y="15"/>
                    </a:lnTo>
                    <a:lnTo>
                      <a:pt x="131" y="14"/>
                    </a:lnTo>
                    <a:lnTo>
                      <a:pt x="132" y="12"/>
                    </a:lnTo>
                    <a:lnTo>
                      <a:pt x="134" y="11"/>
                    </a:lnTo>
                    <a:lnTo>
                      <a:pt x="135" y="9"/>
                    </a:lnTo>
                    <a:lnTo>
                      <a:pt x="136" y="8"/>
                    </a:lnTo>
                    <a:lnTo>
                      <a:pt x="137" y="7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40" y="5"/>
                    </a:lnTo>
                    <a:lnTo>
                      <a:pt x="141" y="3"/>
                    </a:lnTo>
                    <a:lnTo>
                      <a:pt x="143" y="3"/>
                    </a:lnTo>
                    <a:lnTo>
                      <a:pt x="145" y="2"/>
                    </a:lnTo>
                    <a:lnTo>
                      <a:pt x="147" y="2"/>
                    </a:lnTo>
                    <a:lnTo>
                      <a:pt x="149" y="2"/>
                    </a:lnTo>
                    <a:lnTo>
                      <a:pt x="151" y="3"/>
                    </a:lnTo>
                    <a:lnTo>
                      <a:pt x="153" y="3"/>
                    </a:lnTo>
                    <a:lnTo>
                      <a:pt x="154" y="4"/>
                    </a:lnTo>
                    <a:lnTo>
                      <a:pt x="155" y="3"/>
                    </a:lnTo>
                    <a:lnTo>
                      <a:pt x="155" y="3"/>
                    </a:lnTo>
                    <a:lnTo>
                      <a:pt x="156" y="3"/>
                    </a:lnTo>
                    <a:lnTo>
                      <a:pt x="157" y="2"/>
                    </a:lnTo>
                    <a:lnTo>
                      <a:pt x="157" y="2"/>
                    </a:lnTo>
                    <a:lnTo>
                      <a:pt x="158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1" y="0"/>
                    </a:lnTo>
                    <a:lnTo>
                      <a:pt x="162" y="1"/>
                    </a:lnTo>
                    <a:lnTo>
                      <a:pt x="165" y="2"/>
                    </a:lnTo>
                    <a:lnTo>
                      <a:pt x="168" y="4"/>
                    </a:lnTo>
                    <a:lnTo>
                      <a:pt x="171" y="6"/>
                    </a:lnTo>
                    <a:lnTo>
                      <a:pt x="174" y="7"/>
                    </a:lnTo>
                    <a:lnTo>
                      <a:pt x="175" y="7"/>
                    </a:lnTo>
                    <a:lnTo>
                      <a:pt x="176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7"/>
                    </a:lnTo>
                    <a:lnTo>
                      <a:pt x="177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9" y="9"/>
                    </a:lnTo>
                    <a:lnTo>
                      <a:pt x="183" y="10"/>
                    </a:lnTo>
                    <a:lnTo>
                      <a:pt x="187" y="11"/>
                    </a:lnTo>
                    <a:lnTo>
                      <a:pt x="190" y="14"/>
                    </a:lnTo>
                    <a:lnTo>
                      <a:pt x="194" y="16"/>
                    </a:lnTo>
                    <a:lnTo>
                      <a:pt x="197" y="18"/>
                    </a:lnTo>
                    <a:lnTo>
                      <a:pt x="198" y="20"/>
                    </a:lnTo>
                    <a:lnTo>
                      <a:pt x="199" y="21"/>
                    </a:lnTo>
                    <a:lnTo>
                      <a:pt x="200" y="23"/>
                    </a:lnTo>
                    <a:lnTo>
                      <a:pt x="201" y="24"/>
                    </a:lnTo>
                    <a:lnTo>
                      <a:pt x="201" y="25"/>
                    </a:lnTo>
                    <a:lnTo>
                      <a:pt x="202" y="25"/>
                    </a:lnTo>
                    <a:lnTo>
                      <a:pt x="202" y="26"/>
                    </a:lnTo>
                    <a:lnTo>
                      <a:pt x="203" y="26"/>
                    </a:lnTo>
                    <a:lnTo>
                      <a:pt x="203" y="27"/>
                    </a:lnTo>
                    <a:lnTo>
                      <a:pt x="204" y="27"/>
                    </a:lnTo>
                    <a:lnTo>
                      <a:pt x="205" y="28"/>
                    </a:lnTo>
                    <a:lnTo>
                      <a:pt x="205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8" y="30"/>
                    </a:lnTo>
                    <a:lnTo>
                      <a:pt x="208" y="30"/>
                    </a:lnTo>
                    <a:lnTo>
                      <a:pt x="209" y="31"/>
                    </a:lnTo>
                    <a:lnTo>
                      <a:pt x="210" y="32"/>
                    </a:lnTo>
                    <a:lnTo>
                      <a:pt x="212" y="33"/>
                    </a:lnTo>
                    <a:lnTo>
                      <a:pt x="214" y="34"/>
                    </a:lnTo>
                    <a:lnTo>
                      <a:pt x="218" y="35"/>
                    </a:lnTo>
                    <a:lnTo>
                      <a:pt x="222" y="37"/>
                    </a:lnTo>
                    <a:lnTo>
                      <a:pt x="224" y="38"/>
                    </a:lnTo>
                    <a:lnTo>
                      <a:pt x="226" y="39"/>
                    </a:lnTo>
                    <a:lnTo>
                      <a:pt x="228" y="40"/>
                    </a:lnTo>
                    <a:lnTo>
                      <a:pt x="230" y="41"/>
                    </a:lnTo>
                    <a:lnTo>
                      <a:pt x="231" y="42"/>
                    </a:lnTo>
                    <a:lnTo>
                      <a:pt x="232" y="44"/>
                    </a:lnTo>
                    <a:lnTo>
                      <a:pt x="233" y="46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5" y="49"/>
                    </a:lnTo>
                    <a:lnTo>
                      <a:pt x="235" y="49"/>
                    </a:lnTo>
                    <a:lnTo>
                      <a:pt x="236" y="49"/>
                    </a:lnTo>
                    <a:lnTo>
                      <a:pt x="237" y="50"/>
                    </a:lnTo>
                    <a:lnTo>
                      <a:pt x="238" y="52"/>
                    </a:lnTo>
                    <a:lnTo>
                      <a:pt x="238" y="56"/>
                    </a:lnTo>
                    <a:lnTo>
                      <a:pt x="239" y="59"/>
                    </a:lnTo>
                    <a:lnTo>
                      <a:pt x="239" y="62"/>
                    </a:lnTo>
                    <a:lnTo>
                      <a:pt x="240" y="64"/>
                    </a:lnTo>
                    <a:lnTo>
                      <a:pt x="240" y="66"/>
                    </a:lnTo>
                    <a:lnTo>
                      <a:pt x="240" y="66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2" y="68"/>
                    </a:lnTo>
                    <a:lnTo>
                      <a:pt x="242" y="68"/>
                    </a:lnTo>
                    <a:lnTo>
                      <a:pt x="242" y="69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70"/>
                    </a:lnTo>
                    <a:lnTo>
                      <a:pt x="244" y="70"/>
                    </a:lnTo>
                    <a:lnTo>
                      <a:pt x="245" y="71"/>
                    </a:lnTo>
                    <a:lnTo>
                      <a:pt x="246" y="72"/>
                    </a:lnTo>
                    <a:lnTo>
                      <a:pt x="247" y="72"/>
                    </a:lnTo>
                    <a:lnTo>
                      <a:pt x="247" y="73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2" y="77"/>
                    </a:lnTo>
                    <a:lnTo>
                      <a:pt x="252" y="77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3" y="78"/>
                    </a:lnTo>
                    <a:lnTo>
                      <a:pt x="253" y="78"/>
                    </a:lnTo>
                    <a:lnTo>
                      <a:pt x="253" y="79"/>
                    </a:lnTo>
                    <a:lnTo>
                      <a:pt x="254" y="81"/>
                    </a:lnTo>
                    <a:lnTo>
                      <a:pt x="255" y="82"/>
                    </a:lnTo>
                    <a:lnTo>
                      <a:pt x="256" y="84"/>
                    </a:lnTo>
                    <a:lnTo>
                      <a:pt x="258" y="86"/>
                    </a:lnTo>
                    <a:lnTo>
                      <a:pt x="259" y="87"/>
                    </a:lnTo>
                    <a:lnTo>
                      <a:pt x="260" y="89"/>
                    </a:lnTo>
                    <a:lnTo>
                      <a:pt x="261" y="90"/>
                    </a:lnTo>
                    <a:lnTo>
                      <a:pt x="261" y="90"/>
                    </a:lnTo>
                    <a:lnTo>
                      <a:pt x="261" y="91"/>
                    </a:lnTo>
                    <a:lnTo>
                      <a:pt x="260" y="91"/>
                    </a:lnTo>
                    <a:lnTo>
                      <a:pt x="260" y="91"/>
                    </a:lnTo>
                    <a:lnTo>
                      <a:pt x="261" y="91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2"/>
                    </a:lnTo>
                    <a:lnTo>
                      <a:pt x="263" y="93"/>
                    </a:lnTo>
                    <a:lnTo>
                      <a:pt x="263" y="94"/>
                    </a:lnTo>
                    <a:lnTo>
                      <a:pt x="264" y="95"/>
                    </a:lnTo>
                    <a:lnTo>
                      <a:pt x="264" y="95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9" y="105"/>
                    </a:lnTo>
                    <a:lnTo>
                      <a:pt x="271" y="111"/>
                    </a:lnTo>
                    <a:lnTo>
                      <a:pt x="273" y="116"/>
                    </a:lnTo>
                    <a:lnTo>
                      <a:pt x="274" y="121"/>
                    </a:lnTo>
                    <a:lnTo>
                      <a:pt x="276" y="126"/>
                    </a:lnTo>
                    <a:lnTo>
                      <a:pt x="277" y="131"/>
                    </a:lnTo>
                    <a:lnTo>
                      <a:pt x="277" y="137"/>
                    </a:lnTo>
                    <a:lnTo>
                      <a:pt x="278" y="143"/>
                    </a:lnTo>
                    <a:lnTo>
                      <a:pt x="277" y="143"/>
                    </a:lnTo>
                    <a:lnTo>
                      <a:pt x="277" y="144"/>
                    </a:lnTo>
                    <a:lnTo>
                      <a:pt x="277" y="145"/>
                    </a:lnTo>
                    <a:lnTo>
                      <a:pt x="277" y="146"/>
                    </a:lnTo>
                    <a:lnTo>
                      <a:pt x="277" y="147"/>
                    </a:lnTo>
                    <a:lnTo>
                      <a:pt x="277" y="149"/>
                    </a:lnTo>
                    <a:lnTo>
                      <a:pt x="277" y="151"/>
                    </a:lnTo>
                    <a:lnTo>
                      <a:pt x="277" y="152"/>
                    </a:lnTo>
                    <a:lnTo>
                      <a:pt x="272" y="152"/>
                    </a:lnTo>
                    <a:close/>
                    <a:moveTo>
                      <a:pt x="47" y="152"/>
                    </a:moveTo>
                    <a:lnTo>
                      <a:pt x="49" y="149"/>
                    </a:lnTo>
                    <a:lnTo>
                      <a:pt x="52" y="147"/>
                    </a:lnTo>
                    <a:lnTo>
                      <a:pt x="54" y="144"/>
                    </a:lnTo>
                    <a:lnTo>
                      <a:pt x="57" y="141"/>
                    </a:lnTo>
                    <a:lnTo>
                      <a:pt x="60" y="139"/>
                    </a:lnTo>
                    <a:lnTo>
                      <a:pt x="64" y="136"/>
                    </a:lnTo>
                    <a:lnTo>
                      <a:pt x="68" y="134"/>
                    </a:lnTo>
                    <a:lnTo>
                      <a:pt x="72" y="131"/>
                    </a:lnTo>
                    <a:lnTo>
                      <a:pt x="71" y="131"/>
                    </a:lnTo>
                    <a:lnTo>
                      <a:pt x="71" y="130"/>
                    </a:lnTo>
                    <a:lnTo>
                      <a:pt x="70" y="129"/>
                    </a:lnTo>
                    <a:lnTo>
                      <a:pt x="69" y="128"/>
                    </a:lnTo>
                    <a:lnTo>
                      <a:pt x="68" y="127"/>
                    </a:lnTo>
                    <a:lnTo>
                      <a:pt x="68" y="125"/>
                    </a:lnTo>
                    <a:lnTo>
                      <a:pt x="67" y="125"/>
                    </a:lnTo>
                    <a:lnTo>
                      <a:pt x="67" y="124"/>
                    </a:lnTo>
                    <a:lnTo>
                      <a:pt x="65" y="121"/>
                    </a:lnTo>
                    <a:lnTo>
                      <a:pt x="64" y="117"/>
                    </a:lnTo>
                    <a:lnTo>
                      <a:pt x="63" y="114"/>
                    </a:lnTo>
                    <a:lnTo>
                      <a:pt x="62" y="110"/>
                    </a:lnTo>
                    <a:lnTo>
                      <a:pt x="62" y="107"/>
                    </a:lnTo>
                    <a:lnTo>
                      <a:pt x="62" y="104"/>
                    </a:lnTo>
                    <a:lnTo>
                      <a:pt x="62" y="100"/>
                    </a:lnTo>
                    <a:lnTo>
                      <a:pt x="62" y="97"/>
                    </a:lnTo>
                    <a:lnTo>
                      <a:pt x="62" y="93"/>
                    </a:lnTo>
                    <a:lnTo>
                      <a:pt x="64" y="90"/>
                    </a:lnTo>
                    <a:lnTo>
                      <a:pt x="64" y="87"/>
                    </a:lnTo>
                    <a:lnTo>
                      <a:pt x="66" y="84"/>
                    </a:lnTo>
                    <a:lnTo>
                      <a:pt x="68" y="80"/>
                    </a:lnTo>
                    <a:lnTo>
                      <a:pt x="69" y="77"/>
                    </a:lnTo>
                    <a:lnTo>
                      <a:pt x="71" y="74"/>
                    </a:lnTo>
                    <a:lnTo>
                      <a:pt x="74" y="71"/>
                    </a:lnTo>
                    <a:lnTo>
                      <a:pt x="74" y="72"/>
                    </a:lnTo>
                    <a:lnTo>
                      <a:pt x="74" y="74"/>
                    </a:lnTo>
                    <a:lnTo>
                      <a:pt x="74" y="77"/>
                    </a:lnTo>
                    <a:lnTo>
                      <a:pt x="74" y="80"/>
                    </a:lnTo>
                    <a:lnTo>
                      <a:pt x="73" y="83"/>
                    </a:lnTo>
                    <a:lnTo>
                      <a:pt x="73" y="86"/>
                    </a:lnTo>
                    <a:lnTo>
                      <a:pt x="73" y="88"/>
                    </a:lnTo>
                    <a:lnTo>
                      <a:pt x="73" y="90"/>
                    </a:lnTo>
                    <a:lnTo>
                      <a:pt x="74" y="90"/>
                    </a:lnTo>
                    <a:lnTo>
                      <a:pt x="74" y="90"/>
                    </a:lnTo>
                    <a:lnTo>
                      <a:pt x="74" y="89"/>
                    </a:lnTo>
                    <a:lnTo>
                      <a:pt x="74" y="89"/>
                    </a:lnTo>
                    <a:lnTo>
                      <a:pt x="74" y="88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90"/>
                    </a:lnTo>
                    <a:lnTo>
                      <a:pt x="74" y="94"/>
                    </a:lnTo>
                    <a:lnTo>
                      <a:pt x="74" y="97"/>
                    </a:lnTo>
                    <a:lnTo>
                      <a:pt x="74" y="101"/>
                    </a:lnTo>
                    <a:lnTo>
                      <a:pt x="74" y="104"/>
                    </a:lnTo>
                    <a:lnTo>
                      <a:pt x="74" y="108"/>
                    </a:lnTo>
                    <a:lnTo>
                      <a:pt x="74" y="111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5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5" y="122"/>
                    </a:lnTo>
                    <a:lnTo>
                      <a:pt x="76" y="124"/>
                    </a:lnTo>
                    <a:lnTo>
                      <a:pt x="78" y="125"/>
                    </a:lnTo>
                    <a:lnTo>
                      <a:pt x="80" y="127"/>
                    </a:lnTo>
                    <a:lnTo>
                      <a:pt x="82" y="129"/>
                    </a:lnTo>
                    <a:lnTo>
                      <a:pt x="83" y="129"/>
                    </a:lnTo>
                    <a:lnTo>
                      <a:pt x="84" y="129"/>
                    </a:lnTo>
                    <a:lnTo>
                      <a:pt x="85" y="129"/>
                    </a:lnTo>
                    <a:lnTo>
                      <a:pt x="85" y="129"/>
                    </a:lnTo>
                    <a:lnTo>
                      <a:pt x="86" y="129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8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9" y="131"/>
                    </a:lnTo>
                    <a:lnTo>
                      <a:pt x="90" y="131"/>
                    </a:lnTo>
                    <a:lnTo>
                      <a:pt x="90" y="131"/>
                    </a:lnTo>
                    <a:lnTo>
                      <a:pt x="90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7" y="134"/>
                    </a:lnTo>
                    <a:lnTo>
                      <a:pt x="85" y="134"/>
                    </a:lnTo>
                    <a:lnTo>
                      <a:pt x="83" y="134"/>
                    </a:lnTo>
                    <a:lnTo>
                      <a:pt x="81" y="134"/>
                    </a:lnTo>
                    <a:lnTo>
                      <a:pt x="80" y="135"/>
                    </a:lnTo>
                    <a:lnTo>
                      <a:pt x="78" y="135"/>
                    </a:lnTo>
                    <a:lnTo>
                      <a:pt x="76" y="136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4" y="138"/>
                    </a:lnTo>
                    <a:lnTo>
                      <a:pt x="72" y="139"/>
                    </a:lnTo>
                    <a:lnTo>
                      <a:pt x="71" y="139"/>
                    </a:lnTo>
                    <a:lnTo>
                      <a:pt x="70" y="140"/>
                    </a:lnTo>
                    <a:lnTo>
                      <a:pt x="68" y="142"/>
                    </a:lnTo>
                    <a:lnTo>
                      <a:pt x="67" y="144"/>
                    </a:lnTo>
                    <a:lnTo>
                      <a:pt x="65" y="146"/>
                    </a:lnTo>
                    <a:lnTo>
                      <a:pt x="64" y="148"/>
                    </a:lnTo>
                    <a:lnTo>
                      <a:pt x="62" y="150"/>
                    </a:lnTo>
                    <a:lnTo>
                      <a:pt x="61" y="152"/>
                    </a:lnTo>
                    <a:lnTo>
                      <a:pt x="47" y="152"/>
                    </a:lnTo>
                    <a:close/>
                    <a:moveTo>
                      <a:pt x="153" y="152"/>
                    </a:moveTo>
                    <a:lnTo>
                      <a:pt x="135" y="152"/>
                    </a:lnTo>
                    <a:lnTo>
                      <a:pt x="135" y="152"/>
                    </a:lnTo>
                    <a:lnTo>
                      <a:pt x="135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1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8" y="152"/>
                    </a:lnTo>
                    <a:lnTo>
                      <a:pt x="138" y="151"/>
                    </a:lnTo>
                    <a:lnTo>
                      <a:pt x="138" y="151"/>
                    </a:lnTo>
                    <a:lnTo>
                      <a:pt x="139" y="150"/>
                    </a:lnTo>
                    <a:lnTo>
                      <a:pt x="140" y="150"/>
                    </a:lnTo>
                    <a:lnTo>
                      <a:pt x="142" y="150"/>
                    </a:lnTo>
                    <a:lnTo>
                      <a:pt x="143" y="150"/>
                    </a:lnTo>
                    <a:lnTo>
                      <a:pt x="146" y="150"/>
                    </a:lnTo>
                    <a:lnTo>
                      <a:pt x="148" y="151"/>
                    </a:lnTo>
                    <a:lnTo>
                      <a:pt x="150" y="152"/>
                    </a:lnTo>
                    <a:lnTo>
                      <a:pt x="153" y="152"/>
                    </a:lnTo>
                    <a:close/>
                    <a:moveTo>
                      <a:pt x="75" y="118"/>
                    </a:move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close/>
                    <a:moveTo>
                      <a:pt x="252" y="78"/>
                    </a:move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9"/>
                    </a:lnTo>
                    <a:lnTo>
                      <a:pt x="252" y="79"/>
                    </a:lnTo>
                    <a:lnTo>
                      <a:pt x="252" y="78"/>
                    </a:lnTo>
                    <a:close/>
                    <a:moveTo>
                      <a:pt x="84" y="66"/>
                    </a:moveTo>
                    <a:lnTo>
                      <a:pt x="84" y="66"/>
                    </a:lnTo>
                    <a:lnTo>
                      <a:pt x="83" y="66"/>
                    </a:lnTo>
                    <a:lnTo>
                      <a:pt x="83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1" y="66"/>
                    </a:lnTo>
                    <a:lnTo>
                      <a:pt x="82" y="65"/>
                    </a:lnTo>
                    <a:lnTo>
                      <a:pt x="82" y="64"/>
                    </a:lnTo>
                    <a:lnTo>
                      <a:pt x="82" y="63"/>
                    </a:lnTo>
                    <a:lnTo>
                      <a:pt x="83" y="63"/>
                    </a:lnTo>
                    <a:lnTo>
                      <a:pt x="85" y="61"/>
                    </a:lnTo>
                    <a:lnTo>
                      <a:pt x="87" y="60"/>
                    </a:lnTo>
                    <a:lnTo>
                      <a:pt x="89" y="59"/>
                    </a:lnTo>
                    <a:lnTo>
                      <a:pt x="92" y="58"/>
                    </a:lnTo>
                    <a:lnTo>
                      <a:pt x="95" y="58"/>
                    </a:lnTo>
                    <a:lnTo>
                      <a:pt x="98" y="57"/>
                    </a:lnTo>
                    <a:lnTo>
                      <a:pt x="105" y="56"/>
                    </a:lnTo>
                    <a:lnTo>
                      <a:pt x="111" y="55"/>
                    </a:lnTo>
                    <a:lnTo>
                      <a:pt x="116" y="55"/>
                    </a:lnTo>
                    <a:lnTo>
                      <a:pt x="120" y="54"/>
                    </a:lnTo>
                    <a:lnTo>
                      <a:pt x="122" y="54"/>
                    </a:lnTo>
                    <a:lnTo>
                      <a:pt x="127" y="54"/>
                    </a:lnTo>
                    <a:lnTo>
                      <a:pt x="132" y="54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3" y="54"/>
                    </a:lnTo>
                    <a:lnTo>
                      <a:pt x="155" y="54"/>
                    </a:lnTo>
                    <a:lnTo>
                      <a:pt x="155" y="53"/>
                    </a:lnTo>
                    <a:lnTo>
                      <a:pt x="156" y="53"/>
                    </a:lnTo>
                    <a:lnTo>
                      <a:pt x="157" y="53"/>
                    </a:lnTo>
                    <a:lnTo>
                      <a:pt x="158" y="53"/>
                    </a:lnTo>
                    <a:lnTo>
                      <a:pt x="159" y="53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5"/>
                    </a:lnTo>
                    <a:lnTo>
                      <a:pt x="159" y="56"/>
                    </a:lnTo>
                    <a:lnTo>
                      <a:pt x="159" y="57"/>
                    </a:lnTo>
                    <a:lnTo>
                      <a:pt x="159" y="57"/>
                    </a:lnTo>
                    <a:lnTo>
                      <a:pt x="158" y="58"/>
                    </a:lnTo>
                    <a:lnTo>
                      <a:pt x="157" y="59"/>
                    </a:lnTo>
                    <a:lnTo>
                      <a:pt x="155" y="59"/>
                    </a:lnTo>
                    <a:lnTo>
                      <a:pt x="153" y="60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0" y="61"/>
                    </a:lnTo>
                    <a:lnTo>
                      <a:pt x="150" y="62"/>
                    </a:lnTo>
                    <a:lnTo>
                      <a:pt x="150" y="61"/>
                    </a:lnTo>
                    <a:lnTo>
                      <a:pt x="149" y="61"/>
                    </a:lnTo>
                    <a:lnTo>
                      <a:pt x="147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3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0" y="61"/>
                    </a:lnTo>
                    <a:lnTo>
                      <a:pt x="126" y="61"/>
                    </a:lnTo>
                    <a:lnTo>
                      <a:pt x="122" y="62"/>
                    </a:lnTo>
                    <a:lnTo>
                      <a:pt x="117" y="62"/>
                    </a:lnTo>
                    <a:lnTo>
                      <a:pt x="113" y="62"/>
                    </a:lnTo>
                    <a:lnTo>
                      <a:pt x="109" y="62"/>
                    </a:lnTo>
                    <a:lnTo>
                      <a:pt x="104" y="62"/>
                    </a:lnTo>
                    <a:lnTo>
                      <a:pt x="100" y="63"/>
                    </a:lnTo>
                    <a:lnTo>
                      <a:pt x="98" y="63"/>
                    </a:lnTo>
                    <a:lnTo>
                      <a:pt x="96" y="64"/>
                    </a:lnTo>
                    <a:lnTo>
                      <a:pt x="94" y="64"/>
                    </a:lnTo>
                    <a:lnTo>
                      <a:pt x="92" y="65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6" y="66"/>
                    </a:lnTo>
                    <a:lnTo>
                      <a:pt x="84" y="66"/>
                    </a:lnTo>
                    <a:close/>
                    <a:moveTo>
                      <a:pt x="154" y="62"/>
                    </a:moveTo>
                    <a:lnTo>
                      <a:pt x="154" y="62"/>
                    </a:lnTo>
                    <a:lnTo>
                      <a:pt x="154" y="62"/>
                    </a:lnTo>
                    <a:lnTo>
                      <a:pt x="154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5" y="61"/>
                    </a:lnTo>
                    <a:lnTo>
                      <a:pt x="155" y="61"/>
                    </a:lnTo>
                    <a:lnTo>
                      <a:pt x="156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8" y="61"/>
                    </a:lnTo>
                    <a:lnTo>
                      <a:pt x="159" y="61"/>
                    </a:lnTo>
                    <a:lnTo>
                      <a:pt x="159" y="60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8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6" y="61"/>
                    </a:lnTo>
                    <a:lnTo>
                      <a:pt x="155" y="62"/>
                    </a:lnTo>
                    <a:lnTo>
                      <a:pt x="154" y="62"/>
                    </a:lnTo>
                    <a:lnTo>
                      <a:pt x="154" y="62"/>
                    </a:lnTo>
                    <a:close/>
                    <a:moveTo>
                      <a:pt x="161" y="61"/>
                    </a:moveTo>
                    <a:lnTo>
                      <a:pt x="161" y="61"/>
                    </a:lnTo>
                    <a:lnTo>
                      <a:pt x="160" y="61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close/>
                    <a:moveTo>
                      <a:pt x="203" y="61"/>
                    </a:moveTo>
                    <a:lnTo>
                      <a:pt x="203" y="61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3" y="60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pic>
          <p:nvPicPr>
            <p:cNvPr id="1054" name="Picture 3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" y="93"/>
              <a:ext cx="595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31"/>
            <p:cNvSpPr>
              <a:spLocks noChangeArrowheads="1"/>
            </p:cNvSpPr>
            <p:nvPr/>
          </p:nvSpPr>
          <p:spPr bwMode="auto">
            <a:xfrm>
              <a:off x="1604" y="200"/>
              <a:ext cx="163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I.E.S. Mateo 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32"/>
            <p:cNvSpPr>
              <a:spLocks noChangeArrowheads="1"/>
            </p:cNvSpPr>
            <p:nvPr/>
          </p:nvSpPr>
          <p:spPr bwMode="auto">
            <a:xfrm>
              <a:off x="3115" y="200"/>
              <a:ext cx="73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lemán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3729" y="200"/>
              <a:ext cx="16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2368" y="486"/>
              <a:ext cx="769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CC 28030903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3066" y="484"/>
              <a:ext cx="84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4" name="Group 38"/>
            <p:cNvGrpSpPr>
              <a:grpSpLocks/>
            </p:cNvGrpSpPr>
            <p:nvPr/>
          </p:nvGrpSpPr>
          <p:grpSpPr bwMode="auto">
            <a:xfrm>
              <a:off x="6923" y="93"/>
              <a:ext cx="661" cy="617"/>
              <a:chOff x="6923" y="93"/>
              <a:chExt cx="661" cy="617"/>
            </a:xfrm>
          </p:grpSpPr>
          <p:sp>
            <p:nvSpPr>
              <p:cNvPr id="34" name="Rectangle 36"/>
              <p:cNvSpPr>
                <a:spLocks noChangeArrowheads="1"/>
              </p:cNvSpPr>
              <p:nvPr/>
            </p:nvSpPr>
            <p:spPr bwMode="auto">
              <a:xfrm>
                <a:off x="6923" y="533"/>
                <a:ext cx="82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1061" name="Picture 3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" y="93"/>
                <a:ext cx="658" cy="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5" name="Rectangle 39"/>
            <p:cNvSpPr>
              <a:spLocks noChangeArrowheads="1"/>
            </p:cNvSpPr>
            <p:nvPr/>
          </p:nvSpPr>
          <p:spPr bwMode="auto">
            <a:xfrm>
              <a:off x="5774" y="100"/>
              <a:ext cx="113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UNIÓN EUROPEA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40"/>
            <p:cNvSpPr>
              <a:spLocks noChangeArrowheads="1"/>
            </p:cNvSpPr>
            <p:nvPr/>
          </p:nvSpPr>
          <p:spPr bwMode="auto">
            <a:xfrm>
              <a:off x="6839" y="100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41"/>
            <p:cNvSpPr>
              <a:spLocks noChangeArrowheads="1"/>
            </p:cNvSpPr>
            <p:nvPr/>
          </p:nvSpPr>
          <p:spPr bwMode="auto">
            <a:xfrm>
              <a:off x="5729" y="264"/>
              <a:ext cx="12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Fondo Social Europeo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42"/>
            <p:cNvSpPr>
              <a:spLocks noChangeArrowheads="1"/>
            </p:cNvSpPr>
            <p:nvPr/>
          </p:nvSpPr>
          <p:spPr bwMode="auto">
            <a:xfrm>
              <a:off x="6839" y="264"/>
              <a:ext cx="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43"/>
            <p:cNvSpPr>
              <a:spLocks noChangeArrowheads="1"/>
            </p:cNvSpPr>
            <p:nvPr/>
          </p:nvSpPr>
          <p:spPr bwMode="auto">
            <a:xfrm>
              <a:off x="5424" y="407"/>
              <a:ext cx="15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“El FSE invierte en tu futuro”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4"/>
            <p:cNvSpPr>
              <a:spLocks noChangeArrowheads="1"/>
            </p:cNvSpPr>
            <p:nvPr/>
          </p:nvSpPr>
          <p:spPr bwMode="auto">
            <a:xfrm>
              <a:off x="6839" y="407"/>
              <a:ext cx="8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45"/>
            <p:cNvSpPr>
              <a:spLocks noChangeArrowheads="1"/>
            </p:cNvSpPr>
            <p:nvPr/>
          </p:nvSpPr>
          <p:spPr bwMode="auto">
            <a:xfrm>
              <a:off x="6839" y="535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46"/>
            <p:cNvSpPr>
              <a:spLocks noChangeArrowheads="1"/>
            </p:cNvSpPr>
            <p:nvPr/>
          </p:nvSpPr>
          <p:spPr bwMode="auto">
            <a:xfrm>
              <a:off x="6839" y="664"/>
              <a:ext cx="9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47"/>
            <p:cNvSpPr>
              <a:spLocks noChangeArrowheads="1"/>
            </p:cNvSpPr>
            <p:nvPr/>
          </p:nvSpPr>
          <p:spPr bwMode="auto">
            <a:xfrm>
              <a:off x="6839" y="828"/>
              <a:ext cx="173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51" name="2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885590"/>
              </p:ext>
            </p:extLst>
          </p:nvPr>
        </p:nvGraphicFramePr>
        <p:xfrm>
          <a:off x="2428127" y="1674896"/>
          <a:ext cx="8593412" cy="4823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9374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8472" y="5053858"/>
            <a:ext cx="10903528" cy="149093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/>
            </a:r>
            <a:br>
              <a:rPr lang="es-ES" sz="4800" b="1" dirty="0"/>
            </a:br>
            <a:r>
              <a:rPr lang="es-ES" sz="6000" b="1" dirty="0" smtClean="0"/>
              <a:t/>
            </a:r>
            <a:br>
              <a:rPr lang="es-ES" sz="6000" b="1" dirty="0" smtClean="0"/>
            </a:br>
            <a: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 Y LO OLVIDO, ENSEÑAME Y LO RECUERDO, INVOLUCRAME Y LO APRENDO.</a:t>
            </a:r>
            <a:b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es-ES" sz="5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!!!!OS ESPERAMOS!!!!!</a:t>
            </a:r>
            <a:r>
              <a:rPr lang="es-ES" sz="6000" b="1" dirty="0" smtClean="0"/>
              <a:t>	</a:t>
            </a:r>
            <a:endParaRPr lang="es-ES" sz="2400" b="1" dirty="0"/>
          </a:p>
        </p:txBody>
      </p: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395288" y="100013"/>
            <a:ext cx="11644313" cy="1752600"/>
            <a:chOff x="249" y="63"/>
            <a:chExt cx="7335" cy="1104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2" y="63"/>
              <a:ext cx="7322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945" y="151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945" y="233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945" y="427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49" y="705"/>
              <a:ext cx="2168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Comunidad de Madrid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240" y="705"/>
              <a:ext cx="15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1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 Black" panose="020B0A040201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62" y="897"/>
              <a:ext cx="327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Arial" panose="020B0604020202020204" pitchFamily="34" charset="0"/>
                </a:rPr>
                <a:t>CONSEJERÍA DE EDUCACIÓN E INVESTIGACIÓN    </a:t>
              </a:r>
              <a:endPara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3349" y="946"/>
              <a:ext cx="13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2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Arial" panose="020B0604020202020204" pitchFamily="34" charset="0"/>
                </a:rPr>
                <a:t>  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431" y="882"/>
              <a:ext cx="11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8" name="Group 29"/>
            <p:cNvGrpSpPr>
              <a:grpSpLocks/>
            </p:cNvGrpSpPr>
            <p:nvPr/>
          </p:nvGrpSpPr>
          <p:grpSpPr bwMode="auto">
            <a:xfrm>
              <a:off x="1017" y="80"/>
              <a:ext cx="514" cy="610"/>
              <a:chOff x="1017" y="80"/>
              <a:chExt cx="514" cy="610"/>
            </a:xfrm>
          </p:grpSpPr>
          <p:sp>
            <p:nvSpPr>
              <p:cNvPr id="35" name="Freeform 13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14"/>
              <p:cNvSpPr>
                <a:spLocks/>
              </p:cNvSpPr>
              <p:nvPr/>
            </p:nvSpPr>
            <p:spPr bwMode="auto">
              <a:xfrm>
                <a:off x="1465" y="687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1 h 1"/>
                  <a:gd name="T7" fmla="*/ 1 h 1"/>
                  <a:gd name="T8" fmla="*/ 0 h 1"/>
                  <a:gd name="T9" fmla="*/ 1 h 1"/>
                  <a:gd name="T10" fmla="*/ 1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15"/>
              <p:cNvSpPr>
                <a:spLocks noEditPoints="1"/>
              </p:cNvSpPr>
              <p:nvPr/>
            </p:nvSpPr>
            <p:spPr bwMode="auto">
              <a:xfrm>
                <a:off x="1356" y="476"/>
                <a:ext cx="175" cy="211"/>
              </a:xfrm>
              <a:custGeom>
                <a:avLst/>
                <a:gdLst>
                  <a:gd name="T0" fmla="*/ 112 w 175"/>
                  <a:gd name="T1" fmla="*/ 210 h 211"/>
                  <a:gd name="T2" fmla="*/ 112 w 175"/>
                  <a:gd name="T3" fmla="*/ 211 h 211"/>
                  <a:gd name="T4" fmla="*/ 115 w 175"/>
                  <a:gd name="T5" fmla="*/ 209 h 211"/>
                  <a:gd name="T6" fmla="*/ 116 w 175"/>
                  <a:gd name="T7" fmla="*/ 207 h 211"/>
                  <a:gd name="T8" fmla="*/ 111 w 175"/>
                  <a:gd name="T9" fmla="*/ 208 h 211"/>
                  <a:gd name="T10" fmla="*/ 142 w 175"/>
                  <a:gd name="T11" fmla="*/ 179 h 211"/>
                  <a:gd name="T12" fmla="*/ 157 w 175"/>
                  <a:gd name="T13" fmla="*/ 146 h 211"/>
                  <a:gd name="T14" fmla="*/ 152 w 175"/>
                  <a:gd name="T15" fmla="*/ 141 h 211"/>
                  <a:gd name="T16" fmla="*/ 147 w 175"/>
                  <a:gd name="T17" fmla="*/ 143 h 211"/>
                  <a:gd name="T18" fmla="*/ 157 w 175"/>
                  <a:gd name="T19" fmla="*/ 107 h 211"/>
                  <a:gd name="T20" fmla="*/ 153 w 175"/>
                  <a:gd name="T21" fmla="*/ 104 h 211"/>
                  <a:gd name="T22" fmla="*/ 145 w 175"/>
                  <a:gd name="T23" fmla="*/ 110 h 211"/>
                  <a:gd name="T24" fmla="*/ 144 w 175"/>
                  <a:gd name="T25" fmla="*/ 112 h 211"/>
                  <a:gd name="T26" fmla="*/ 142 w 175"/>
                  <a:gd name="T27" fmla="*/ 114 h 211"/>
                  <a:gd name="T28" fmla="*/ 158 w 175"/>
                  <a:gd name="T29" fmla="*/ 84 h 211"/>
                  <a:gd name="T30" fmla="*/ 123 w 175"/>
                  <a:gd name="T31" fmla="*/ 89 h 211"/>
                  <a:gd name="T32" fmla="*/ 99 w 175"/>
                  <a:gd name="T33" fmla="*/ 105 h 211"/>
                  <a:gd name="T34" fmla="*/ 110 w 175"/>
                  <a:gd name="T35" fmla="*/ 88 h 211"/>
                  <a:gd name="T36" fmla="*/ 142 w 175"/>
                  <a:gd name="T37" fmla="*/ 48 h 211"/>
                  <a:gd name="T38" fmla="*/ 156 w 175"/>
                  <a:gd name="T39" fmla="*/ 29 h 211"/>
                  <a:gd name="T40" fmla="*/ 166 w 175"/>
                  <a:gd name="T41" fmla="*/ 5 h 211"/>
                  <a:gd name="T42" fmla="*/ 113 w 175"/>
                  <a:gd name="T43" fmla="*/ 45 h 211"/>
                  <a:gd name="T44" fmla="*/ 60 w 175"/>
                  <a:gd name="T45" fmla="*/ 87 h 211"/>
                  <a:gd name="T46" fmla="*/ 39 w 175"/>
                  <a:gd name="T47" fmla="*/ 97 h 211"/>
                  <a:gd name="T48" fmla="*/ 39 w 175"/>
                  <a:gd name="T49" fmla="*/ 94 h 211"/>
                  <a:gd name="T50" fmla="*/ 67 w 175"/>
                  <a:gd name="T51" fmla="*/ 60 h 211"/>
                  <a:gd name="T52" fmla="*/ 63 w 175"/>
                  <a:gd name="T53" fmla="*/ 39 h 211"/>
                  <a:gd name="T54" fmla="*/ 27 w 175"/>
                  <a:gd name="T55" fmla="*/ 81 h 211"/>
                  <a:gd name="T56" fmla="*/ 7 w 175"/>
                  <a:gd name="T57" fmla="*/ 121 h 211"/>
                  <a:gd name="T58" fmla="*/ 12 w 175"/>
                  <a:gd name="T59" fmla="*/ 161 h 211"/>
                  <a:gd name="T60" fmla="*/ 10 w 175"/>
                  <a:gd name="T61" fmla="*/ 160 h 211"/>
                  <a:gd name="T62" fmla="*/ 9 w 175"/>
                  <a:gd name="T63" fmla="*/ 160 h 211"/>
                  <a:gd name="T64" fmla="*/ 8 w 175"/>
                  <a:gd name="T65" fmla="*/ 164 h 211"/>
                  <a:gd name="T66" fmla="*/ 8 w 175"/>
                  <a:gd name="T67" fmla="*/ 156 h 211"/>
                  <a:gd name="T68" fmla="*/ 4 w 175"/>
                  <a:gd name="T69" fmla="*/ 142 h 211"/>
                  <a:gd name="T70" fmla="*/ 4 w 175"/>
                  <a:gd name="T71" fmla="*/ 98 h 211"/>
                  <a:gd name="T72" fmla="*/ 27 w 175"/>
                  <a:gd name="T73" fmla="*/ 65 h 211"/>
                  <a:gd name="T74" fmla="*/ 51 w 175"/>
                  <a:gd name="T75" fmla="*/ 46 h 211"/>
                  <a:gd name="T76" fmla="*/ 74 w 175"/>
                  <a:gd name="T77" fmla="*/ 36 h 211"/>
                  <a:gd name="T78" fmla="*/ 62 w 175"/>
                  <a:gd name="T79" fmla="*/ 72 h 211"/>
                  <a:gd name="T80" fmla="*/ 57 w 175"/>
                  <a:gd name="T81" fmla="*/ 78 h 211"/>
                  <a:gd name="T82" fmla="*/ 53 w 175"/>
                  <a:gd name="T83" fmla="*/ 84 h 211"/>
                  <a:gd name="T84" fmla="*/ 63 w 175"/>
                  <a:gd name="T85" fmla="*/ 80 h 211"/>
                  <a:gd name="T86" fmla="*/ 111 w 175"/>
                  <a:gd name="T87" fmla="*/ 41 h 211"/>
                  <a:gd name="T88" fmla="*/ 124 w 175"/>
                  <a:gd name="T89" fmla="*/ 25 h 211"/>
                  <a:gd name="T90" fmla="*/ 158 w 175"/>
                  <a:gd name="T91" fmla="*/ 3 h 211"/>
                  <a:gd name="T92" fmla="*/ 174 w 175"/>
                  <a:gd name="T93" fmla="*/ 12 h 211"/>
                  <a:gd name="T94" fmla="*/ 142 w 175"/>
                  <a:gd name="T95" fmla="*/ 55 h 211"/>
                  <a:gd name="T96" fmla="*/ 123 w 175"/>
                  <a:gd name="T97" fmla="*/ 84 h 211"/>
                  <a:gd name="T98" fmla="*/ 142 w 175"/>
                  <a:gd name="T99" fmla="*/ 73 h 211"/>
                  <a:gd name="T100" fmla="*/ 143 w 175"/>
                  <a:gd name="T101" fmla="*/ 74 h 211"/>
                  <a:gd name="T102" fmla="*/ 144 w 175"/>
                  <a:gd name="T103" fmla="*/ 73 h 211"/>
                  <a:gd name="T104" fmla="*/ 144 w 175"/>
                  <a:gd name="T105" fmla="*/ 73 h 211"/>
                  <a:gd name="T106" fmla="*/ 151 w 175"/>
                  <a:gd name="T107" fmla="*/ 71 h 211"/>
                  <a:gd name="T108" fmla="*/ 155 w 175"/>
                  <a:gd name="T109" fmla="*/ 71 h 211"/>
                  <a:gd name="T110" fmla="*/ 165 w 175"/>
                  <a:gd name="T111" fmla="*/ 84 h 211"/>
                  <a:gd name="T112" fmla="*/ 165 w 175"/>
                  <a:gd name="T113" fmla="*/ 116 h 211"/>
                  <a:gd name="T114" fmla="*/ 165 w 175"/>
                  <a:gd name="T115" fmla="*/ 113 h 211"/>
                  <a:gd name="T116" fmla="*/ 164 w 175"/>
                  <a:gd name="T117" fmla="*/ 118 h 211"/>
                  <a:gd name="T118" fmla="*/ 157 w 175"/>
                  <a:gd name="T119" fmla="*/ 133 h 211"/>
                  <a:gd name="T120" fmla="*/ 163 w 175"/>
                  <a:gd name="T121" fmla="*/ 151 h 211"/>
                  <a:gd name="T122" fmla="*/ 154 w 175"/>
                  <a:gd name="T123" fmla="*/ 167 h 211"/>
                  <a:gd name="T124" fmla="*/ 132 w 175"/>
                  <a:gd name="T125" fmla="*/ 195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5" h="211">
                    <a:moveTo>
                      <a:pt x="112" y="211"/>
                    </a:move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0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lnTo>
                      <a:pt x="112" y="211"/>
                    </a:lnTo>
                    <a:close/>
                    <a:moveTo>
                      <a:pt x="113" y="211"/>
                    </a:moveTo>
                    <a:lnTo>
                      <a:pt x="113" y="211"/>
                    </a:lnTo>
                    <a:lnTo>
                      <a:pt x="113" y="211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3" y="210"/>
                    </a:lnTo>
                    <a:lnTo>
                      <a:pt x="114" y="210"/>
                    </a:lnTo>
                    <a:lnTo>
                      <a:pt x="114" y="210"/>
                    </a:lnTo>
                    <a:lnTo>
                      <a:pt x="114" y="209"/>
                    </a:lnTo>
                    <a:lnTo>
                      <a:pt x="114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5" y="209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6" y="208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6" y="207"/>
                    </a:lnTo>
                    <a:lnTo>
                      <a:pt x="117" y="207"/>
                    </a:lnTo>
                    <a:lnTo>
                      <a:pt x="117" y="207"/>
                    </a:lnTo>
                    <a:lnTo>
                      <a:pt x="118" y="206"/>
                    </a:lnTo>
                    <a:lnTo>
                      <a:pt x="119" y="205"/>
                    </a:lnTo>
                    <a:lnTo>
                      <a:pt x="120" y="205"/>
                    </a:lnTo>
                    <a:lnTo>
                      <a:pt x="121" y="204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21" y="203"/>
                    </a:lnTo>
                    <a:lnTo>
                      <a:pt x="119" y="204"/>
                    </a:lnTo>
                    <a:lnTo>
                      <a:pt x="117" y="205"/>
                    </a:lnTo>
                    <a:lnTo>
                      <a:pt x="115" y="206"/>
                    </a:lnTo>
                    <a:lnTo>
                      <a:pt x="113" y="207"/>
                    </a:lnTo>
                    <a:lnTo>
                      <a:pt x="111" y="208"/>
                    </a:lnTo>
                    <a:lnTo>
                      <a:pt x="109" y="208"/>
                    </a:lnTo>
                    <a:lnTo>
                      <a:pt x="108" y="209"/>
                    </a:lnTo>
                    <a:lnTo>
                      <a:pt x="109" y="208"/>
                    </a:lnTo>
                    <a:lnTo>
                      <a:pt x="109" y="207"/>
                    </a:lnTo>
                    <a:lnTo>
                      <a:pt x="111" y="206"/>
                    </a:lnTo>
                    <a:lnTo>
                      <a:pt x="112" y="204"/>
                    </a:lnTo>
                    <a:lnTo>
                      <a:pt x="116" y="201"/>
                    </a:lnTo>
                    <a:lnTo>
                      <a:pt x="121" y="197"/>
                    </a:lnTo>
                    <a:lnTo>
                      <a:pt x="126" y="193"/>
                    </a:lnTo>
                    <a:lnTo>
                      <a:pt x="131" y="190"/>
                    </a:lnTo>
                    <a:lnTo>
                      <a:pt x="135" y="187"/>
                    </a:lnTo>
                    <a:lnTo>
                      <a:pt x="138" y="186"/>
                    </a:lnTo>
                    <a:lnTo>
                      <a:pt x="139" y="184"/>
                    </a:lnTo>
                    <a:lnTo>
                      <a:pt x="140" y="182"/>
                    </a:lnTo>
                    <a:lnTo>
                      <a:pt x="141" y="180"/>
                    </a:lnTo>
                    <a:lnTo>
                      <a:pt x="142" y="179"/>
                    </a:lnTo>
                    <a:lnTo>
                      <a:pt x="142" y="177"/>
                    </a:lnTo>
                    <a:lnTo>
                      <a:pt x="143" y="175"/>
                    </a:lnTo>
                    <a:lnTo>
                      <a:pt x="144" y="174"/>
                    </a:lnTo>
                    <a:lnTo>
                      <a:pt x="145" y="172"/>
                    </a:lnTo>
                    <a:lnTo>
                      <a:pt x="147" y="171"/>
                    </a:lnTo>
                    <a:lnTo>
                      <a:pt x="148" y="169"/>
                    </a:lnTo>
                    <a:lnTo>
                      <a:pt x="150" y="167"/>
                    </a:lnTo>
                    <a:lnTo>
                      <a:pt x="151" y="165"/>
                    </a:lnTo>
                    <a:lnTo>
                      <a:pt x="153" y="163"/>
                    </a:lnTo>
                    <a:lnTo>
                      <a:pt x="154" y="160"/>
                    </a:lnTo>
                    <a:lnTo>
                      <a:pt x="155" y="158"/>
                    </a:lnTo>
                    <a:lnTo>
                      <a:pt x="156" y="156"/>
                    </a:lnTo>
                    <a:lnTo>
                      <a:pt x="156" y="153"/>
                    </a:lnTo>
                    <a:lnTo>
                      <a:pt x="157" y="151"/>
                    </a:lnTo>
                    <a:lnTo>
                      <a:pt x="157" y="148"/>
                    </a:lnTo>
                    <a:lnTo>
                      <a:pt x="157" y="146"/>
                    </a:lnTo>
                    <a:lnTo>
                      <a:pt x="157" y="144"/>
                    </a:lnTo>
                    <a:lnTo>
                      <a:pt x="157" y="141"/>
                    </a:lnTo>
                    <a:lnTo>
                      <a:pt x="156" y="139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5" y="137"/>
                    </a:lnTo>
                    <a:lnTo>
                      <a:pt x="154" y="138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2" y="141"/>
                    </a:lnTo>
                    <a:lnTo>
                      <a:pt x="152" y="142"/>
                    </a:lnTo>
                    <a:lnTo>
                      <a:pt x="151" y="142"/>
                    </a:lnTo>
                    <a:lnTo>
                      <a:pt x="150" y="143"/>
                    </a:lnTo>
                    <a:lnTo>
                      <a:pt x="149" y="144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3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9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8" y="142"/>
                    </a:lnTo>
                    <a:lnTo>
                      <a:pt x="147" y="143"/>
                    </a:lnTo>
                    <a:lnTo>
                      <a:pt x="147" y="143"/>
                    </a:lnTo>
                    <a:lnTo>
                      <a:pt x="147" y="144"/>
                    </a:lnTo>
                    <a:lnTo>
                      <a:pt x="146" y="144"/>
                    </a:lnTo>
                    <a:lnTo>
                      <a:pt x="146" y="143"/>
                    </a:lnTo>
                    <a:lnTo>
                      <a:pt x="147" y="140"/>
                    </a:lnTo>
                    <a:lnTo>
                      <a:pt x="149" y="136"/>
                    </a:lnTo>
                    <a:lnTo>
                      <a:pt x="152" y="131"/>
                    </a:lnTo>
                    <a:lnTo>
                      <a:pt x="154" y="126"/>
                    </a:lnTo>
                    <a:lnTo>
                      <a:pt x="156" y="121"/>
                    </a:lnTo>
                    <a:lnTo>
                      <a:pt x="157" y="116"/>
                    </a:lnTo>
                    <a:lnTo>
                      <a:pt x="158" y="114"/>
                    </a:lnTo>
                    <a:lnTo>
                      <a:pt x="158" y="112"/>
                    </a:lnTo>
                    <a:lnTo>
                      <a:pt x="158" y="110"/>
                    </a:lnTo>
                    <a:lnTo>
                      <a:pt x="158" y="109"/>
                    </a:lnTo>
                    <a:lnTo>
                      <a:pt x="157" y="108"/>
                    </a:lnTo>
                    <a:lnTo>
                      <a:pt x="157" y="107"/>
                    </a:lnTo>
                    <a:lnTo>
                      <a:pt x="157" y="106"/>
                    </a:lnTo>
                    <a:lnTo>
                      <a:pt x="156" y="105"/>
                    </a:lnTo>
                    <a:lnTo>
                      <a:pt x="156" y="105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5" y="103"/>
                    </a:lnTo>
                    <a:lnTo>
                      <a:pt x="154" y="103"/>
                    </a:lnTo>
                    <a:lnTo>
                      <a:pt x="153" y="104"/>
                    </a:lnTo>
                    <a:lnTo>
                      <a:pt x="153" y="105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50" y="107"/>
                    </a:lnTo>
                    <a:lnTo>
                      <a:pt x="149" y="107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8" y="108"/>
                    </a:lnTo>
                    <a:lnTo>
                      <a:pt x="147" y="109"/>
                    </a:lnTo>
                    <a:lnTo>
                      <a:pt x="147" y="109"/>
                    </a:lnTo>
                    <a:lnTo>
                      <a:pt x="146" y="109"/>
                    </a:lnTo>
                    <a:lnTo>
                      <a:pt x="146" y="110"/>
                    </a:lnTo>
                    <a:lnTo>
                      <a:pt x="146" y="110"/>
                    </a:lnTo>
                    <a:lnTo>
                      <a:pt x="145" y="110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5" y="111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4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3" y="113"/>
                    </a:lnTo>
                    <a:lnTo>
                      <a:pt x="142" y="114"/>
                    </a:lnTo>
                    <a:lnTo>
                      <a:pt x="142" y="114"/>
                    </a:lnTo>
                    <a:lnTo>
                      <a:pt x="141" y="114"/>
                    </a:lnTo>
                    <a:lnTo>
                      <a:pt x="140" y="114"/>
                    </a:lnTo>
                    <a:lnTo>
                      <a:pt x="139" y="11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41" y="111"/>
                    </a:lnTo>
                    <a:lnTo>
                      <a:pt x="144" y="107"/>
                    </a:lnTo>
                    <a:lnTo>
                      <a:pt x="148" y="102"/>
                    </a:lnTo>
                    <a:lnTo>
                      <a:pt x="151" y="98"/>
                    </a:lnTo>
                    <a:lnTo>
                      <a:pt x="153" y="95"/>
                    </a:lnTo>
                    <a:lnTo>
                      <a:pt x="154" y="93"/>
                    </a:lnTo>
                    <a:lnTo>
                      <a:pt x="156" y="90"/>
                    </a:lnTo>
                    <a:lnTo>
                      <a:pt x="157" y="88"/>
                    </a:lnTo>
                    <a:lnTo>
                      <a:pt x="158" y="86"/>
                    </a:lnTo>
                    <a:lnTo>
                      <a:pt x="158" y="84"/>
                    </a:lnTo>
                    <a:lnTo>
                      <a:pt x="158" y="82"/>
                    </a:lnTo>
                    <a:lnTo>
                      <a:pt x="158" y="80"/>
                    </a:lnTo>
                    <a:lnTo>
                      <a:pt x="157" y="80"/>
                    </a:lnTo>
                    <a:lnTo>
                      <a:pt x="156" y="79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2" y="77"/>
                    </a:lnTo>
                    <a:lnTo>
                      <a:pt x="150" y="76"/>
                    </a:lnTo>
                    <a:lnTo>
                      <a:pt x="148" y="77"/>
                    </a:lnTo>
                    <a:lnTo>
                      <a:pt x="146" y="77"/>
                    </a:lnTo>
                    <a:lnTo>
                      <a:pt x="143" y="78"/>
                    </a:lnTo>
                    <a:lnTo>
                      <a:pt x="140" y="79"/>
                    </a:lnTo>
                    <a:lnTo>
                      <a:pt x="135" y="81"/>
                    </a:lnTo>
                    <a:lnTo>
                      <a:pt x="130" y="84"/>
                    </a:lnTo>
                    <a:lnTo>
                      <a:pt x="126" y="87"/>
                    </a:lnTo>
                    <a:lnTo>
                      <a:pt x="123" y="89"/>
                    </a:lnTo>
                    <a:lnTo>
                      <a:pt x="121" y="90"/>
                    </a:lnTo>
                    <a:lnTo>
                      <a:pt x="120" y="90"/>
                    </a:lnTo>
                    <a:lnTo>
                      <a:pt x="118" y="91"/>
                    </a:lnTo>
                    <a:lnTo>
                      <a:pt x="117" y="92"/>
                    </a:lnTo>
                    <a:lnTo>
                      <a:pt x="115" y="94"/>
                    </a:lnTo>
                    <a:lnTo>
                      <a:pt x="112" y="96"/>
                    </a:lnTo>
                    <a:lnTo>
                      <a:pt x="110" y="98"/>
                    </a:lnTo>
                    <a:lnTo>
                      <a:pt x="107" y="100"/>
                    </a:lnTo>
                    <a:lnTo>
                      <a:pt x="106" y="101"/>
                    </a:lnTo>
                    <a:lnTo>
                      <a:pt x="104" y="101"/>
                    </a:lnTo>
                    <a:lnTo>
                      <a:pt x="102" y="102"/>
                    </a:lnTo>
                    <a:lnTo>
                      <a:pt x="101" y="102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99" y="104"/>
                    </a:lnTo>
                    <a:lnTo>
                      <a:pt x="99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7"/>
                    </a:lnTo>
                    <a:lnTo>
                      <a:pt x="97" y="104"/>
                    </a:lnTo>
                    <a:lnTo>
                      <a:pt x="97" y="103"/>
                    </a:lnTo>
                    <a:lnTo>
                      <a:pt x="98" y="100"/>
                    </a:lnTo>
                    <a:lnTo>
                      <a:pt x="99" y="99"/>
                    </a:lnTo>
                    <a:lnTo>
                      <a:pt x="100" y="97"/>
                    </a:lnTo>
                    <a:lnTo>
                      <a:pt x="101" y="96"/>
                    </a:lnTo>
                    <a:lnTo>
                      <a:pt x="102" y="94"/>
                    </a:lnTo>
                    <a:lnTo>
                      <a:pt x="104" y="93"/>
                    </a:lnTo>
                    <a:lnTo>
                      <a:pt x="107" y="91"/>
                    </a:lnTo>
                    <a:lnTo>
                      <a:pt x="110" y="88"/>
                    </a:lnTo>
                    <a:lnTo>
                      <a:pt x="111" y="87"/>
                    </a:lnTo>
                    <a:lnTo>
                      <a:pt x="113" y="85"/>
                    </a:lnTo>
                    <a:lnTo>
                      <a:pt x="114" y="84"/>
                    </a:lnTo>
                    <a:lnTo>
                      <a:pt x="115" y="82"/>
                    </a:lnTo>
                    <a:lnTo>
                      <a:pt x="116" y="81"/>
                    </a:lnTo>
                    <a:lnTo>
                      <a:pt x="119" y="78"/>
                    </a:lnTo>
                    <a:lnTo>
                      <a:pt x="122" y="74"/>
                    </a:lnTo>
                    <a:lnTo>
                      <a:pt x="126" y="69"/>
                    </a:lnTo>
                    <a:lnTo>
                      <a:pt x="130" y="65"/>
                    </a:lnTo>
                    <a:lnTo>
                      <a:pt x="133" y="61"/>
                    </a:lnTo>
                    <a:lnTo>
                      <a:pt x="136" y="57"/>
                    </a:lnTo>
                    <a:lnTo>
                      <a:pt x="136" y="56"/>
                    </a:lnTo>
                    <a:lnTo>
                      <a:pt x="138" y="55"/>
                    </a:lnTo>
                    <a:lnTo>
                      <a:pt x="140" y="53"/>
                    </a:lnTo>
                    <a:lnTo>
                      <a:pt x="141" y="51"/>
                    </a:lnTo>
                    <a:lnTo>
                      <a:pt x="142" y="48"/>
                    </a:lnTo>
                    <a:lnTo>
                      <a:pt x="144" y="46"/>
                    </a:lnTo>
                    <a:lnTo>
                      <a:pt x="146" y="44"/>
                    </a:lnTo>
                    <a:lnTo>
                      <a:pt x="147" y="42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49" y="40"/>
                    </a:lnTo>
                    <a:lnTo>
                      <a:pt x="150" y="39"/>
                    </a:lnTo>
                    <a:lnTo>
                      <a:pt x="151" y="36"/>
                    </a:lnTo>
                    <a:lnTo>
                      <a:pt x="154" y="32"/>
                    </a:lnTo>
                    <a:lnTo>
                      <a:pt x="156" y="29"/>
                    </a:lnTo>
                    <a:lnTo>
                      <a:pt x="159" y="25"/>
                    </a:lnTo>
                    <a:lnTo>
                      <a:pt x="162" y="21"/>
                    </a:lnTo>
                    <a:lnTo>
                      <a:pt x="164" y="18"/>
                    </a:lnTo>
                    <a:lnTo>
                      <a:pt x="165" y="17"/>
                    </a:lnTo>
                    <a:lnTo>
                      <a:pt x="166" y="15"/>
                    </a:lnTo>
                    <a:lnTo>
                      <a:pt x="167" y="14"/>
                    </a:lnTo>
                    <a:lnTo>
                      <a:pt x="169" y="12"/>
                    </a:lnTo>
                    <a:lnTo>
                      <a:pt x="169" y="10"/>
                    </a:lnTo>
                    <a:lnTo>
                      <a:pt x="170" y="9"/>
                    </a:lnTo>
                    <a:lnTo>
                      <a:pt x="170" y="8"/>
                    </a:lnTo>
                    <a:lnTo>
                      <a:pt x="170" y="8"/>
                    </a:lnTo>
                    <a:lnTo>
                      <a:pt x="170" y="7"/>
                    </a:lnTo>
                    <a:lnTo>
                      <a:pt x="169" y="6"/>
                    </a:lnTo>
                    <a:lnTo>
                      <a:pt x="168" y="5"/>
                    </a:lnTo>
                    <a:lnTo>
                      <a:pt x="167" y="5"/>
                    </a:lnTo>
                    <a:lnTo>
                      <a:pt x="166" y="5"/>
                    </a:lnTo>
                    <a:lnTo>
                      <a:pt x="163" y="5"/>
                    </a:lnTo>
                    <a:lnTo>
                      <a:pt x="159" y="6"/>
                    </a:lnTo>
                    <a:lnTo>
                      <a:pt x="156" y="8"/>
                    </a:lnTo>
                    <a:lnTo>
                      <a:pt x="153" y="9"/>
                    </a:lnTo>
                    <a:lnTo>
                      <a:pt x="150" y="11"/>
                    </a:lnTo>
                    <a:lnTo>
                      <a:pt x="147" y="13"/>
                    </a:lnTo>
                    <a:lnTo>
                      <a:pt x="144" y="15"/>
                    </a:lnTo>
                    <a:lnTo>
                      <a:pt x="141" y="18"/>
                    </a:lnTo>
                    <a:lnTo>
                      <a:pt x="136" y="23"/>
                    </a:lnTo>
                    <a:lnTo>
                      <a:pt x="131" y="28"/>
                    </a:lnTo>
                    <a:lnTo>
                      <a:pt x="126" y="33"/>
                    </a:lnTo>
                    <a:lnTo>
                      <a:pt x="122" y="37"/>
                    </a:lnTo>
                    <a:lnTo>
                      <a:pt x="119" y="39"/>
                    </a:lnTo>
                    <a:lnTo>
                      <a:pt x="117" y="41"/>
                    </a:lnTo>
                    <a:lnTo>
                      <a:pt x="115" y="43"/>
                    </a:lnTo>
                    <a:lnTo>
                      <a:pt x="113" y="45"/>
                    </a:lnTo>
                    <a:lnTo>
                      <a:pt x="110" y="47"/>
                    </a:lnTo>
                    <a:lnTo>
                      <a:pt x="108" y="49"/>
                    </a:lnTo>
                    <a:lnTo>
                      <a:pt x="106" y="51"/>
                    </a:lnTo>
                    <a:lnTo>
                      <a:pt x="104" y="53"/>
                    </a:lnTo>
                    <a:lnTo>
                      <a:pt x="101" y="56"/>
                    </a:lnTo>
                    <a:lnTo>
                      <a:pt x="98" y="59"/>
                    </a:lnTo>
                    <a:lnTo>
                      <a:pt x="95" y="61"/>
                    </a:lnTo>
                    <a:lnTo>
                      <a:pt x="92" y="64"/>
                    </a:lnTo>
                    <a:lnTo>
                      <a:pt x="89" y="67"/>
                    </a:lnTo>
                    <a:lnTo>
                      <a:pt x="86" y="69"/>
                    </a:lnTo>
                    <a:lnTo>
                      <a:pt x="83" y="72"/>
                    </a:lnTo>
                    <a:lnTo>
                      <a:pt x="80" y="74"/>
                    </a:lnTo>
                    <a:lnTo>
                      <a:pt x="75" y="77"/>
                    </a:lnTo>
                    <a:lnTo>
                      <a:pt x="70" y="80"/>
                    </a:lnTo>
                    <a:lnTo>
                      <a:pt x="65" y="84"/>
                    </a:lnTo>
                    <a:lnTo>
                      <a:pt x="60" y="87"/>
                    </a:lnTo>
                    <a:lnTo>
                      <a:pt x="55" y="90"/>
                    </a:lnTo>
                    <a:lnTo>
                      <a:pt x="50" y="93"/>
                    </a:lnTo>
                    <a:lnTo>
                      <a:pt x="45" y="96"/>
                    </a:lnTo>
                    <a:lnTo>
                      <a:pt x="41" y="99"/>
                    </a:lnTo>
                    <a:lnTo>
                      <a:pt x="40" y="99"/>
                    </a:lnTo>
                    <a:lnTo>
                      <a:pt x="40" y="99"/>
                    </a:lnTo>
                    <a:lnTo>
                      <a:pt x="39" y="99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7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39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6"/>
                    </a:lnTo>
                    <a:lnTo>
                      <a:pt x="40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39" y="94"/>
                    </a:lnTo>
                    <a:lnTo>
                      <a:pt x="42" y="91"/>
                    </a:lnTo>
                    <a:lnTo>
                      <a:pt x="45" y="88"/>
                    </a:lnTo>
                    <a:lnTo>
                      <a:pt x="47" y="85"/>
                    </a:lnTo>
                    <a:lnTo>
                      <a:pt x="49" y="83"/>
                    </a:lnTo>
                    <a:lnTo>
                      <a:pt x="51" y="80"/>
                    </a:lnTo>
                    <a:lnTo>
                      <a:pt x="53" y="77"/>
                    </a:lnTo>
                    <a:lnTo>
                      <a:pt x="55" y="74"/>
                    </a:lnTo>
                    <a:lnTo>
                      <a:pt x="57" y="71"/>
                    </a:lnTo>
                    <a:lnTo>
                      <a:pt x="61" y="67"/>
                    </a:lnTo>
                    <a:lnTo>
                      <a:pt x="64" y="64"/>
                    </a:lnTo>
                    <a:lnTo>
                      <a:pt x="66" y="62"/>
                    </a:lnTo>
                    <a:lnTo>
                      <a:pt x="67" y="60"/>
                    </a:lnTo>
                    <a:lnTo>
                      <a:pt x="68" y="58"/>
                    </a:lnTo>
                    <a:lnTo>
                      <a:pt x="69" y="57"/>
                    </a:lnTo>
                    <a:lnTo>
                      <a:pt x="70" y="55"/>
                    </a:lnTo>
                    <a:lnTo>
                      <a:pt x="70" y="53"/>
                    </a:lnTo>
                    <a:lnTo>
                      <a:pt x="71" y="51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71" y="44"/>
                    </a:lnTo>
                    <a:lnTo>
                      <a:pt x="71" y="42"/>
                    </a:lnTo>
                    <a:lnTo>
                      <a:pt x="70" y="39"/>
                    </a:lnTo>
                    <a:lnTo>
                      <a:pt x="70" y="39"/>
                    </a:lnTo>
                    <a:lnTo>
                      <a:pt x="68" y="38"/>
                    </a:lnTo>
                    <a:lnTo>
                      <a:pt x="67" y="39"/>
                    </a:lnTo>
                    <a:lnTo>
                      <a:pt x="66" y="39"/>
                    </a:lnTo>
                    <a:lnTo>
                      <a:pt x="65" y="39"/>
                    </a:lnTo>
                    <a:lnTo>
                      <a:pt x="63" y="39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59" y="44"/>
                    </a:lnTo>
                    <a:lnTo>
                      <a:pt x="56" y="48"/>
                    </a:lnTo>
                    <a:lnTo>
                      <a:pt x="53" y="51"/>
                    </a:lnTo>
                    <a:lnTo>
                      <a:pt x="49" y="54"/>
                    </a:lnTo>
                    <a:lnTo>
                      <a:pt x="46" y="57"/>
                    </a:lnTo>
                    <a:lnTo>
                      <a:pt x="42" y="60"/>
                    </a:lnTo>
                    <a:lnTo>
                      <a:pt x="38" y="62"/>
                    </a:lnTo>
                    <a:lnTo>
                      <a:pt x="34" y="65"/>
                    </a:lnTo>
                    <a:lnTo>
                      <a:pt x="33" y="67"/>
                    </a:lnTo>
                    <a:lnTo>
                      <a:pt x="33" y="70"/>
                    </a:lnTo>
                    <a:lnTo>
                      <a:pt x="32" y="73"/>
                    </a:lnTo>
                    <a:lnTo>
                      <a:pt x="31" y="76"/>
                    </a:lnTo>
                    <a:lnTo>
                      <a:pt x="29" y="79"/>
                    </a:lnTo>
                    <a:lnTo>
                      <a:pt x="27" y="81"/>
                    </a:lnTo>
                    <a:lnTo>
                      <a:pt x="25" y="84"/>
                    </a:lnTo>
                    <a:lnTo>
                      <a:pt x="23" y="86"/>
                    </a:lnTo>
                    <a:lnTo>
                      <a:pt x="18" y="91"/>
                    </a:lnTo>
                    <a:lnTo>
                      <a:pt x="14" y="96"/>
                    </a:lnTo>
                    <a:lnTo>
                      <a:pt x="12" y="99"/>
                    </a:lnTo>
                    <a:lnTo>
                      <a:pt x="10" y="101"/>
                    </a:lnTo>
                    <a:lnTo>
                      <a:pt x="8" y="104"/>
                    </a:lnTo>
                    <a:lnTo>
                      <a:pt x="7" y="106"/>
                    </a:lnTo>
                    <a:lnTo>
                      <a:pt x="6" y="108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7" y="115"/>
                    </a:lnTo>
                    <a:lnTo>
                      <a:pt x="7" y="117"/>
                    </a:lnTo>
                    <a:lnTo>
                      <a:pt x="7" y="119"/>
                    </a:lnTo>
                    <a:lnTo>
                      <a:pt x="7" y="121"/>
                    </a:lnTo>
                    <a:lnTo>
                      <a:pt x="7" y="124"/>
                    </a:lnTo>
                    <a:lnTo>
                      <a:pt x="6" y="127"/>
                    </a:lnTo>
                    <a:lnTo>
                      <a:pt x="6" y="130"/>
                    </a:lnTo>
                    <a:lnTo>
                      <a:pt x="6" y="133"/>
                    </a:lnTo>
                    <a:lnTo>
                      <a:pt x="7" y="135"/>
                    </a:lnTo>
                    <a:lnTo>
                      <a:pt x="7" y="138"/>
                    </a:lnTo>
                    <a:lnTo>
                      <a:pt x="9" y="141"/>
                    </a:lnTo>
                    <a:lnTo>
                      <a:pt x="10" y="144"/>
                    </a:lnTo>
                    <a:lnTo>
                      <a:pt x="11" y="145"/>
                    </a:lnTo>
                    <a:lnTo>
                      <a:pt x="11" y="147"/>
                    </a:lnTo>
                    <a:lnTo>
                      <a:pt x="12" y="150"/>
                    </a:lnTo>
                    <a:lnTo>
                      <a:pt x="12" y="153"/>
                    </a:lnTo>
                    <a:lnTo>
                      <a:pt x="12" y="156"/>
                    </a:lnTo>
                    <a:lnTo>
                      <a:pt x="12" y="159"/>
                    </a:lnTo>
                    <a:lnTo>
                      <a:pt x="12" y="160"/>
                    </a:lnTo>
                    <a:lnTo>
                      <a:pt x="12" y="161"/>
                    </a:lnTo>
                    <a:lnTo>
                      <a:pt x="11" y="162"/>
                    </a:lnTo>
                    <a:lnTo>
                      <a:pt x="11" y="163"/>
                    </a:lnTo>
                    <a:lnTo>
                      <a:pt x="10" y="163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0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1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9" y="160"/>
                    </a:lnTo>
                    <a:lnTo>
                      <a:pt x="8" y="161"/>
                    </a:lnTo>
                    <a:lnTo>
                      <a:pt x="8" y="161"/>
                    </a:lnTo>
                    <a:lnTo>
                      <a:pt x="8" y="162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4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8" y="162"/>
                    </a:lnTo>
                    <a:lnTo>
                      <a:pt x="8" y="161"/>
                    </a:lnTo>
                    <a:lnTo>
                      <a:pt x="8" y="160"/>
                    </a:lnTo>
                    <a:lnTo>
                      <a:pt x="8" y="159"/>
                    </a:lnTo>
                    <a:lnTo>
                      <a:pt x="8" y="158"/>
                    </a:lnTo>
                    <a:lnTo>
                      <a:pt x="8" y="156"/>
                    </a:lnTo>
                    <a:lnTo>
                      <a:pt x="8" y="155"/>
                    </a:lnTo>
                    <a:lnTo>
                      <a:pt x="8" y="155"/>
                    </a:lnTo>
                    <a:lnTo>
                      <a:pt x="7" y="154"/>
                    </a:lnTo>
                    <a:lnTo>
                      <a:pt x="7" y="153"/>
                    </a:lnTo>
                    <a:lnTo>
                      <a:pt x="6" y="151"/>
                    </a:lnTo>
                    <a:lnTo>
                      <a:pt x="6" y="150"/>
                    </a:lnTo>
                    <a:lnTo>
                      <a:pt x="6" y="148"/>
                    </a:lnTo>
                    <a:lnTo>
                      <a:pt x="6" y="146"/>
                    </a:lnTo>
                    <a:lnTo>
                      <a:pt x="5" y="145"/>
                    </a:lnTo>
                    <a:lnTo>
                      <a:pt x="4" y="144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3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4" y="142"/>
                    </a:lnTo>
                    <a:lnTo>
                      <a:pt x="3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2" y="139"/>
                    </a:lnTo>
                    <a:lnTo>
                      <a:pt x="1" y="136"/>
                    </a:lnTo>
                    <a:lnTo>
                      <a:pt x="0" y="131"/>
                    </a:lnTo>
                    <a:lnTo>
                      <a:pt x="0" y="124"/>
                    </a:lnTo>
                    <a:lnTo>
                      <a:pt x="0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0" y="103"/>
                    </a:lnTo>
                    <a:lnTo>
                      <a:pt x="2" y="100"/>
                    </a:lnTo>
                    <a:lnTo>
                      <a:pt x="4" y="98"/>
                    </a:lnTo>
                    <a:lnTo>
                      <a:pt x="5" y="96"/>
                    </a:lnTo>
                    <a:lnTo>
                      <a:pt x="7" y="93"/>
                    </a:lnTo>
                    <a:lnTo>
                      <a:pt x="8" y="91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6" y="83"/>
                    </a:lnTo>
                    <a:lnTo>
                      <a:pt x="18" y="81"/>
                    </a:lnTo>
                    <a:lnTo>
                      <a:pt x="19" y="78"/>
                    </a:lnTo>
                    <a:lnTo>
                      <a:pt x="21" y="76"/>
                    </a:lnTo>
                    <a:lnTo>
                      <a:pt x="22" y="74"/>
                    </a:lnTo>
                    <a:lnTo>
                      <a:pt x="23" y="72"/>
                    </a:lnTo>
                    <a:lnTo>
                      <a:pt x="24" y="70"/>
                    </a:lnTo>
                    <a:lnTo>
                      <a:pt x="25" y="67"/>
                    </a:lnTo>
                    <a:lnTo>
                      <a:pt x="26" y="66"/>
                    </a:lnTo>
                    <a:lnTo>
                      <a:pt x="27" y="65"/>
                    </a:lnTo>
                    <a:lnTo>
                      <a:pt x="29" y="64"/>
                    </a:lnTo>
                    <a:lnTo>
                      <a:pt x="30" y="63"/>
                    </a:lnTo>
                    <a:lnTo>
                      <a:pt x="31" y="61"/>
                    </a:lnTo>
                    <a:lnTo>
                      <a:pt x="33" y="60"/>
                    </a:lnTo>
                    <a:lnTo>
                      <a:pt x="33" y="60"/>
                    </a:lnTo>
                    <a:lnTo>
                      <a:pt x="34" y="59"/>
                    </a:lnTo>
                    <a:lnTo>
                      <a:pt x="35" y="58"/>
                    </a:lnTo>
                    <a:lnTo>
                      <a:pt x="37" y="57"/>
                    </a:lnTo>
                    <a:lnTo>
                      <a:pt x="39" y="56"/>
                    </a:lnTo>
                    <a:lnTo>
                      <a:pt x="42" y="53"/>
                    </a:lnTo>
                    <a:lnTo>
                      <a:pt x="45" y="51"/>
                    </a:lnTo>
                    <a:lnTo>
                      <a:pt x="47" y="50"/>
                    </a:lnTo>
                    <a:lnTo>
                      <a:pt x="49" y="48"/>
                    </a:lnTo>
                    <a:lnTo>
                      <a:pt x="50" y="47"/>
                    </a:lnTo>
                    <a:lnTo>
                      <a:pt x="50" y="47"/>
                    </a:lnTo>
                    <a:lnTo>
                      <a:pt x="51" y="46"/>
                    </a:lnTo>
                    <a:lnTo>
                      <a:pt x="53" y="44"/>
                    </a:lnTo>
                    <a:lnTo>
                      <a:pt x="54" y="42"/>
                    </a:lnTo>
                    <a:lnTo>
                      <a:pt x="56" y="41"/>
                    </a:lnTo>
                    <a:lnTo>
                      <a:pt x="57" y="39"/>
                    </a:lnTo>
                    <a:lnTo>
                      <a:pt x="58" y="37"/>
                    </a:lnTo>
                    <a:lnTo>
                      <a:pt x="59" y="36"/>
                    </a:lnTo>
                    <a:lnTo>
                      <a:pt x="61" y="36"/>
                    </a:lnTo>
                    <a:lnTo>
                      <a:pt x="63" y="35"/>
                    </a:lnTo>
                    <a:lnTo>
                      <a:pt x="66" y="34"/>
                    </a:lnTo>
                    <a:lnTo>
                      <a:pt x="68" y="33"/>
                    </a:lnTo>
                    <a:lnTo>
                      <a:pt x="69" y="33"/>
                    </a:lnTo>
                    <a:lnTo>
                      <a:pt x="70" y="33"/>
                    </a:lnTo>
                    <a:lnTo>
                      <a:pt x="71" y="33"/>
                    </a:lnTo>
                    <a:lnTo>
                      <a:pt x="72" y="34"/>
                    </a:lnTo>
                    <a:lnTo>
                      <a:pt x="73" y="35"/>
                    </a:lnTo>
                    <a:lnTo>
                      <a:pt x="74" y="36"/>
                    </a:lnTo>
                    <a:lnTo>
                      <a:pt x="74" y="37"/>
                    </a:lnTo>
                    <a:lnTo>
                      <a:pt x="74" y="39"/>
                    </a:lnTo>
                    <a:lnTo>
                      <a:pt x="75" y="42"/>
                    </a:lnTo>
                    <a:lnTo>
                      <a:pt x="75" y="44"/>
                    </a:lnTo>
                    <a:lnTo>
                      <a:pt x="75" y="46"/>
                    </a:lnTo>
                    <a:lnTo>
                      <a:pt x="75" y="48"/>
                    </a:lnTo>
                    <a:lnTo>
                      <a:pt x="74" y="52"/>
                    </a:lnTo>
                    <a:lnTo>
                      <a:pt x="73" y="56"/>
                    </a:lnTo>
                    <a:lnTo>
                      <a:pt x="71" y="60"/>
                    </a:lnTo>
                    <a:lnTo>
                      <a:pt x="69" y="64"/>
                    </a:lnTo>
                    <a:lnTo>
                      <a:pt x="67" y="67"/>
                    </a:lnTo>
                    <a:lnTo>
                      <a:pt x="64" y="71"/>
                    </a:lnTo>
                    <a:lnTo>
                      <a:pt x="64" y="71"/>
                    </a:lnTo>
                    <a:lnTo>
                      <a:pt x="63" y="71"/>
                    </a:lnTo>
                    <a:lnTo>
                      <a:pt x="63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1" y="72"/>
                    </a:lnTo>
                    <a:lnTo>
                      <a:pt x="61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3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59" y="74"/>
                    </a:lnTo>
                    <a:lnTo>
                      <a:pt x="59" y="75"/>
                    </a:lnTo>
                    <a:lnTo>
                      <a:pt x="58" y="76"/>
                    </a:lnTo>
                    <a:lnTo>
                      <a:pt x="57" y="78"/>
                    </a:lnTo>
                    <a:lnTo>
                      <a:pt x="57" y="79"/>
                    </a:lnTo>
                    <a:lnTo>
                      <a:pt x="56" y="80"/>
                    </a:lnTo>
                    <a:lnTo>
                      <a:pt x="56" y="81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6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5" y="82"/>
                    </a:lnTo>
                    <a:lnTo>
                      <a:pt x="54" y="83"/>
                    </a:lnTo>
                    <a:lnTo>
                      <a:pt x="54" y="83"/>
                    </a:lnTo>
                    <a:lnTo>
                      <a:pt x="54" y="84"/>
                    </a:lnTo>
                    <a:lnTo>
                      <a:pt x="53" y="84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2" y="86"/>
                    </a:lnTo>
                    <a:lnTo>
                      <a:pt x="52" y="86"/>
                    </a:lnTo>
                    <a:lnTo>
                      <a:pt x="53" y="86"/>
                    </a:lnTo>
                    <a:lnTo>
                      <a:pt x="53" y="86"/>
                    </a:lnTo>
                    <a:lnTo>
                      <a:pt x="54" y="85"/>
                    </a:lnTo>
                    <a:lnTo>
                      <a:pt x="55" y="85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7" y="83"/>
                    </a:lnTo>
                    <a:lnTo>
                      <a:pt x="57" y="83"/>
                    </a:lnTo>
                    <a:lnTo>
                      <a:pt x="58" y="83"/>
                    </a:lnTo>
                    <a:lnTo>
                      <a:pt x="59" y="82"/>
                    </a:lnTo>
                    <a:lnTo>
                      <a:pt x="61" y="81"/>
                    </a:lnTo>
                    <a:lnTo>
                      <a:pt x="63" y="80"/>
                    </a:lnTo>
                    <a:lnTo>
                      <a:pt x="68" y="77"/>
                    </a:lnTo>
                    <a:lnTo>
                      <a:pt x="74" y="72"/>
                    </a:lnTo>
                    <a:lnTo>
                      <a:pt x="80" y="68"/>
                    </a:lnTo>
                    <a:lnTo>
                      <a:pt x="86" y="64"/>
                    </a:lnTo>
                    <a:lnTo>
                      <a:pt x="90" y="60"/>
                    </a:lnTo>
                    <a:lnTo>
                      <a:pt x="92" y="57"/>
                    </a:lnTo>
                    <a:lnTo>
                      <a:pt x="94" y="56"/>
                    </a:lnTo>
                    <a:lnTo>
                      <a:pt x="96" y="54"/>
                    </a:lnTo>
                    <a:lnTo>
                      <a:pt x="99" y="52"/>
                    </a:lnTo>
                    <a:lnTo>
                      <a:pt x="101" y="49"/>
                    </a:lnTo>
                    <a:lnTo>
                      <a:pt x="104" y="46"/>
                    </a:lnTo>
                    <a:lnTo>
                      <a:pt x="106" y="44"/>
                    </a:lnTo>
                    <a:lnTo>
                      <a:pt x="107" y="43"/>
                    </a:lnTo>
                    <a:lnTo>
                      <a:pt x="109" y="42"/>
                    </a:lnTo>
                    <a:lnTo>
                      <a:pt x="110" y="41"/>
                    </a:lnTo>
                    <a:lnTo>
                      <a:pt x="111" y="41"/>
                    </a:lnTo>
                    <a:lnTo>
                      <a:pt x="111" y="40"/>
                    </a:lnTo>
                    <a:lnTo>
                      <a:pt x="113" y="39"/>
                    </a:lnTo>
                    <a:lnTo>
                      <a:pt x="114" y="37"/>
                    </a:lnTo>
                    <a:lnTo>
                      <a:pt x="115" y="35"/>
                    </a:lnTo>
                    <a:lnTo>
                      <a:pt x="117" y="34"/>
                    </a:lnTo>
                    <a:lnTo>
                      <a:pt x="118" y="32"/>
                    </a:lnTo>
                    <a:lnTo>
                      <a:pt x="119" y="31"/>
                    </a:lnTo>
                    <a:lnTo>
                      <a:pt x="119" y="31"/>
                    </a:lnTo>
                    <a:lnTo>
                      <a:pt x="119" y="30"/>
                    </a:lnTo>
                    <a:lnTo>
                      <a:pt x="120" y="29"/>
                    </a:lnTo>
                    <a:lnTo>
                      <a:pt x="121" y="29"/>
                    </a:lnTo>
                    <a:lnTo>
                      <a:pt x="121" y="28"/>
                    </a:lnTo>
                    <a:lnTo>
                      <a:pt x="122" y="28"/>
                    </a:lnTo>
                    <a:lnTo>
                      <a:pt x="123" y="27"/>
                    </a:lnTo>
                    <a:lnTo>
                      <a:pt x="123" y="26"/>
                    </a:lnTo>
                    <a:lnTo>
                      <a:pt x="124" y="25"/>
                    </a:lnTo>
                    <a:lnTo>
                      <a:pt x="125" y="25"/>
                    </a:lnTo>
                    <a:lnTo>
                      <a:pt x="126" y="24"/>
                    </a:lnTo>
                    <a:lnTo>
                      <a:pt x="128" y="22"/>
                    </a:lnTo>
                    <a:lnTo>
                      <a:pt x="130" y="20"/>
                    </a:lnTo>
                    <a:lnTo>
                      <a:pt x="132" y="18"/>
                    </a:lnTo>
                    <a:lnTo>
                      <a:pt x="134" y="17"/>
                    </a:lnTo>
                    <a:lnTo>
                      <a:pt x="135" y="15"/>
                    </a:lnTo>
                    <a:lnTo>
                      <a:pt x="136" y="15"/>
                    </a:lnTo>
                    <a:lnTo>
                      <a:pt x="137" y="13"/>
                    </a:lnTo>
                    <a:lnTo>
                      <a:pt x="140" y="11"/>
                    </a:lnTo>
                    <a:lnTo>
                      <a:pt x="143" y="9"/>
                    </a:lnTo>
                    <a:lnTo>
                      <a:pt x="146" y="7"/>
                    </a:lnTo>
                    <a:lnTo>
                      <a:pt x="150" y="6"/>
                    </a:lnTo>
                    <a:lnTo>
                      <a:pt x="153" y="4"/>
                    </a:lnTo>
                    <a:lnTo>
                      <a:pt x="156" y="3"/>
                    </a:lnTo>
                    <a:lnTo>
                      <a:pt x="158" y="3"/>
                    </a:lnTo>
                    <a:lnTo>
                      <a:pt x="159" y="2"/>
                    </a:lnTo>
                    <a:lnTo>
                      <a:pt x="161" y="1"/>
                    </a:lnTo>
                    <a:lnTo>
                      <a:pt x="163" y="1"/>
                    </a:lnTo>
                    <a:lnTo>
                      <a:pt x="165" y="0"/>
                    </a:lnTo>
                    <a:lnTo>
                      <a:pt x="167" y="0"/>
                    </a:lnTo>
                    <a:lnTo>
                      <a:pt x="169" y="0"/>
                    </a:lnTo>
                    <a:lnTo>
                      <a:pt x="170" y="0"/>
                    </a:lnTo>
                    <a:lnTo>
                      <a:pt x="172" y="1"/>
                    </a:lnTo>
                    <a:lnTo>
                      <a:pt x="173" y="3"/>
                    </a:lnTo>
                    <a:lnTo>
                      <a:pt x="174" y="4"/>
                    </a:lnTo>
                    <a:lnTo>
                      <a:pt x="174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10"/>
                    </a:lnTo>
                    <a:lnTo>
                      <a:pt x="174" y="11"/>
                    </a:lnTo>
                    <a:lnTo>
                      <a:pt x="174" y="12"/>
                    </a:lnTo>
                    <a:lnTo>
                      <a:pt x="173" y="14"/>
                    </a:lnTo>
                    <a:lnTo>
                      <a:pt x="171" y="16"/>
                    </a:lnTo>
                    <a:lnTo>
                      <a:pt x="169" y="18"/>
                    </a:lnTo>
                    <a:lnTo>
                      <a:pt x="167" y="21"/>
                    </a:lnTo>
                    <a:lnTo>
                      <a:pt x="165" y="23"/>
                    </a:lnTo>
                    <a:lnTo>
                      <a:pt x="163" y="26"/>
                    </a:lnTo>
                    <a:lnTo>
                      <a:pt x="161" y="29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4" y="37"/>
                    </a:lnTo>
                    <a:lnTo>
                      <a:pt x="153" y="40"/>
                    </a:lnTo>
                    <a:lnTo>
                      <a:pt x="151" y="43"/>
                    </a:lnTo>
                    <a:lnTo>
                      <a:pt x="148" y="45"/>
                    </a:lnTo>
                    <a:lnTo>
                      <a:pt x="146" y="48"/>
                    </a:lnTo>
                    <a:lnTo>
                      <a:pt x="144" y="51"/>
                    </a:lnTo>
                    <a:lnTo>
                      <a:pt x="142" y="55"/>
                    </a:lnTo>
                    <a:lnTo>
                      <a:pt x="140" y="57"/>
                    </a:lnTo>
                    <a:lnTo>
                      <a:pt x="138" y="61"/>
                    </a:lnTo>
                    <a:lnTo>
                      <a:pt x="136" y="63"/>
                    </a:lnTo>
                    <a:lnTo>
                      <a:pt x="133" y="66"/>
                    </a:lnTo>
                    <a:lnTo>
                      <a:pt x="132" y="67"/>
                    </a:lnTo>
                    <a:lnTo>
                      <a:pt x="130" y="70"/>
                    </a:lnTo>
                    <a:lnTo>
                      <a:pt x="127" y="74"/>
                    </a:lnTo>
                    <a:lnTo>
                      <a:pt x="123" y="78"/>
                    </a:lnTo>
                    <a:lnTo>
                      <a:pt x="120" y="82"/>
                    </a:lnTo>
                    <a:lnTo>
                      <a:pt x="117" y="85"/>
                    </a:lnTo>
                    <a:lnTo>
                      <a:pt x="115" y="88"/>
                    </a:lnTo>
                    <a:lnTo>
                      <a:pt x="115" y="89"/>
                    </a:lnTo>
                    <a:lnTo>
                      <a:pt x="116" y="88"/>
                    </a:lnTo>
                    <a:lnTo>
                      <a:pt x="118" y="87"/>
                    </a:lnTo>
                    <a:lnTo>
                      <a:pt x="121" y="86"/>
                    </a:lnTo>
                    <a:lnTo>
                      <a:pt x="123" y="84"/>
                    </a:lnTo>
                    <a:lnTo>
                      <a:pt x="126" y="82"/>
                    </a:lnTo>
                    <a:lnTo>
                      <a:pt x="128" y="81"/>
                    </a:lnTo>
                    <a:lnTo>
                      <a:pt x="130" y="79"/>
                    </a:lnTo>
                    <a:lnTo>
                      <a:pt x="131" y="78"/>
                    </a:lnTo>
                    <a:lnTo>
                      <a:pt x="132" y="78"/>
                    </a:lnTo>
                    <a:lnTo>
                      <a:pt x="134" y="77"/>
                    </a:lnTo>
                    <a:lnTo>
                      <a:pt x="135" y="76"/>
                    </a:lnTo>
                    <a:lnTo>
                      <a:pt x="137" y="76"/>
                    </a:lnTo>
                    <a:lnTo>
                      <a:pt x="139" y="75"/>
                    </a:lnTo>
                    <a:lnTo>
                      <a:pt x="140" y="75"/>
                    </a:lnTo>
                    <a:lnTo>
                      <a:pt x="141" y="74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2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3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4" y="72"/>
                    </a:lnTo>
                    <a:lnTo>
                      <a:pt x="145" y="72"/>
                    </a:lnTo>
                    <a:lnTo>
                      <a:pt x="146" y="72"/>
                    </a:lnTo>
                    <a:lnTo>
                      <a:pt x="147" y="72"/>
                    </a:lnTo>
                    <a:lnTo>
                      <a:pt x="148" y="71"/>
                    </a:lnTo>
                    <a:lnTo>
                      <a:pt x="149" y="71"/>
                    </a:lnTo>
                    <a:lnTo>
                      <a:pt x="150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1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3" y="71"/>
                    </a:lnTo>
                    <a:lnTo>
                      <a:pt x="154" y="71"/>
                    </a:lnTo>
                    <a:lnTo>
                      <a:pt x="154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1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5" y="72"/>
                    </a:lnTo>
                    <a:lnTo>
                      <a:pt x="157" y="72"/>
                    </a:lnTo>
                    <a:lnTo>
                      <a:pt x="158" y="73"/>
                    </a:lnTo>
                    <a:lnTo>
                      <a:pt x="160" y="73"/>
                    </a:lnTo>
                    <a:lnTo>
                      <a:pt x="161" y="74"/>
                    </a:lnTo>
                    <a:lnTo>
                      <a:pt x="162" y="75"/>
                    </a:lnTo>
                    <a:lnTo>
                      <a:pt x="163" y="77"/>
                    </a:lnTo>
                    <a:lnTo>
                      <a:pt x="164" y="78"/>
                    </a:lnTo>
                    <a:lnTo>
                      <a:pt x="165" y="80"/>
                    </a:lnTo>
                    <a:lnTo>
                      <a:pt x="165" y="81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6"/>
                    </a:lnTo>
                    <a:lnTo>
                      <a:pt x="163" y="89"/>
                    </a:lnTo>
                    <a:lnTo>
                      <a:pt x="161" y="92"/>
                    </a:lnTo>
                    <a:lnTo>
                      <a:pt x="159" y="95"/>
                    </a:lnTo>
                    <a:lnTo>
                      <a:pt x="158" y="97"/>
                    </a:lnTo>
                    <a:lnTo>
                      <a:pt x="157" y="99"/>
                    </a:lnTo>
                    <a:lnTo>
                      <a:pt x="159" y="100"/>
                    </a:lnTo>
                    <a:lnTo>
                      <a:pt x="161" y="102"/>
                    </a:lnTo>
                    <a:lnTo>
                      <a:pt x="163" y="103"/>
                    </a:lnTo>
                    <a:lnTo>
                      <a:pt x="164" y="106"/>
                    </a:lnTo>
                    <a:lnTo>
                      <a:pt x="165" y="108"/>
                    </a:lnTo>
                    <a:lnTo>
                      <a:pt x="166" y="111"/>
                    </a:lnTo>
                    <a:lnTo>
                      <a:pt x="166" y="112"/>
                    </a:lnTo>
                    <a:lnTo>
                      <a:pt x="166" y="113"/>
                    </a:lnTo>
                    <a:lnTo>
                      <a:pt x="166" y="114"/>
                    </a:lnTo>
                    <a:lnTo>
                      <a:pt x="165" y="116"/>
                    </a:lnTo>
                    <a:lnTo>
                      <a:pt x="165" y="115"/>
                    </a:lnTo>
                    <a:lnTo>
                      <a:pt x="165" y="115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4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3"/>
                    </a:lnTo>
                    <a:lnTo>
                      <a:pt x="165" y="114"/>
                    </a:lnTo>
                    <a:lnTo>
                      <a:pt x="164" y="114"/>
                    </a:lnTo>
                    <a:lnTo>
                      <a:pt x="164" y="115"/>
                    </a:lnTo>
                    <a:lnTo>
                      <a:pt x="164" y="115"/>
                    </a:lnTo>
                    <a:lnTo>
                      <a:pt x="164" y="116"/>
                    </a:lnTo>
                    <a:lnTo>
                      <a:pt x="164" y="117"/>
                    </a:lnTo>
                    <a:lnTo>
                      <a:pt x="163" y="117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8"/>
                    </a:lnTo>
                    <a:lnTo>
                      <a:pt x="164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7"/>
                    </a:lnTo>
                    <a:lnTo>
                      <a:pt x="165" y="118"/>
                    </a:lnTo>
                    <a:lnTo>
                      <a:pt x="164" y="120"/>
                    </a:lnTo>
                    <a:lnTo>
                      <a:pt x="163" y="122"/>
                    </a:lnTo>
                    <a:lnTo>
                      <a:pt x="162" y="125"/>
                    </a:lnTo>
                    <a:lnTo>
                      <a:pt x="161" y="128"/>
                    </a:lnTo>
                    <a:lnTo>
                      <a:pt x="160" y="130"/>
                    </a:lnTo>
                    <a:lnTo>
                      <a:pt x="158" y="132"/>
                    </a:lnTo>
                    <a:lnTo>
                      <a:pt x="157" y="133"/>
                    </a:lnTo>
                    <a:lnTo>
                      <a:pt x="157" y="133"/>
                    </a:lnTo>
                    <a:lnTo>
                      <a:pt x="158" y="134"/>
                    </a:lnTo>
                    <a:lnTo>
                      <a:pt x="158" y="135"/>
                    </a:lnTo>
                    <a:lnTo>
                      <a:pt x="159" y="136"/>
                    </a:lnTo>
                    <a:lnTo>
                      <a:pt x="160" y="137"/>
                    </a:lnTo>
                    <a:lnTo>
                      <a:pt x="161" y="138"/>
                    </a:lnTo>
                    <a:lnTo>
                      <a:pt x="162" y="139"/>
                    </a:lnTo>
                    <a:lnTo>
                      <a:pt x="163" y="140"/>
                    </a:lnTo>
                    <a:lnTo>
                      <a:pt x="163" y="142"/>
                    </a:lnTo>
                    <a:lnTo>
                      <a:pt x="163" y="143"/>
                    </a:lnTo>
                    <a:lnTo>
                      <a:pt x="163" y="144"/>
                    </a:lnTo>
                    <a:lnTo>
                      <a:pt x="163" y="146"/>
                    </a:lnTo>
                    <a:lnTo>
                      <a:pt x="163" y="147"/>
                    </a:lnTo>
                    <a:lnTo>
                      <a:pt x="163" y="149"/>
                    </a:lnTo>
                    <a:lnTo>
                      <a:pt x="163" y="150"/>
                    </a:lnTo>
                    <a:lnTo>
                      <a:pt x="163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1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2"/>
                    </a:lnTo>
                    <a:lnTo>
                      <a:pt x="162" y="154"/>
                    </a:lnTo>
                    <a:lnTo>
                      <a:pt x="161" y="156"/>
                    </a:lnTo>
                    <a:lnTo>
                      <a:pt x="161" y="158"/>
                    </a:lnTo>
                    <a:lnTo>
                      <a:pt x="160" y="160"/>
                    </a:lnTo>
                    <a:lnTo>
                      <a:pt x="159" y="162"/>
                    </a:lnTo>
                    <a:lnTo>
                      <a:pt x="158" y="164"/>
                    </a:lnTo>
                    <a:lnTo>
                      <a:pt x="156" y="165"/>
                    </a:lnTo>
                    <a:lnTo>
                      <a:pt x="154" y="167"/>
                    </a:lnTo>
                    <a:lnTo>
                      <a:pt x="154" y="168"/>
                    </a:lnTo>
                    <a:lnTo>
                      <a:pt x="152" y="170"/>
                    </a:lnTo>
                    <a:lnTo>
                      <a:pt x="152" y="171"/>
                    </a:lnTo>
                    <a:lnTo>
                      <a:pt x="150" y="173"/>
                    </a:lnTo>
                    <a:lnTo>
                      <a:pt x="149" y="174"/>
                    </a:lnTo>
                    <a:lnTo>
                      <a:pt x="148" y="175"/>
                    </a:lnTo>
                    <a:lnTo>
                      <a:pt x="147" y="177"/>
                    </a:lnTo>
                    <a:lnTo>
                      <a:pt x="146" y="178"/>
                    </a:lnTo>
                    <a:lnTo>
                      <a:pt x="146" y="180"/>
                    </a:lnTo>
                    <a:lnTo>
                      <a:pt x="145" y="181"/>
                    </a:lnTo>
                    <a:lnTo>
                      <a:pt x="144" y="183"/>
                    </a:lnTo>
                    <a:lnTo>
                      <a:pt x="143" y="184"/>
                    </a:lnTo>
                    <a:lnTo>
                      <a:pt x="141" y="187"/>
                    </a:lnTo>
                    <a:lnTo>
                      <a:pt x="138" y="190"/>
                    </a:lnTo>
                    <a:lnTo>
                      <a:pt x="135" y="193"/>
                    </a:lnTo>
                    <a:lnTo>
                      <a:pt x="132" y="195"/>
                    </a:lnTo>
                    <a:lnTo>
                      <a:pt x="129" y="198"/>
                    </a:lnTo>
                    <a:lnTo>
                      <a:pt x="126" y="200"/>
                    </a:lnTo>
                    <a:lnTo>
                      <a:pt x="126" y="201"/>
                    </a:lnTo>
                    <a:lnTo>
                      <a:pt x="124" y="202"/>
                    </a:lnTo>
                    <a:lnTo>
                      <a:pt x="122" y="204"/>
                    </a:lnTo>
                    <a:lnTo>
                      <a:pt x="120" y="206"/>
                    </a:lnTo>
                    <a:lnTo>
                      <a:pt x="117" y="207"/>
                    </a:lnTo>
                    <a:lnTo>
                      <a:pt x="115" y="209"/>
                    </a:lnTo>
                    <a:lnTo>
                      <a:pt x="114" y="210"/>
                    </a:lnTo>
                    <a:lnTo>
                      <a:pt x="113" y="21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16"/>
              <p:cNvSpPr>
                <a:spLocks/>
              </p:cNvSpPr>
              <p:nvPr/>
            </p:nvSpPr>
            <p:spPr bwMode="auto">
              <a:xfrm>
                <a:off x="1366" y="64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0 w 1"/>
                  <a:gd name="T7" fmla="*/ 1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w 1"/>
                  <a:gd name="T15" fmla="*/ 0 h 1"/>
                  <a:gd name="T16" fmla="*/ 1 w 1"/>
                  <a:gd name="T17" fmla="*/ 0 h 1"/>
                  <a:gd name="T18" fmla="*/ 0 w 1"/>
                  <a:gd name="T19" fmla="*/ 0 h 1"/>
                  <a:gd name="T20" fmla="*/ 0 w 1"/>
                  <a:gd name="T21" fmla="*/ 0 h 1"/>
                  <a:gd name="T22" fmla="*/ 0 w 1"/>
                  <a:gd name="T23" fmla="*/ 0 h 1"/>
                  <a:gd name="T24" fmla="*/ 0 w 1"/>
                  <a:gd name="T25" fmla="*/ 0 h 1"/>
                  <a:gd name="T26" fmla="*/ 0 w 1"/>
                  <a:gd name="T27" fmla="*/ 1 h 1"/>
                  <a:gd name="T28" fmla="*/ 0 w 1"/>
                  <a:gd name="T29" fmla="*/ 1 h 1"/>
                  <a:gd name="T30" fmla="*/ 0 w 1"/>
                  <a:gd name="T31" fmla="*/ 1 h 1"/>
                  <a:gd name="T32" fmla="*/ 0 w 1"/>
                  <a:gd name="T3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9" name="Freeform 17"/>
              <p:cNvSpPr>
                <a:spLocks/>
              </p:cNvSpPr>
              <p:nvPr/>
            </p:nvSpPr>
            <p:spPr bwMode="auto">
              <a:xfrm>
                <a:off x="1381" y="623"/>
                <a:ext cx="0" cy="2"/>
              </a:xfrm>
              <a:custGeom>
                <a:avLst/>
                <a:gdLst>
                  <a:gd name="T0" fmla="*/ 2 h 2"/>
                  <a:gd name="T1" fmla="*/ 2 h 2"/>
                  <a:gd name="T2" fmla="*/ 2 h 2"/>
                  <a:gd name="T3" fmla="*/ 1 h 2"/>
                  <a:gd name="T4" fmla="*/ 1 h 2"/>
                  <a:gd name="T5" fmla="*/ 1 h 2"/>
                  <a:gd name="T6" fmla="*/ 1 h 2"/>
                  <a:gd name="T7" fmla="*/ 1 h 2"/>
                  <a:gd name="T8" fmla="*/ 0 h 2"/>
                  <a:gd name="T9" fmla="*/ 0 h 2"/>
                  <a:gd name="T10" fmla="*/ 1 h 2"/>
                  <a:gd name="T11" fmla="*/ 1 h 2"/>
                  <a:gd name="T12" fmla="*/ 1 h 2"/>
                  <a:gd name="T13" fmla="*/ 1 h 2"/>
                  <a:gd name="T14" fmla="*/ 1 h 2"/>
                  <a:gd name="T15" fmla="*/ 2 h 2"/>
                  <a:gd name="T16" fmla="*/ 2 h 2"/>
                  <a:gd name="T17" fmla="*/ 2 h 2"/>
                  <a:gd name="T18" fmla="*/ 2 h 2"/>
                  <a:gd name="T19" fmla="*/ 2 h 2"/>
                  <a:gd name="T20" fmla="*/ 2 h 2"/>
                  <a:gd name="T21" fmla="*/ 2 h 2"/>
                  <a:gd name="T22" fmla="*/ 2 h 2"/>
                  <a:gd name="T23" fmla="*/ 2 h 2"/>
                  <a:gd name="T24" fmla="*/ 2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0" name="Freeform 18"/>
              <p:cNvSpPr>
                <a:spLocks/>
              </p:cNvSpPr>
              <p:nvPr/>
            </p:nvSpPr>
            <p:spPr bwMode="auto">
              <a:xfrm>
                <a:off x="1381" y="622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1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1 h 1"/>
                  <a:gd name="T12" fmla="*/ 1 h 1"/>
                  <a:gd name="T13" fmla="*/ 1 h 1"/>
                  <a:gd name="T14" fmla="*/ 1 h 1"/>
                  <a:gd name="T15" fmla="*/ 1 h 1"/>
                  <a:gd name="T16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1" name="Freeform 19"/>
              <p:cNvSpPr>
                <a:spLocks/>
              </p:cNvSpPr>
              <p:nvPr/>
            </p:nvSpPr>
            <p:spPr bwMode="auto">
              <a:xfrm>
                <a:off x="1381" y="621"/>
                <a:ext cx="0" cy="1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  <a:gd name="T3" fmla="*/ 1 h 1"/>
                  <a:gd name="T4" fmla="*/ 1 h 1"/>
                  <a:gd name="T5" fmla="*/ 0 h 1"/>
                  <a:gd name="T6" fmla="*/ 0 h 1"/>
                  <a:gd name="T7" fmla="*/ 0 h 1"/>
                  <a:gd name="T8" fmla="*/ 0 h 1"/>
                  <a:gd name="T9" fmla="*/ 0 h 1"/>
                  <a:gd name="T10" fmla="*/ 0 h 1"/>
                  <a:gd name="T11" fmla="*/ 0 h 1"/>
                  <a:gd name="T12" fmla="*/ 0 h 1"/>
                  <a:gd name="T13" fmla="*/ 0 h 1"/>
                  <a:gd name="T14" fmla="*/ 0 h 1"/>
                  <a:gd name="T15" fmla="*/ 1 h 1"/>
                  <a:gd name="T16" fmla="*/ 1 h 1"/>
                  <a:gd name="T17" fmla="*/ 1 h 1"/>
                  <a:gd name="T18" fmla="*/ 1 h 1"/>
                  <a:gd name="T19" fmla="*/ 1 h 1"/>
                  <a:gd name="T20" fmla="*/ 1 h 1"/>
                  <a:gd name="T21" fmla="*/ 1 h 1"/>
                  <a:gd name="T22" fmla="*/ 1 h 1"/>
                  <a:gd name="T23" fmla="*/ 1 h 1"/>
                  <a:gd name="T24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  <a:cxn ang="0">
                    <a:pos x="0" y="T16"/>
                  </a:cxn>
                  <a:cxn ang="0">
                    <a:pos x="0" y="T17"/>
                  </a:cxn>
                  <a:cxn ang="0">
                    <a:pos x="0" y="T18"/>
                  </a:cxn>
                  <a:cxn ang="0">
                    <a:pos x="0" y="T19"/>
                  </a:cxn>
                  <a:cxn ang="0">
                    <a:pos x="0" y="T20"/>
                  </a:cxn>
                  <a:cxn ang="0">
                    <a:pos x="0" y="T21"/>
                  </a:cxn>
                  <a:cxn ang="0">
                    <a:pos x="0" y="T22"/>
                  </a:cxn>
                  <a:cxn ang="0">
                    <a:pos x="0" y="T23"/>
                  </a:cxn>
                  <a:cxn ang="0">
                    <a:pos x="0" y="T24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2" name="Freeform 20"/>
              <p:cNvSpPr>
                <a:spLocks/>
              </p:cNvSpPr>
              <p:nvPr/>
            </p:nvSpPr>
            <p:spPr bwMode="auto">
              <a:xfrm>
                <a:off x="1463" y="689"/>
                <a:ext cx="3" cy="1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0 w 3"/>
                  <a:gd name="T5" fmla="*/ 1 h 1"/>
                  <a:gd name="T6" fmla="*/ 0 w 3"/>
                  <a:gd name="T7" fmla="*/ 1 h 1"/>
                  <a:gd name="T8" fmla="*/ 0 w 3"/>
                  <a:gd name="T9" fmla="*/ 1 h 1"/>
                  <a:gd name="T10" fmla="*/ 0 w 3"/>
                  <a:gd name="T11" fmla="*/ 1 h 1"/>
                  <a:gd name="T12" fmla="*/ 0 w 3"/>
                  <a:gd name="T13" fmla="*/ 0 h 1"/>
                  <a:gd name="T14" fmla="*/ 0 w 3"/>
                  <a:gd name="T15" fmla="*/ 0 h 1"/>
                  <a:gd name="T16" fmla="*/ 0 w 3"/>
                  <a:gd name="T17" fmla="*/ 0 h 1"/>
                  <a:gd name="T18" fmla="*/ 0 w 3"/>
                  <a:gd name="T19" fmla="*/ 0 h 1"/>
                  <a:gd name="T20" fmla="*/ 1 w 3"/>
                  <a:gd name="T21" fmla="*/ 0 h 1"/>
                  <a:gd name="T22" fmla="*/ 1 w 3"/>
                  <a:gd name="T23" fmla="*/ 0 h 1"/>
                  <a:gd name="T24" fmla="*/ 2 w 3"/>
                  <a:gd name="T25" fmla="*/ 0 h 1"/>
                  <a:gd name="T26" fmla="*/ 2 w 3"/>
                  <a:gd name="T27" fmla="*/ 0 h 1"/>
                  <a:gd name="T28" fmla="*/ 2 w 3"/>
                  <a:gd name="T29" fmla="*/ 0 h 1"/>
                  <a:gd name="T30" fmla="*/ 3 w 3"/>
                  <a:gd name="T31" fmla="*/ 0 h 1"/>
                  <a:gd name="T32" fmla="*/ 3 w 3"/>
                  <a:gd name="T33" fmla="*/ 0 h 1"/>
                  <a:gd name="T34" fmla="*/ 3 w 3"/>
                  <a:gd name="T35" fmla="*/ 0 h 1"/>
                  <a:gd name="T36" fmla="*/ 2 w 3"/>
                  <a:gd name="T37" fmla="*/ 0 h 1"/>
                  <a:gd name="T38" fmla="*/ 2 w 3"/>
                  <a:gd name="T39" fmla="*/ 0 h 1"/>
                  <a:gd name="T40" fmla="*/ 2 w 3"/>
                  <a:gd name="T41" fmla="*/ 0 h 1"/>
                  <a:gd name="T42" fmla="*/ 2 w 3"/>
                  <a:gd name="T43" fmla="*/ 0 h 1"/>
                  <a:gd name="T44" fmla="*/ 2 w 3"/>
                  <a:gd name="T45" fmla="*/ 0 h 1"/>
                  <a:gd name="T46" fmla="*/ 2 w 3"/>
                  <a:gd name="T47" fmla="*/ 1 h 1"/>
                  <a:gd name="T48" fmla="*/ 2 w 3"/>
                  <a:gd name="T49" fmla="*/ 1 h 1"/>
                  <a:gd name="T50" fmla="*/ 1 w 3"/>
                  <a:gd name="T51" fmla="*/ 1 h 1"/>
                  <a:gd name="T52" fmla="*/ 1 w 3"/>
                  <a:gd name="T53" fmla="*/ 1 h 1"/>
                  <a:gd name="T54" fmla="*/ 1 w 3"/>
                  <a:gd name="T55" fmla="*/ 1 h 1"/>
                  <a:gd name="T56" fmla="*/ 1 w 3"/>
                  <a:gd name="T57" fmla="*/ 1 h 1"/>
                  <a:gd name="T58" fmla="*/ 1 w 3"/>
                  <a:gd name="T59" fmla="*/ 1 h 1"/>
                  <a:gd name="T60" fmla="*/ 1 w 3"/>
                  <a:gd name="T61" fmla="*/ 1 h 1"/>
                  <a:gd name="T62" fmla="*/ 0 w 3"/>
                  <a:gd name="T63" fmla="*/ 1 h 1"/>
                  <a:gd name="T64" fmla="*/ 0 w 3"/>
                  <a:gd name="T6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3" name="Freeform 21"/>
              <p:cNvSpPr>
                <a:spLocks noEditPoints="1"/>
              </p:cNvSpPr>
              <p:nvPr/>
            </p:nvSpPr>
            <p:spPr bwMode="auto">
              <a:xfrm>
                <a:off x="1352" y="538"/>
                <a:ext cx="170" cy="152"/>
              </a:xfrm>
              <a:custGeom>
                <a:avLst/>
                <a:gdLst>
                  <a:gd name="T0" fmla="*/ 114 w 170"/>
                  <a:gd name="T1" fmla="*/ 151 h 152"/>
                  <a:gd name="T2" fmla="*/ 0 w 170"/>
                  <a:gd name="T3" fmla="*/ 0 h 152"/>
                  <a:gd name="T4" fmla="*/ 25 w 170"/>
                  <a:gd name="T5" fmla="*/ 3 h 152"/>
                  <a:gd name="T6" fmla="*/ 28 w 170"/>
                  <a:gd name="T7" fmla="*/ 7 h 152"/>
                  <a:gd name="T8" fmla="*/ 18 w 170"/>
                  <a:gd name="T9" fmla="*/ 6 h 152"/>
                  <a:gd name="T10" fmla="*/ 42 w 170"/>
                  <a:gd name="T11" fmla="*/ 0 h 152"/>
                  <a:gd name="T12" fmla="*/ 18 w 170"/>
                  <a:gd name="T13" fmla="*/ 34 h 152"/>
                  <a:gd name="T14" fmla="*/ 11 w 170"/>
                  <a:gd name="T15" fmla="*/ 73 h 152"/>
                  <a:gd name="T16" fmla="*/ 14 w 170"/>
                  <a:gd name="T17" fmla="*/ 99 h 152"/>
                  <a:gd name="T18" fmla="*/ 14 w 170"/>
                  <a:gd name="T19" fmla="*/ 99 h 152"/>
                  <a:gd name="T20" fmla="*/ 13 w 170"/>
                  <a:gd name="T21" fmla="*/ 98 h 152"/>
                  <a:gd name="T22" fmla="*/ 12 w 170"/>
                  <a:gd name="T23" fmla="*/ 101 h 152"/>
                  <a:gd name="T24" fmla="*/ 8 w 170"/>
                  <a:gd name="T25" fmla="*/ 82 h 152"/>
                  <a:gd name="T26" fmla="*/ 4 w 170"/>
                  <a:gd name="T27" fmla="*/ 55 h 152"/>
                  <a:gd name="T28" fmla="*/ 27 w 170"/>
                  <a:gd name="T29" fmla="*/ 10 h 152"/>
                  <a:gd name="T30" fmla="*/ 71 w 170"/>
                  <a:gd name="T31" fmla="*/ 5 h 152"/>
                  <a:gd name="T32" fmla="*/ 64 w 170"/>
                  <a:gd name="T33" fmla="*/ 12 h 152"/>
                  <a:gd name="T34" fmla="*/ 59 w 170"/>
                  <a:gd name="T35" fmla="*/ 20 h 152"/>
                  <a:gd name="T36" fmla="*/ 61 w 170"/>
                  <a:gd name="T37" fmla="*/ 21 h 152"/>
                  <a:gd name="T38" fmla="*/ 88 w 170"/>
                  <a:gd name="T39" fmla="*/ 9 h 152"/>
                  <a:gd name="T40" fmla="*/ 43 w 170"/>
                  <a:gd name="T41" fmla="*/ 36 h 152"/>
                  <a:gd name="T42" fmla="*/ 44 w 170"/>
                  <a:gd name="T43" fmla="*/ 34 h 152"/>
                  <a:gd name="T44" fmla="*/ 62 w 170"/>
                  <a:gd name="T45" fmla="*/ 8 h 152"/>
                  <a:gd name="T46" fmla="*/ 137 w 170"/>
                  <a:gd name="T47" fmla="*/ 4 h 152"/>
                  <a:gd name="T48" fmla="*/ 136 w 170"/>
                  <a:gd name="T49" fmla="*/ 16 h 152"/>
                  <a:gd name="T50" fmla="*/ 147 w 170"/>
                  <a:gd name="T51" fmla="*/ 11 h 152"/>
                  <a:gd name="T52" fmla="*/ 148 w 170"/>
                  <a:gd name="T53" fmla="*/ 11 h 152"/>
                  <a:gd name="T54" fmla="*/ 148 w 170"/>
                  <a:gd name="T55" fmla="*/ 11 h 152"/>
                  <a:gd name="T56" fmla="*/ 152 w 170"/>
                  <a:gd name="T57" fmla="*/ 9 h 152"/>
                  <a:gd name="T58" fmla="*/ 158 w 170"/>
                  <a:gd name="T59" fmla="*/ 9 h 152"/>
                  <a:gd name="T60" fmla="*/ 168 w 170"/>
                  <a:gd name="T61" fmla="*/ 16 h 152"/>
                  <a:gd name="T62" fmla="*/ 170 w 170"/>
                  <a:gd name="T63" fmla="*/ 49 h 152"/>
                  <a:gd name="T64" fmla="*/ 169 w 170"/>
                  <a:gd name="T65" fmla="*/ 51 h 152"/>
                  <a:gd name="T66" fmla="*/ 168 w 170"/>
                  <a:gd name="T67" fmla="*/ 56 h 152"/>
                  <a:gd name="T68" fmla="*/ 162 w 170"/>
                  <a:gd name="T69" fmla="*/ 70 h 152"/>
                  <a:gd name="T70" fmla="*/ 167 w 170"/>
                  <a:gd name="T71" fmla="*/ 89 h 152"/>
                  <a:gd name="T72" fmla="*/ 158 w 170"/>
                  <a:gd name="T73" fmla="*/ 106 h 152"/>
                  <a:gd name="T74" fmla="*/ 130 w 170"/>
                  <a:gd name="T75" fmla="*/ 138 h 152"/>
                  <a:gd name="T76" fmla="*/ 117 w 170"/>
                  <a:gd name="T77" fmla="*/ 148 h 152"/>
                  <a:gd name="T78" fmla="*/ 121 w 170"/>
                  <a:gd name="T79" fmla="*/ 145 h 152"/>
                  <a:gd name="T80" fmla="*/ 121 w 170"/>
                  <a:gd name="T81" fmla="*/ 143 h 152"/>
                  <a:gd name="T82" fmla="*/ 144 w 170"/>
                  <a:gd name="T83" fmla="*/ 120 h 152"/>
                  <a:gd name="T84" fmla="*/ 161 w 170"/>
                  <a:gd name="T85" fmla="*/ 86 h 152"/>
                  <a:gd name="T86" fmla="*/ 156 w 170"/>
                  <a:gd name="T87" fmla="*/ 79 h 152"/>
                  <a:gd name="T88" fmla="*/ 151 w 170"/>
                  <a:gd name="T89" fmla="*/ 81 h 152"/>
                  <a:gd name="T90" fmla="*/ 160 w 170"/>
                  <a:gd name="T91" fmla="*/ 43 h 152"/>
                  <a:gd name="T92" fmla="*/ 155 w 170"/>
                  <a:gd name="T93" fmla="*/ 44 h 152"/>
                  <a:gd name="T94" fmla="*/ 149 w 170"/>
                  <a:gd name="T95" fmla="*/ 49 h 152"/>
                  <a:gd name="T96" fmla="*/ 147 w 170"/>
                  <a:gd name="T97" fmla="*/ 50 h 152"/>
                  <a:gd name="T98" fmla="*/ 142 w 170"/>
                  <a:gd name="T99" fmla="*/ 52 h 152"/>
                  <a:gd name="T100" fmla="*/ 156 w 170"/>
                  <a:gd name="T101" fmla="*/ 15 h 152"/>
                  <a:gd name="T102" fmla="*/ 111 w 170"/>
                  <a:gd name="T103" fmla="*/ 38 h 152"/>
                  <a:gd name="T104" fmla="*/ 102 w 170"/>
                  <a:gd name="T105" fmla="*/ 38 h 152"/>
                  <a:gd name="T106" fmla="*/ 131 w 170"/>
                  <a:gd name="T107" fmla="*/ 6 h 152"/>
                  <a:gd name="T108" fmla="*/ 113 w 170"/>
                  <a:gd name="T109" fmla="*/ 150 h 152"/>
                  <a:gd name="T110" fmla="*/ 116 w 170"/>
                  <a:gd name="T111" fmla="*/ 149 h 152"/>
                  <a:gd name="T112" fmla="*/ 116 w 170"/>
                  <a:gd name="T113" fmla="*/ 149 h 152"/>
                  <a:gd name="T114" fmla="*/ 14 w 170"/>
                  <a:gd name="T115" fmla="*/ 102 h 152"/>
                  <a:gd name="T116" fmla="*/ 29 w 170"/>
                  <a:gd name="T117" fmla="*/ 86 h 152"/>
                  <a:gd name="T118" fmla="*/ 29 w 170"/>
                  <a:gd name="T119" fmla="*/ 87 h 152"/>
                  <a:gd name="T120" fmla="*/ 29 w 170"/>
                  <a:gd name="T121" fmla="*/ 85 h 152"/>
                  <a:gd name="T122" fmla="*/ 29 w 170"/>
                  <a:gd name="T123" fmla="*/ 8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52">
                    <a:moveTo>
                      <a:pt x="111" y="152"/>
                    </a:move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2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1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4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1"/>
                    </a:lnTo>
                    <a:lnTo>
                      <a:pt x="113" y="152"/>
                    </a:lnTo>
                    <a:lnTo>
                      <a:pt x="113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2" y="152"/>
                    </a:lnTo>
                    <a:lnTo>
                      <a:pt x="111" y="152"/>
                    </a:lnTo>
                    <a:lnTo>
                      <a:pt x="111" y="152"/>
                    </a:lnTo>
                    <a:close/>
                    <a:moveTo>
                      <a:pt x="0" y="0"/>
                    </a:moveTo>
                    <a:lnTo>
                      <a:pt x="16" y="0"/>
                    </a:lnTo>
                    <a:lnTo>
                      <a:pt x="17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3" y="2"/>
                    </a:lnTo>
                    <a:lnTo>
                      <a:pt x="23" y="2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5" y="3"/>
                    </a:lnTo>
                    <a:lnTo>
                      <a:pt x="25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4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6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5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3" y="8"/>
                    </a:lnTo>
                    <a:lnTo>
                      <a:pt x="21" y="7"/>
                    </a:lnTo>
                    <a:lnTo>
                      <a:pt x="18" y="6"/>
                    </a:lnTo>
                    <a:lnTo>
                      <a:pt x="15" y="5"/>
                    </a:lnTo>
                    <a:lnTo>
                      <a:pt x="12" y="4"/>
                    </a:lnTo>
                    <a:lnTo>
                      <a:pt x="8" y="3"/>
                    </a:lnTo>
                    <a:lnTo>
                      <a:pt x="6" y="2"/>
                    </a:lnTo>
                    <a:lnTo>
                      <a:pt x="3" y="1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  <a:moveTo>
                      <a:pt x="35" y="0"/>
                    </a:moveTo>
                    <a:lnTo>
                      <a:pt x="43" y="0"/>
                    </a:lnTo>
                    <a:lnTo>
                      <a:pt x="42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0" y="1"/>
                    </a:lnTo>
                    <a:lnTo>
                      <a:pt x="40" y="2"/>
                    </a:lnTo>
                    <a:lnTo>
                      <a:pt x="39" y="2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5"/>
                    </a:lnTo>
                    <a:lnTo>
                      <a:pt x="37" y="8"/>
                    </a:lnTo>
                    <a:lnTo>
                      <a:pt x="36" y="11"/>
                    </a:lnTo>
                    <a:lnTo>
                      <a:pt x="35" y="14"/>
                    </a:lnTo>
                    <a:lnTo>
                      <a:pt x="33" y="17"/>
                    </a:lnTo>
                    <a:lnTo>
                      <a:pt x="31" y="19"/>
                    </a:lnTo>
                    <a:lnTo>
                      <a:pt x="29" y="22"/>
                    </a:lnTo>
                    <a:lnTo>
                      <a:pt x="27" y="24"/>
                    </a:lnTo>
                    <a:lnTo>
                      <a:pt x="22" y="29"/>
                    </a:lnTo>
                    <a:lnTo>
                      <a:pt x="18" y="34"/>
                    </a:lnTo>
                    <a:lnTo>
                      <a:pt x="16" y="37"/>
                    </a:lnTo>
                    <a:lnTo>
                      <a:pt x="14" y="39"/>
                    </a:lnTo>
                    <a:lnTo>
                      <a:pt x="12" y="42"/>
                    </a:lnTo>
                    <a:lnTo>
                      <a:pt x="11" y="44"/>
                    </a:lnTo>
                    <a:lnTo>
                      <a:pt x="10" y="46"/>
                    </a:lnTo>
                    <a:lnTo>
                      <a:pt x="10" y="47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1" y="53"/>
                    </a:lnTo>
                    <a:lnTo>
                      <a:pt x="11" y="55"/>
                    </a:lnTo>
                    <a:lnTo>
                      <a:pt x="11" y="57"/>
                    </a:lnTo>
                    <a:lnTo>
                      <a:pt x="11" y="59"/>
                    </a:lnTo>
                    <a:lnTo>
                      <a:pt x="11" y="62"/>
                    </a:lnTo>
                    <a:lnTo>
                      <a:pt x="10" y="65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1" y="73"/>
                    </a:lnTo>
                    <a:lnTo>
                      <a:pt x="11" y="76"/>
                    </a:lnTo>
                    <a:lnTo>
                      <a:pt x="13" y="79"/>
                    </a:lnTo>
                    <a:lnTo>
                      <a:pt x="14" y="82"/>
                    </a:lnTo>
                    <a:lnTo>
                      <a:pt x="15" y="83"/>
                    </a:lnTo>
                    <a:lnTo>
                      <a:pt x="15" y="85"/>
                    </a:lnTo>
                    <a:lnTo>
                      <a:pt x="16" y="88"/>
                    </a:lnTo>
                    <a:lnTo>
                      <a:pt x="16" y="91"/>
                    </a:lnTo>
                    <a:lnTo>
                      <a:pt x="16" y="94"/>
                    </a:lnTo>
                    <a:lnTo>
                      <a:pt x="16" y="97"/>
                    </a:lnTo>
                    <a:lnTo>
                      <a:pt x="16" y="98"/>
                    </a:lnTo>
                    <a:lnTo>
                      <a:pt x="16" y="99"/>
                    </a:lnTo>
                    <a:lnTo>
                      <a:pt x="15" y="100"/>
                    </a:lnTo>
                    <a:lnTo>
                      <a:pt x="15" y="101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4" y="100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4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9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2" y="100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2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1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8"/>
                    </a:lnTo>
                    <a:lnTo>
                      <a:pt x="12" y="97"/>
                    </a:lnTo>
                    <a:lnTo>
                      <a:pt x="12" y="96"/>
                    </a:lnTo>
                    <a:lnTo>
                      <a:pt x="12" y="94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1" y="92"/>
                    </a:lnTo>
                    <a:lnTo>
                      <a:pt x="11" y="91"/>
                    </a:lnTo>
                    <a:lnTo>
                      <a:pt x="10" y="89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9" y="83"/>
                    </a:lnTo>
                    <a:lnTo>
                      <a:pt x="8" y="82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1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8" y="80"/>
                    </a:lnTo>
                    <a:lnTo>
                      <a:pt x="7" y="80"/>
                    </a:lnTo>
                    <a:lnTo>
                      <a:pt x="7" y="79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5" y="74"/>
                    </a:lnTo>
                    <a:lnTo>
                      <a:pt x="4" y="69"/>
                    </a:lnTo>
                    <a:lnTo>
                      <a:pt x="4" y="62"/>
                    </a:lnTo>
                    <a:lnTo>
                      <a:pt x="4" y="55"/>
                    </a:lnTo>
                    <a:lnTo>
                      <a:pt x="4" y="48"/>
                    </a:lnTo>
                    <a:lnTo>
                      <a:pt x="4" y="43"/>
                    </a:lnTo>
                    <a:lnTo>
                      <a:pt x="4" y="41"/>
                    </a:lnTo>
                    <a:lnTo>
                      <a:pt x="6" y="38"/>
                    </a:lnTo>
                    <a:lnTo>
                      <a:pt x="8" y="36"/>
                    </a:lnTo>
                    <a:lnTo>
                      <a:pt x="9" y="34"/>
                    </a:lnTo>
                    <a:lnTo>
                      <a:pt x="11" y="31"/>
                    </a:lnTo>
                    <a:lnTo>
                      <a:pt x="12" y="29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8" y="23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5" y="14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8" y="8"/>
                    </a:lnTo>
                    <a:lnTo>
                      <a:pt x="29" y="5"/>
                    </a:lnTo>
                    <a:lnTo>
                      <a:pt x="30" y="5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32" y="3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4" y="0"/>
                    </a:lnTo>
                    <a:lnTo>
                      <a:pt x="35" y="0"/>
                    </a:lnTo>
                    <a:close/>
                    <a:moveTo>
                      <a:pt x="70" y="0"/>
                    </a:moveTo>
                    <a:lnTo>
                      <a:pt x="74" y="0"/>
                    </a:lnTo>
                    <a:lnTo>
                      <a:pt x="74" y="1"/>
                    </a:lnTo>
                    <a:lnTo>
                      <a:pt x="73" y="2"/>
                    </a:lnTo>
                    <a:lnTo>
                      <a:pt x="72" y="3"/>
                    </a:lnTo>
                    <a:lnTo>
                      <a:pt x="71" y="4"/>
                    </a:lnTo>
                    <a:lnTo>
                      <a:pt x="71" y="5"/>
                    </a:lnTo>
                    <a:lnTo>
                      <a:pt x="70" y="7"/>
                    </a:lnTo>
                    <a:lnTo>
                      <a:pt x="69" y="8"/>
                    </a:lnTo>
                    <a:lnTo>
                      <a:pt x="68" y="9"/>
                    </a:lnTo>
                    <a:lnTo>
                      <a:pt x="68" y="9"/>
                    </a:lnTo>
                    <a:lnTo>
                      <a:pt x="67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10"/>
                    </a:lnTo>
                    <a:lnTo>
                      <a:pt x="65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4" y="12"/>
                    </a:lnTo>
                    <a:lnTo>
                      <a:pt x="63" y="12"/>
                    </a:lnTo>
                    <a:lnTo>
                      <a:pt x="63" y="13"/>
                    </a:lnTo>
                    <a:lnTo>
                      <a:pt x="62" y="14"/>
                    </a:lnTo>
                    <a:lnTo>
                      <a:pt x="61" y="16"/>
                    </a:lnTo>
                    <a:lnTo>
                      <a:pt x="61" y="17"/>
                    </a:lnTo>
                    <a:lnTo>
                      <a:pt x="60" y="18"/>
                    </a:lnTo>
                    <a:lnTo>
                      <a:pt x="60" y="19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60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9" y="20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7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58" y="23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0" y="22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2" y="21"/>
                    </a:lnTo>
                    <a:lnTo>
                      <a:pt x="63" y="21"/>
                    </a:lnTo>
                    <a:lnTo>
                      <a:pt x="64" y="20"/>
                    </a:lnTo>
                    <a:lnTo>
                      <a:pt x="66" y="19"/>
                    </a:lnTo>
                    <a:lnTo>
                      <a:pt x="69" y="17"/>
                    </a:lnTo>
                    <a:lnTo>
                      <a:pt x="74" y="14"/>
                    </a:lnTo>
                    <a:lnTo>
                      <a:pt x="78" y="10"/>
                    </a:lnTo>
                    <a:lnTo>
                      <a:pt x="83" y="7"/>
                    </a:lnTo>
                    <a:lnTo>
                      <a:pt x="88" y="3"/>
                    </a:lnTo>
                    <a:lnTo>
                      <a:pt x="92" y="0"/>
                    </a:lnTo>
                    <a:lnTo>
                      <a:pt x="99" y="0"/>
                    </a:lnTo>
                    <a:lnTo>
                      <a:pt x="97" y="1"/>
                    </a:lnTo>
                    <a:lnTo>
                      <a:pt x="95" y="3"/>
                    </a:lnTo>
                    <a:lnTo>
                      <a:pt x="93" y="4"/>
                    </a:lnTo>
                    <a:lnTo>
                      <a:pt x="91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6" y="10"/>
                    </a:lnTo>
                    <a:lnTo>
                      <a:pt x="84" y="12"/>
                    </a:lnTo>
                    <a:lnTo>
                      <a:pt x="79" y="15"/>
                    </a:lnTo>
                    <a:lnTo>
                      <a:pt x="74" y="18"/>
                    </a:lnTo>
                    <a:lnTo>
                      <a:pt x="69" y="22"/>
                    </a:lnTo>
                    <a:lnTo>
                      <a:pt x="64" y="25"/>
                    </a:lnTo>
                    <a:lnTo>
                      <a:pt x="59" y="28"/>
                    </a:lnTo>
                    <a:lnTo>
                      <a:pt x="54" y="31"/>
                    </a:lnTo>
                    <a:lnTo>
                      <a:pt x="49" y="34"/>
                    </a:lnTo>
                    <a:lnTo>
                      <a:pt x="45" y="37"/>
                    </a:lnTo>
                    <a:lnTo>
                      <a:pt x="44" y="37"/>
                    </a:lnTo>
                    <a:lnTo>
                      <a:pt x="44" y="37"/>
                    </a:lnTo>
                    <a:lnTo>
                      <a:pt x="43" y="37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6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5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3"/>
                    </a:lnTo>
                    <a:lnTo>
                      <a:pt x="43" y="33"/>
                    </a:lnTo>
                    <a:lnTo>
                      <a:pt x="43" y="33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51" y="23"/>
                    </a:lnTo>
                    <a:lnTo>
                      <a:pt x="53" y="21"/>
                    </a:lnTo>
                    <a:lnTo>
                      <a:pt x="55" y="18"/>
                    </a:lnTo>
                    <a:lnTo>
                      <a:pt x="57" y="15"/>
                    </a:lnTo>
                    <a:lnTo>
                      <a:pt x="59" y="12"/>
                    </a:lnTo>
                    <a:lnTo>
                      <a:pt x="61" y="9"/>
                    </a:lnTo>
                    <a:lnTo>
                      <a:pt x="62" y="8"/>
                    </a:lnTo>
                    <a:lnTo>
                      <a:pt x="64" y="7"/>
                    </a:lnTo>
                    <a:lnTo>
                      <a:pt x="65" y="5"/>
                    </a:lnTo>
                    <a:lnTo>
                      <a:pt x="66" y="4"/>
                    </a:lnTo>
                    <a:lnTo>
                      <a:pt x="67" y="3"/>
                    </a:lnTo>
                    <a:lnTo>
                      <a:pt x="68" y="2"/>
                    </a:lnTo>
                    <a:lnTo>
                      <a:pt x="69" y="1"/>
                    </a:lnTo>
                    <a:lnTo>
                      <a:pt x="70" y="0"/>
                    </a:lnTo>
                    <a:close/>
                    <a:moveTo>
                      <a:pt x="136" y="0"/>
                    </a:moveTo>
                    <a:lnTo>
                      <a:pt x="141" y="0"/>
                    </a:lnTo>
                    <a:lnTo>
                      <a:pt x="141" y="0"/>
                    </a:lnTo>
                    <a:lnTo>
                      <a:pt x="140" y="1"/>
                    </a:lnTo>
                    <a:lnTo>
                      <a:pt x="140" y="1"/>
                    </a:lnTo>
                    <a:lnTo>
                      <a:pt x="139" y="2"/>
                    </a:lnTo>
                    <a:lnTo>
                      <a:pt x="139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7" y="4"/>
                    </a:lnTo>
                    <a:lnTo>
                      <a:pt x="136" y="5"/>
                    </a:lnTo>
                    <a:lnTo>
                      <a:pt x="134" y="8"/>
                    </a:lnTo>
                    <a:lnTo>
                      <a:pt x="131" y="12"/>
                    </a:lnTo>
                    <a:lnTo>
                      <a:pt x="127" y="16"/>
                    </a:lnTo>
                    <a:lnTo>
                      <a:pt x="124" y="20"/>
                    </a:lnTo>
                    <a:lnTo>
                      <a:pt x="121" y="23"/>
                    </a:lnTo>
                    <a:lnTo>
                      <a:pt x="119" y="26"/>
                    </a:lnTo>
                    <a:lnTo>
                      <a:pt x="119" y="27"/>
                    </a:lnTo>
                    <a:lnTo>
                      <a:pt x="120" y="26"/>
                    </a:lnTo>
                    <a:lnTo>
                      <a:pt x="122" y="25"/>
                    </a:lnTo>
                    <a:lnTo>
                      <a:pt x="125" y="24"/>
                    </a:lnTo>
                    <a:lnTo>
                      <a:pt x="127" y="22"/>
                    </a:lnTo>
                    <a:lnTo>
                      <a:pt x="130" y="20"/>
                    </a:lnTo>
                    <a:lnTo>
                      <a:pt x="132" y="19"/>
                    </a:lnTo>
                    <a:lnTo>
                      <a:pt x="134" y="17"/>
                    </a:lnTo>
                    <a:lnTo>
                      <a:pt x="135" y="16"/>
                    </a:lnTo>
                    <a:lnTo>
                      <a:pt x="136" y="16"/>
                    </a:lnTo>
                    <a:lnTo>
                      <a:pt x="138" y="15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3"/>
                    </a:lnTo>
                    <a:lnTo>
                      <a:pt x="144" y="13"/>
                    </a:lnTo>
                    <a:lnTo>
                      <a:pt x="145" y="12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6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1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7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2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0"/>
                    </a:lnTo>
                    <a:lnTo>
                      <a:pt x="152" y="9"/>
                    </a:lnTo>
                    <a:lnTo>
                      <a:pt x="153" y="9"/>
                    </a:lnTo>
                    <a:lnTo>
                      <a:pt x="154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5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59" y="10"/>
                    </a:lnTo>
                    <a:lnTo>
                      <a:pt x="161" y="10"/>
                    </a:lnTo>
                    <a:lnTo>
                      <a:pt x="162" y="11"/>
                    </a:lnTo>
                    <a:lnTo>
                      <a:pt x="164" y="11"/>
                    </a:lnTo>
                    <a:lnTo>
                      <a:pt x="165" y="12"/>
                    </a:lnTo>
                    <a:lnTo>
                      <a:pt x="166" y="13"/>
                    </a:lnTo>
                    <a:lnTo>
                      <a:pt x="167" y="15"/>
                    </a:lnTo>
                    <a:lnTo>
                      <a:pt x="168" y="16"/>
                    </a:lnTo>
                    <a:lnTo>
                      <a:pt x="169" y="18"/>
                    </a:lnTo>
                    <a:lnTo>
                      <a:pt x="169" y="19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2"/>
                    </a:lnTo>
                    <a:lnTo>
                      <a:pt x="168" y="24"/>
                    </a:lnTo>
                    <a:lnTo>
                      <a:pt x="167" y="27"/>
                    </a:lnTo>
                    <a:lnTo>
                      <a:pt x="165" y="30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1" y="37"/>
                    </a:lnTo>
                    <a:lnTo>
                      <a:pt x="163" y="38"/>
                    </a:lnTo>
                    <a:lnTo>
                      <a:pt x="165" y="40"/>
                    </a:lnTo>
                    <a:lnTo>
                      <a:pt x="167" y="41"/>
                    </a:lnTo>
                    <a:lnTo>
                      <a:pt x="168" y="44"/>
                    </a:lnTo>
                    <a:lnTo>
                      <a:pt x="169" y="46"/>
                    </a:lnTo>
                    <a:lnTo>
                      <a:pt x="170" y="49"/>
                    </a:lnTo>
                    <a:lnTo>
                      <a:pt x="170" y="50"/>
                    </a:lnTo>
                    <a:lnTo>
                      <a:pt x="170" y="51"/>
                    </a:lnTo>
                    <a:lnTo>
                      <a:pt x="170" y="52"/>
                    </a:lnTo>
                    <a:lnTo>
                      <a:pt x="169" y="54"/>
                    </a:lnTo>
                    <a:lnTo>
                      <a:pt x="169" y="53"/>
                    </a:lnTo>
                    <a:lnTo>
                      <a:pt x="169" y="53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2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1"/>
                    </a:lnTo>
                    <a:lnTo>
                      <a:pt x="169" y="52"/>
                    </a:lnTo>
                    <a:lnTo>
                      <a:pt x="168" y="52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68" y="54"/>
                    </a:lnTo>
                    <a:lnTo>
                      <a:pt x="168" y="55"/>
                    </a:lnTo>
                    <a:lnTo>
                      <a:pt x="167" y="55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6"/>
                    </a:lnTo>
                    <a:lnTo>
                      <a:pt x="168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5"/>
                    </a:lnTo>
                    <a:lnTo>
                      <a:pt x="169" y="56"/>
                    </a:lnTo>
                    <a:lnTo>
                      <a:pt x="168" y="58"/>
                    </a:lnTo>
                    <a:lnTo>
                      <a:pt x="167" y="60"/>
                    </a:lnTo>
                    <a:lnTo>
                      <a:pt x="166" y="63"/>
                    </a:lnTo>
                    <a:lnTo>
                      <a:pt x="165" y="66"/>
                    </a:lnTo>
                    <a:lnTo>
                      <a:pt x="164" y="68"/>
                    </a:lnTo>
                    <a:lnTo>
                      <a:pt x="162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3" y="74"/>
                    </a:lnTo>
                    <a:lnTo>
                      <a:pt x="164" y="75"/>
                    </a:lnTo>
                    <a:lnTo>
                      <a:pt x="165" y="76"/>
                    </a:lnTo>
                    <a:lnTo>
                      <a:pt x="166" y="77"/>
                    </a:lnTo>
                    <a:lnTo>
                      <a:pt x="167" y="78"/>
                    </a:lnTo>
                    <a:lnTo>
                      <a:pt x="167" y="80"/>
                    </a:lnTo>
                    <a:lnTo>
                      <a:pt x="167" y="81"/>
                    </a:lnTo>
                    <a:lnTo>
                      <a:pt x="167" y="82"/>
                    </a:lnTo>
                    <a:lnTo>
                      <a:pt x="167" y="84"/>
                    </a:lnTo>
                    <a:lnTo>
                      <a:pt x="167" y="85"/>
                    </a:lnTo>
                    <a:lnTo>
                      <a:pt x="167" y="87"/>
                    </a:lnTo>
                    <a:lnTo>
                      <a:pt x="167" y="88"/>
                    </a:lnTo>
                    <a:lnTo>
                      <a:pt x="167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89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0"/>
                    </a:lnTo>
                    <a:lnTo>
                      <a:pt x="166" y="92"/>
                    </a:lnTo>
                    <a:lnTo>
                      <a:pt x="165" y="94"/>
                    </a:lnTo>
                    <a:lnTo>
                      <a:pt x="165" y="96"/>
                    </a:lnTo>
                    <a:lnTo>
                      <a:pt x="164" y="98"/>
                    </a:lnTo>
                    <a:lnTo>
                      <a:pt x="163" y="100"/>
                    </a:lnTo>
                    <a:lnTo>
                      <a:pt x="162" y="102"/>
                    </a:lnTo>
                    <a:lnTo>
                      <a:pt x="160" y="103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6" y="108"/>
                    </a:lnTo>
                    <a:lnTo>
                      <a:pt x="156" y="109"/>
                    </a:lnTo>
                    <a:lnTo>
                      <a:pt x="154" y="111"/>
                    </a:lnTo>
                    <a:lnTo>
                      <a:pt x="153" y="112"/>
                    </a:lnTo>
                    <a:lnTo>
                      <a:pt x="152" y="113"/>
                    </a:lnTo>
                    <a:lnTo>
                      <a:pt x="151" y="115"/>
                    </a:lnTo>
                    <a:lnTo>
                      <a:pt x="150" y="116"/>
                    </a:lnTo>
                    <a:lnTo>
                      <a:pt x="150" y="118"/>
                    </a:lnTo>
                    <a:lnTo>
                      <a:pt x="149" y="119"/>
                    </a:lnTo>
                    <a:lnTo>
                      <a:pt x="148" y="121"/>
                    </a:lnTo>
                    <a:lnTo>
                      <a:pt x="147" y="122"/>
                    </a:lnTo>
                    <a:lnTo>
                      <a:pt x="145" y="125"/>
                    </a:lnTo>
                    <a:lnTo>
                      <a:pt x="142" y="128"/>
                    </a:lnTo>
                    <a:lnTo>
                      <a:pt x="139" y="131"/>
                    </a:lnTo>
                    <a:lnTo>
                      <a:pt x="136" y="133"/>
                    </a:lnTo>
                    <a:lnTo>
                      <a:pt x="133" y="136"/>
                    </a:lnTo>
                    <a:lnTo>
                      <a:pt x="130" y="138"/>
                    </a:lnTo>
                    <a:lnTo>
                      <a:pt x="130" y="139"/>
                    </a:lnTo>
                    <a:lnTo>
                      <a:pt x="128" y="140"/>
                    </a:lnTo>
                    <a:lnTo>
                      <a:pt x="126" y="142"/>
                    </a:lnTo>
                    <a:lnTo>
                      <a:pt x="124" y="144"/>
                    </a:lnTo>
                    <a:lnTo>
                      <a:pt x="121" y="145"/>
                    </a:lnTo>
                    <a:lnTo>
                      <a:pt x="119" y="147"/>
                    </a:lnTo>
                    <a:lnTo>
                      <a:pt x="118" y="148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9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7" y="148"/>
                    </a:lnTo>
                    <a:lnTo>
                      <a:pt x="118" y="148"/>
                    </a:lnTo>
                    <a:lnTo>
                      <a:pt x="118" y="148"/>
                    </a:lnTo>
                    <a:lnTo>
                      <a:pt x="118" y="147"/>
                    </a:lnTo>
                    <a:lnTo>
                      <a:pt x="118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19" y="147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0" y="146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0" y="145"/>
                    </a:lnTo>
                    <a:lnTo>
                      <a:pt x="121" y="145"/>
                    </a:lnTo>
                    <a:lnTo>
                      <a:pt x="121" y="145"/>
                    </a:lnTo>
                    <a:lnTo>
                      <a:pt x="122" y="144"/>
                    </a:lnTo>
                    <a:lnTo>
                      <a:pt x="123" y="143"/>
                    </a:lnTo>
                    <a:lnTo>
                      <a:pt x="124" y="143"/>
                    </a:lnTo>
                    <a:lnTo>
                      <a:pt x="125" y="142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5" y="141"/>
                    </a:lnTo>
                    <a:lnTo>
                      <a:pt x="123" y="142"/>
                    </a:lnTo>
                    <a:lnTo>
                      <a:pt x="121" y="143"/>
                    </a:lnTo>
                    <a:lnTo>
                      <a:pt x="119" y="144"/>
                    </a:lnTo>
                    <a:lnTo>
                      <a:pt x="117" y="145"/>
                    </a:lnTo>
                    <a:lnTo>
                      <a:pt x="115" y="146"/>
                    </a:lnTo>
                    <a:lnTo>
                      <a:pt x="113" y="146"/>
                    </a:lnTo>
                    <a:lnTo>
                      <a:pt x="112" y="147"/>
                    </a:lnTo>
                    <a:lnTo>
                      <a:pt x="113" y="146"/>
                    </a:lnTo>
                    <a:lnTo>
                      <a:pt x="113" y="145"/>
                    </a:lnTo>
                    <a:lnTo>
                      <a:pt x="115" y="144"/>
                    </a:lnTo>
                    <a:lnTo>
                      <a:pt x="116" y="142"/>
                    </a:lnTo>
                    <a:lnTo>
                      <a:pt x="120" y="139"/>
                    </a:lnTo>
                    <a:lnTo>
                      <a:pt x="125" y="135"/>
                    </a:lnTo>
                    <a:lnTo>
                      <a:pt x="130" y="131"/>
                    </a:lnTo>
                    <a:lnTo>
                      <a:pt x="135" y="128"/>
                    </a:lnTo>
                    <a:lnTo>
                      <a:pt x="139" y="125"/>
                    </a:lnTo>
                    <a:lnTo>
                      <a:pt x="142" y="124"/>
                    </a:lnTo>
                    <a:lnTo>
                      <a:pt x="143" y="122"/>
                    </a:lnTo>
                    <a:lnTo>
                      <a:pt x="144" y="120"/>
                    </a:lnTo>
                    <a:lnTo>
                      <a:pt x="145" y="118"/>
                    </a:lnTo>
                    <a:lnTo>
                      <a:pt x="146" y="117"/>
                    </a:lnTo>
                    <a:lnTo>
                      <a:pt x="146" y="115"/>
                    </a:lnTo>
                    <a:lnTo>
                      <a:pt x="147" y="113"/>
                    </a:lnTo>
                    <a:lnTo>
                      <a:pt x="148" y="112"/>
                    </a:lnTo>
                    <a:lnTo>
                      <a:pt x="149" y="110"/>
                    </a:lnTo>
                    <a:lnTo>
                      <a:pt x="151" y="109"/>
                    </a:lnTo>
                    <a:lnTo>
                      <a:pt x="152" y="107"/>
                    </a:lnTo>
                    <a:lnTo>
                      <a:pt x="154" y="105"/>
                    </a:lnTo>
                    <a:lnTo>
                      <a:pt x="155" y="103"/>
                    </a:lnTo>
                    <a:lnTo>
                      <a:pt x="157" y="101"/>
                    </a:lnTo>
                    <a:lnTo>
                      <a:pt x="158" y="98"/>
                    </a:lnTo>
                    <a:lnTo>
                      <a:pt x="159" y="96"/>
                    </a:lnTo>
                    <a:lnTo>
                      <a:pt x="160" y="94"/>
                    </a:lnTo>
                    <a:lnTo>
                      <a:pt x="160" y="91"/>
                    </a:lnTo>
                    <a:lnTo>
                      <a:pt x="161" y="89"/>
                    </a:lnTo>
                    <a:lnTo>
                      <a:pt x="161" y="86"/>
                    </a:lnTo>
                    <a:lnTo>
                      <a:pt x="161" y="84"/>
                    </a:lnTo>
                    <a:lnTo>
                      <a:pt x="161" y="82"/>
                    </a:lnTo>
                    <a:lnTo>
                      <a:pt x="161" y="79"/>
                    </a:lnTo>
                    <a:lnTo>
                      <a:pt x="160" y="77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9" y="75"/>
                    </a:lnTo>
                    <a:lnTo>
                      <a:pt x="158" y="76"/>
                    </a:lnTo>
                    <a:lnTo>
                      <a:pt x="157" y="77"/>
                    </a:lnTo>
                    <a:lnTo>
                      <a:pt x="157" y="78"/>
                    </a:lnTo>
                    <a:lnTo>
                      <a:pt x="156" y="79"/>
                    </a:lnTo>
                    <a:lnTo>
                      <a:pt x="156" y="80"/>
                    </a:lnTo>
                    <a:lnTo>
                      <a:pt x="155" y="80"/>
                    </a:lnTo>
                    <a:lnTo>
                      <a:pt x="154" y="81"/>
                    </a:lnTo>
                    <a:lnTo>
                      <a:pt x="153" y="82"/>
                    </a:lnTo>
                    <a:lnTo>
                      <a:pt x="153" y="82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1" y="82"/>
                    </a:lnTo>
                    <a:lnTo>
                      <a:pt x="150" y="82"/>
                    </a:lnTo>
                    <a:lnTo>
                      <a:pt x="150" y="81"/>
                    </a:lnTo>
                    <a:lnTo>
                      <a:pt x="151" y="78"/>
                    </a:lnTo>
                    <a:lnTo>
                      <a:pt x="153" y="74"/>
                    </a:lnTo>
                    <a:lnTo>
                      <a:pt x="156" y="69"/>
                    </a:lnTo>
                    <a:lnTo>
                      <a:pt x="158" y="64"/>
                    </a:lnTo>
                    <a:lnTo>
                      <a:pt x="160" y="59"/>
                    </a:lnTo>
                    <a:lnTo>
                      <a:pt x="161" y="54"/>
                    </a:lnTo>
                    <a:lnTo>
                      <a:pt x="162" y="52"/>
                    </a:lnTo>
                    <a:lnTo>
                      <a:pt x="162" y="50"/>
                    </a:lnTo>
                    <a:lnTo>
                      <a:pt x="162" y="48"/>
                    </a:lnTo>
                    <a:lnTo>
                      <a:pt x="162" y="47"/>
                    </a:lnTo>
                    <a:lnTo>
                      <a:pt x="161" y="46"/>
                    </a:lnTo>
                    <a:lnTo>
                      <a:pt x="161" y="45"/>
                    </a:lnTo>
                    <a:lnTo>
                      <a:pt x="161" y="44"/>
                    </a:lnTo>
                    <a:lnTo>
                      <a:pt x="160" y="43"/>
                    </a:lnTo>
                    <a:lnTo>
                      <a:pt x="160" y="43"/>
                    </a:lnTo>
                    <a:lnTo>
                      <a:pt x="160" y="42"/>
                    </a:lnTo>
                    <a:lnTo>
                      <a:pt x="160" y="42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158" y="41"/>
                    </a:lnTo>
                    <a:lnTo>
                      <a:pt x="157" y="42"/>
                    </a:lnTo>
                    <a:lnTo>
                      <a:pt x="157" y="43"/>
                    </a:lnTo>
                    <a:lnTo>
                      <a:pt x="156" y="43"/>
                    </a:lnTo>
                    <a:lnTo>
                      <a:pt x="155" y="44"/>
                    </a:lnTo>
                    <a:lnTo>
                      <a:pt x="154" y="45"/>
                    </a:lnTo>
                    <a:lnTo>
                      <a:pt x="153" y="45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51" y="47"/>
                    </a:lnTo>
                    <a:lnTo>
                      <a:pt x="151" y="47"/>
                    </a:lnTo>
                    <a:lnTo>
                      <a:pt x="150" y="47"/>
                    </a:lnTo>
                    <a:lnTo>
                      <a:pt x="150" y="48"/>
                    </a:lnTo>
                    <a:lnTo>
                      <a:pt x="150" y="48"/>
                    </a:lnTo>
                    <a:lnTo>
                      <a:pt x="149" y="48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8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0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6" y="52"/>
                    </a:lnTo>
                    <a:lnTo>
                      <a:pt x="146" y="52"/>
                    </a:lnTo>
                    <a:lnTo>
                      <a:pt x="145" y="52"/>
                    </a:lnTo>
                    <a:lnTo>
                      <a:pt x="144" y="52"/>
                    </a:lnTo>
                    <a:lnTo>
                      <a:pt x="143" y="52"/>
                    </a:lnTo>
                    <a:lnTo>
                      <a:pt x="142" y="52"/>
                    </a:lnTo>
                    <a:lnTo>
                      <a:pt x="142" y="52"/>
                    </a:lnTo>
                    <a:lnTo>
                      <a:pt x="145" y="49"/>
                    </a:lnTo>
                    <a:lnTo>
                      <a:pt x="148" y="45"/>
                    </a:lnTo>
                    <a:lnTo>
                      <a:pt x="152" y="40"/>
                    </a:lnTo>
                    <a:lnTo>
                      <a:pt x="155" y="36"/>
                    </a:lnTo>
                    <a:lnTo>
                      <a:pt x="157" y="33"/>
                    </a:lnTo>
                    <a:lnTo>
                      <a:pt x="158" y="31"/>
                    </a:lnTo>
                    <a:lnTo>
                      <a:pt x="160" y="28"/>
                    </a:lnTo>
                    <a:lnTo>
                      <a:pt x="161" y="26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2" y="20"/>
                    </a:lnTo>
                    <a:lnTo>
                      <a:pt x="162" y="18"/>
                    </a:lnTo>
                    <a:lnTo>
                      <a:pt x="161" y="18"/>
                    </a:lnTo>
                    <a:lnTo>
                      <a:pt x="160" y="17"/>
                    </a:lnTo>
                    <a:lnTo>
                      <a:pt x="160" y="16"/>
                    </a:lnTo>
                    <a:lnTo>
                      <a:pt x="158" y="16"/>
                    </a:lnTo>
                    <a:lnTo>
                      <a:pt x="156" y="15"/>
                    </a:lnTo>
                    <a:lnTo>
                      <a:pt x="154" y="14"/>
                    </a:lnTo>
                    <a:lnTo>
                      <a:pt x="152" y="15"/>
                    </a:lnTo>
                    <a:lnTo>
                      <a:pt x="150" y="15"/>
                    </a:lnTo>
                    <a:lnTo>
                      <a:pt x="147" y="16"/>
                    </a:lnTo>
                    <a:lnTo>
                      <a:pt x="144" y="17"/>
                    </a:lnTo>
                    <a:lnTo>
                      <a:pt x="139" y="19"/>
                    </a:lnTo>
                    <a:lnTo>
                      <a:pt x="134" y="22"/>
                    </a:lnTo>
                    <a:lnTo>
                      <a:pt x="130" y="25"/>
                    </a:lnTo>
                    <a:lnTo>
                      <a:pt x="127" y="27"/>
                    </a:lnTo>
                    <a:lnTo>
                      <a:pt x="125" y="28"/>
                    </a:lnTo>
                    <a:lnTo>
                      <a:pt x="124" y="28"/>
                    </a:lnTo>
                    <a:lnTo>
                      <a:pt x="122" y="29"/>
                    </a:lnTo>
                    <a:lnTo>
                      <a:pt x="121" y="30"/>
                    </a:lnTo>
                    <a:lnTo>
                      <a:pt x="119" y="32"/>
                    </a:lnTo>
                    <a:lnTo>
                      <a:pt x="116" y="34"/>
                    </a:lnTo>
                    <a:lnTo>
                      <a:pt x="114" y="36"/>
                    </a:lnTo>
                    <a:lnTo>
                      <a:pt x="111" y="38"/>
                    </a:lnTo>
                    <a:lnTo>
                      <a:pt x="110" y="39"/>
                    </a:lnTo>
                    <a:lnTo>
                      <a:pt x="108" y="39"/>
                    </a:lnTo>
                    <a:lnTo>
                      <a:pt x="106" y="40"/>
                    </a:lnTo>
                    <a:lnTo>
                      <a:pt x="105" y="40"/>
                    </a:lnTo>
                    <a:lnTo>
                      <a:pt x="104" y="40"/>
                    </a:lnTo>
                    <a:lnTo>
                      <a:pt x="104" y="41"/>
                    </a:lnTo>
                    <a:lnTo>
                      <a:pt x="103" y="42"/>
                    </a:lnTo>
                    <a:lnTo>
                      <a:pt x="103" y="43"/>
                    </a:lnTo>
                    <a:lnTo>
                      <a:pt x="102" y="45"/>
                    </a:lnTo>
                    <a:lnTo>
                      <a:pt x="102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5"/>
                    </a:lnTo>
                    <a:lnTo>
                      <a:pt x="101" y="42"/>
                    </a:lnTo>
                    <a:lnTo>
                      <a:pt x="101" y="41"/>
                    </a:lnTo>
                    <a:lnTo>
                      <a:pt x="102" y="38"/>
                    </a:lnTo>
                    <a:lnTo>
                      <a:pt x="103" y="37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6" y="32"/>
                    </a:lnTo>
                    <a:lnTo>
                      <a:pt x="108" y="31"/>
                    </a:lnTo>
                    <a:lnTo>
                      <a:pt x="111" y="29"/>
                    </a:lnTo>
                    <a:lnTo>
                      <a:pt x="114" y="26"/>
                    </a:lnTo>
                    <a:lnTo>
                      <a:pt x="115" y="25"/>
                    </a:lnTo>
                    <a:lnTo>
                      <a:pt x="117" y="23"/>
                    </a:lnTo>
                    <a:lnTo>
                      <a:pt x="118" y="22"/>
                    </a:lnTo>
                    <a:lnTo>
                      <a:pt x="119" y="20"/>
                    </a:lnTo>
                    <a:lnTo>
                      <a:pt x="120" y="19"/>
                    </a:lnTo>
                    <a:lnTo>
                      <a:pt x="121" y="18"/>
                    </a:lnTo>
                    <a:lnTo>
                      <a:pt x="123" y="16"/>
                    </a:lnTo>
                    <a:lnTo>
                      <a:pt x="125" y="13"/>
                    </a:lnTo>
                    <a:lnTo>
                      <a:pt x="128" y="9"/>
                    </a:lnTo>
                    <a:lnTo>
                      <a:pt x="131" y="6"/>
                    </a:lnTo>
                    <a:lnTo>
                      <a:pt x="134" y="3"/>
                    </a:lnTo>
                    <a:lnTo>
                      <a:pt x="136" y="0"/>
                    </a:lnTo>
                    <a:close/>
                    <a:moveTo>
                      <a:pt x="113" y="150"/>
                    </a:move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49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lnTo>
                      <a:pt x="113" y="150"/>
                    </a:lnTo>
                    <a:close/>
                    <a:moveTo>
                      <a:pt x="116" y="149"/>
                    </a:move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lnTo>
                      <a:pt x="116" y="149"/>
                    </a:lnTo>
                    <a:close/>
                    <a:moveTo>
                      <a:pt x="14" y="103"/>
                    </a:move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5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lnTo>
                      <a:pt x="14" y="103"/>
                    </a:lnTo>
                    <a:close/>
                    <a:moveTo>
                      <a:pt x="29" y="87"/>
                    </a:moveTo>
                    <a:lnTo>
                      <a:pt x="29" y="87"/>
                    </a:lnTo>
                    <a:lnTo>
                      <a:pt x="29" y="87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6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close/>
                    <a:moveTo>
                      <a:pt x="29" y="85"/>
                    </a:move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lnTo>
                      <a:pt x="29" y="85"/>
                    </a:lnTo>
                    <a:close/>
                    <a:moveTo>
                      <a:pt x="29" y="84"/>
                    </a:move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3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lnTo>
                      <a:pt x="29" y="84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4" name="Freeform 22"/>
              <p:cNvSpPr>
                <a:spLocks noEditPoints="1"/>
              </p:cNvSpPr>
              <p:nvPr/>
            </p:nvSpPr>
            <p:spPr bwMode="auto">
              <a:xfrm>
                <a:off x="1069" y="461"/>
                <a:ext cx="462" cy="77"/>
              </a:xfrm>
              <a:custGeom>
                <a:avLst/>
                <a:gdLst>
                  <a:gd name="T0" fmla="*/ 450 w 462"/>
                  <a:gd name="T1" fmla="*/ 20 h 77"/>
                  <a:gd name="T2" fmla="*/ 398 w 462"/>
                  <a:gd name="T3" fmla="*/ 55 h 77"/>
                  <a:gd name="T4" fmla="*/ 461 w 462"/>
                  <a:gd name="T5" fmla="*/ 27 h 77"/>
                  <a:gd name="T6" fmla="*/ 0 w 462"/>
                  <a:gd name="T7" fmla="*/ 45 h 77"/>
                  <a:gd name="T8" fmla="*/ 27 w 462"/>
                  <a:gd name="T9" fmla="*/ 5 h 77"/>
                  <a:gd name="T10" fmla="*/ 54 w 462"/>
                  <a:gd name="T11" fmla="*/ 10 h 77"/>
                  <a:gd name="T12" fmla="*/ 61 w 462"/>
                  <a:gd name="T13" fmla="*/ 13 h 77"/>
                  <a:gd name="T14" fmla="*/ 69 w 462"/>
                  <a:gd name="T15" fmla="*/ 17 h 77"/>
                  <a:gd name="T16" fmla="*/ 87 w 462"/>
                  <a:gd name="T17" fmla="*/ 6 h 77"/>
                  <a:gd name="T18" fmla="*/ 100 w 462"/>
                  <a:gd name="T19" fmla="*/ 26 h 77"/>
                  <a:gd name="T20" fmla="*/ 91 w 462"/>
                  <a:gd name="T21" fmla="*/ 0 h 77"/>
                  <a:gd name="T22" fmla="*/ 116 w 462"/>
                  <a:gd name="T23" fmla="*/ 20 h 77"/>
                  <a:gd name="T24" fmla="*/ 118 w 462"/>
                  <a:gd name="T25" fmla="*/ 5 h 77"/>
                  <a:gd name="T26" fmla="*/ 105 w 462"/>
                  <a:gd name="T27" fmla="*/ 35 h 77"/>
                  <a:gd name="T28" fmla="*/ 140 w 462"/>
                  <a:gd name="T29" fmla="*/ 50 h 77"/>
                  <a:gd name="T30" fmla="*/ 141 w 462"/>
                  <a:gd name="T31" fmla="*/ 11 h 77"/>
                  <a:gd name="T32" fmla="*/ 151 w 462"/>
                  <a:gd name="T33" fmla="*/ 13 h 77"/>
                  <a:gd name="T34" fmla="*/ 168 w 462"/>
                  <a:gd name="T35" fmla="*/ 20 h 77"/>
                  <a:gd name="T36" fmla="*/ 170 w 462"/>
                  <a:gd name="T37" fmla="*/ 21 h 77"/>
                  <a:gd name="T38" fmla="*/ 176 w 462"/>
                  <a:gd name="T39" fmla="*/ 15 h 77"/>
                  <a:gd name="T40" fmla="*/ 173 w 462"/>
                  <a:gd name="T41" fmla="*/ 34 h 77"/>
                  <a:gd name="T42" fmla="*/ 175 w 462"/>
                  <a:gd name="T43" fmla="*/ 53 h 77"/>
                  <a:gd name="T44" fmla="*/ 181 w 462"/>
                  <a:gd name="T45" fmla="*/ 30 h 77"/>
                  <a:gd name="T46" fmla="*/ 182 w 462"/>
                  <a:gd name="T47" fmla="*/ 25 h 77"/>
                  <a:gd name="T48" fmla="*/ 212 w 462"/>
                  <a:gd name="T49" fmla="*/ 25 h 77"/>
                  <a:gd name="T50" fmla="*/ 186 w 462"/>
                  <a:gd name="T51" fmla="*/ 1 h 77"/>
                  <a:gd name="T52" fmla="*/ 208 w 462"/>
                  <a:gd name="T53" fmla="*/ 13 h 77"/>
                  <a:gd name="T54" fmla="*/ 217 w 462"/>
                  <a:gd name="T55" fmla="*/ 26 h 77"/>
                  <a:gd name="T56" fmla="*/ 222 w 462"/>
                  <a:gd name="T57" fmla="*/ 29 h 77"/>
                  <a:gd name="T58" fmla="*/ 229 w 462"/>
                  <a:gd name="T59" fmla="*/ 16 h 77"/>
                  <a:gd name="T60" fmla="*/ 229 w 462"/>
                  <a:gd name="T61" fmla="*/ 18 h 77"/>
                  <a:gd name="T62" fmla="*/ 232 w 462"/>
                  <a:gd name="T63" fmla="*/ 17 h 77"/>
                  <a:gd name="T64" fmla="*/ 240 w 462"/>
                  <a:gd name="T65" fmla="*/ 14 h 77"/>
                  <a:gd name="T66" fmla="*/ 244 w 462"/>
                  <a:gd name="T67" fmla="*/ 13 h 77"/>
                  <a:gd name="T68" fmla="*/ 249 w 462"/>
                  <a:gd name="T69" fmla="*/ 13 h 77"/>
                  <a:gd name="T70" fmla="*/ 252 w 462"/>
                  <a:gd name="T71" fmla="*/ 9 h 77"/>
                  <a:gd name="T72" fmla="*/ 258 w 462"/>
                  <a:gd name="T73" fmla="*/ 4 h 77"/>
                  <a:gd name="T74" fmla="*/ 262 w 462"/>
                  <a:gd name="T75" fmla="*/ 1 h 77"/>
                  <a:gd name="T76" fmla="*/ 262 w 462"/>
                  <a:gd name="T77" fmla="*/ 34 h 77"/>
                  <a:gd name="T78" fmla="*/ 295 w 462"/>
                  <a:gd name="T79" fmla="*/ 75 h 77"/>
                  <a:gd name="T80" fmla="*/ 190 w 462"/>
                  <a:gd name="T81" fmla="*/ 64 h 77"/>
                  <a:gd name="T82" fmla="*/ 126 w 462"/>
                  <a:gd name="T83" fmla="*/ 53 h 77"/>
                  <a:gd name="T84" fmla="*/ 72 w 462"/>
                  <a:gd name="T85" fmla="*/ 25 h 77"/>
                  <a:gd name="T86" fmla="*/ 59 w 462"/>
                  <a:gd name="T87" fmla="*/ 16 h 77"/>
                  <a:gd name="T88" fmla="*/ 44 w 462"/>
                  <a:gd name="T89" fmla="*/ 4 h 77"/>
                  <a:gd name="T90" fmla="*/ 80 w 462"/>
                  <a:gd name="T91" fmla="*/ 6 h 77"/>
                  <a:gd name="T92" fmla="*/ 64 w 462"/>
                  <a:gd name="T93" fmla="*/ 9 h 77"/>
                  <a:gd name="T94" fmla="*/ 58 w 462"/>
                  <a:gd name="T95" fmla="*/ 8 h 77"/>
                  <a:gd name="T96" fmla="*/ 142 w 462"/>
                  <a:gd name="T97" fmla="*/ 5 h 77"/>
                  <a:gd name="T98" fmla="*/ 357 w 462"/>
                  <a:gd name="T99" fmla="*/ 54 h 77"/>
                  <a:gd name="T100" fmla="*/ 358 w 462"/>
                  <a:gd name="T101" fmla="*/ 48 h 77"/>
                  <a:gd name="T102" fmla="*/ 151 w 462"/>
                  <a:gd name="T103" fmla="*/ 41 h 77"/>
                  <a:gd name="T104" fmla="*/ 165 w 462"/>
                  <a:gd name="T105" fmla="*/ 36 h 77"/>
                  <a:gd name="T106" fmla="*/ 195 w 462"/>
                  <a:gd name="T107" fmla="*/ 53 h 77"/>
                  <a:gd name="T108" fmla="*/ 186 w 462"/>
                  <a:gd name="T109" fmla="*/ 38 h 77"/>
                  <a:gd name="T110" fmla="*/ 196 w 462"/>
                  <a:gd name="T111" fmla="*/ 44 h 77"/>
                  <a:gd name="T112" fmla="*/ 261 w 462"/>
                  <a:gd name="T113" fmla="*/ 36 h 77"/>
                  <a:gd name="T114" fmla="*/ 213 w 462"/>
                  <a:gd name="T115" fmla="*/ 21 h 77"/>
                  <a:gd name="T116" fmla="*/ 390 w 462"/>
                  <a:gd name="T117" fmla="*/ 18 h 77"/>
                  <a:gd name="T118" fmla="*/ 230 w 462"/>
                  <a:gd name="T119" fmla="*/ 16 h 77"/>
                  <a:gd name="T120" fmla="*/ 232 w 462"/>
                  <a:gd name="T121" fmla="*/ 16 h 77"/>
                  <a:gd name="T122" fmla="*/ 254 w 462"/>
                  <a:gd name="T123" fmla="*/ 7 h 77"/>
                  <a:gd name="T124" fmla="*/ 143 w 462"/>
                  <a:gd name="T12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62" h="77">
                    <a:moveTo>
                      <a:pt x="424" y="77"/>
                    </a:moveTo>
                    <a:lnTo>
                      <a:pt x="419" y="77"/>
                    </a:lnTo>
                    <a:lnTo>
                      <a:pt x="420" y="76"/>
                    </a:lnTo>
                    <a:lnTo>
                      <a:pt x="421" y="75"/>
                    </a:lnTo>
                    <a:lnTo>
                      <a:pt x="422" y="74"/>
                    </a:lnTo>
                    <a:lnTo>
                      <a:pt x="422" y="73"/>
                    </a:lnTo>
                    <a:lnTo>
                      <a:pt x="423" y="72"/>
                    </a:lnTo>
                    <a:lnTo>
                      <a:pt x="423" y="72"/>
                    </a:lnTo>
                    <a:lnTo>
                      <a:pt x="423" y="71"/>
                    </a:lnTo>
                    <a:lnTo>
                      <a:pt x="423" y="71"/>
                    </a:lnTo>
                    <a:lnTo>
                      <a:pt x="425" y="70"/>
                    </a:lnTo>
                    <a:lnTo>
                      <a:pt x="427" y="68"/>
                    </a:lnTo>
                    <a:lnTo>
                      <a:pt x="428" y="66"/>
                    </a:lnTo>
                    <a:lnTo>
                      <a:pt x="429" y="63"/>
                    </a:lnTo>
                    <a:lnTo>
                      <a:pt x="431" y="61"/>
                    </a:lnTo>
                    <a:lnTo>
                      <a:pt x="433" y="59"/>
                    </a:lnTo>
                    <a:lnTo>
                      <a:pt x="434" y="57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6" y="55"/>
                    </a:lnTo>
                    <a:lnTo>
                      <a:pt x="437" y="54"/>
                    </a:lnTo>
                    <a:lnTo>
                      <a:pt x="438" y="51"/>
                    </a:lnTo>
                    <a:lnTo>
                      <a:pt x="441" y="47"/>
                    </a:lnTo>
                    <a:lnTo>
                      <a:pt x="443" y="44"/>
                    </a:lnTo>
                    <a:lnTo>
                      <a:pt x="446" y="40"/>
                    </a:lnTo>
                    <a:lnTo>
                      <a:pt x="449" y="36"/>
                    </a:lnTo>
                    <a:lnTo>
                      <a:pt x="451" y="33"/>
                    </a:lnTo>
                    <a:lnTo>
                      <a:pt x="452" y="32"/>
                    </a:lnTo>
                    <a:lnTo>
                      <a:pt x="453" y="30"/>
                    </a:lnTo>
                    <a:lnTo>
                      <a:pt x="454" y="29"/>
                    </a:lnTo>
                    <a:lnTo>
                      <a:pt x="456" y="27"/>
                    </a:lnTo>
                    <a:lnTo>
                      <a:pt x="456" y="25"/>
                    </a:lnTo>
                    <a:lnTo>
                      <a:pt x="457" y="24"/>
                    </a:lnTo>
                    <a:lnTo>
                      <a:pt x="457" y="23"/>
                    </a:lnTo>
                    <a:lnTo>
                      <a:pt x="457" y="23"/>
                    </a:lnTo>
                    <a:lnTo>
                      <a:pt x="457" y="22"/>
                    </a:lnTo>
                    <a:lnTo>
                      <a:pt x="456" y="21"/>
                    </a:lnTo>
                    <a:lnTo>
                      <a:pt x="455" y="20"/>
                    </a:lnTo>
                    <a:lnTo>
                      <a:pt x="454" y="20"/>
                    </a:lnTo>
                    <a:lnTo>
                      <a:pt x="453" y="20"/>
                    </a:lnTo>
                    <a:lnTo>
                      <a:pt x="450" y="20"/>
                    </a:lnTo>
                    <a:lnTo>
                      <a:pt x="446" y="21"/>
                    </a:lnTo>
                    <a:lnTo>
                      <a:pt x="443" y="23"/>
                    </a:lnTo>
                    <a:lnTo>
                      <a:pt x="440" y="24"/>
                    </a:lnTo>
                    <a:lnTo>
                      <a:pt x="437" y="26"/>
                    </a:lnTo>
                    <a:lnTo>
                      <a:pt x="434" y="28"/>
                    </a:lnTo>
                    <a:lnTo>
                      <a:pt x="431" y="30"/>
                    </a:lnTo>
                    <a:lnTo>
                      <a:pt x="428" y="33"/>
                    </a:lnTo>
                    <a:lnTo>
                      <a:pt x="423" y="38"/>
                    </a:lnTo>
                    <a:lnTo>
                      <a:pt x="418" y="43"/>
                    </a:lnTo>
                    <a:lnTo>
                      <a:pt x="413" y="48"/>
                    </a:lnTo>
                    <a:lnTo>
                      <a:pt x="409" y="52"/>
                    </a:lnTo>
                    <a:lnTo>
                      <a:pt x="406" y="54"/>
                    </a:lnTo>
                    <a:lnTo>
                      <a:pt x="404" y="56"/>
                    </a:lnTo>
                    <a:lnTo>
                      <a:pt x="402" y="58"/>
                    </a:lnTo>
                    <a:lnTo>
                      <a:pt x="400" y="60"/>
                    </a:lnTo>
                    <a:lnTo>
                      <a:pt x="397" y="62"/>
                    </a:lnTo>
                    <a:lnTo>
                      <a:pt x="395" y="64"/>
                    </a:lnTo>
                    <a:lnTo>
                      <a:pt x="393" y="66"/>
                    </a:lnTo>
                    <a:lnTo>
                      <a:pt x="391" y="68"/>
                    </a:lnTo>
                    <a:lnTo>
                      <a:pt x="390" y="70"/>
                    </a:lnTo>
                    <a:lnTo>
                      <a:pt x="388" y="71"/>
                    </a:lnTo>
                    <a:lnTo>
                      <a:pt x="387" y="72"/>
                    </a:lnTo>
                    <a:lnTo>
                      <a:pt x="386" y="73"/>
                    </a:lnTo>
                    <a:lnTo>
                      <a:pt x="385" y="73"/>
                    </a:lnTo>
                    <a:lnTo>
                      <a:pt x="384" y="75"/>
                    </a:lnTo>
                    <a:lnTo>
                      <a:pt x="383" y="76"/>
                    </a:lnTo>
                    <a:lnTo>
                      <a:pt x="382" y="77"/>
                    </a:lnTo>
                    <a:lnTo>
                      <a:pt x="375" y="77"/>
                    </a:lnTo>
                    <a:lnTo>
                      <a:pt x="375" y="76"/>
                    </a:lnTo>
                    <a:lnTo>
                      <a:pt x="376" y="75"/>
                    </a:lnTo>
                    <a:lnTo>
                      <a:pt x="377" y="75"/>
                    </a:lnTo>
                    <a:lnTo>
                      <a:pt x="378" y="74"/>
                    </a:lnTo>
                    <a:lnTo>
                      <a:pt x="378" y="73"/>
                    </a:lnTo>
                    <a:lnTo>
                      <a:pt x="378" y="73"/>
                    </a:lnTo>
                    <a:lnTo>
                      <a:pt x="379" y="73"/>
                    </a:lnTo>
                    <a:lnTo>
                      <a:pt x="379" y="72"/>
                    </a:lnTo>
                    <a:lnTo>
                      <a:pt x="381" y="71"/>
                    </a:lnTo>
                    <a:lnTo>
                      <a:pt x="383" y="69"/>
                    </a:lnTo>
                    <a:lnTo>
                      <a:pt x="386" y="67"/>
                    </a:lnTo>
                    <a:lnTo>
                      <a:pt x="388" y="64"/>
                    </a:lnTo>
                    <a:lnTo>
                      <a:pt x="391" y="61"/>
                    </a:lnTo>
                    <a:lnTo>
                      <a:pt x="393" y="59"/>
                    </a:lnTo>
                    <a:lnTo>
                      <a:pt x="394" y="58"/>
                    </a:lnTo>
                    <a:lnTo>
                      <a:pt x="396" y="57"/>
                    </a:lnTo>
                    <a:lnTo>
                      <a:pt x="397" y="56"/>
                    </a:lnTo>
                    <a:lnTo>
                      <a:pt x="398" y="56"/>
                    </a:lnTo>
                    <a:lnTo>
                      <a:pt x="398" y="55"/>
                    </a:lnTo>
                    <a:lnTo>
                      <a:pt x="400" y="54"/>
                    </a:lnTo>
                    <a:lnTo>
                      <a:pt x="401" y="52"/>
                    </a:lnTo>
                    <a:lnTo>
                      <a:pt x="402" y="50"/>
                    </a:lnTo>
                    <a:lnTo>
                      <a:pt x="404" y="49"/>
                    </a:lnTo>
                    <a:lnTo>
                      <a:pt x="405" y="47"/>
                    </a:lnTo>
                    <a:lnTo>
                      <a:pt x="406" y="46"/>
                    </a:lnTo>
                    <a:lnTo>
                      <a:pt x="406" y="46"/>
                    </a:lnTo>
                    <a:lnTo>
                      <a:pt x="406" y="45"/>
                    </a:lnTo>
                    <a:lnTo>
                      <a:pt x="407" y="44"/>
                    </a:lnTo>
                    <a:lnTo>
                      <a:pt x="408" y="44"/>
                    </a:lnTo>
                    <a:lnTo>
                      <a:pt x="408" y="43"/>
                    </a:lnTo>
                    <a:lnTo>
                      <a:pt x="409" y="43"/>
                    </a:lnTo>
                    <a:lnTo>
                      <a:pt x="410" y="42"/>
                    </a:lnTo>
                    <a:lnTo>
                      <a:pt x="410" y="41"/>
                    </a:lnTo>
                    <a:lnTo>
                      <a:pt x="411" y="40"/>
                    </a:lnTo>
                    <a:lnTo>
                      <a:pt x="412" y="40"/>
                    </a:lnTo>
                    <a:lnTo>
                      <a:pt x="413" y="39"/>
                    </a:lnTo>
                    <a:lnTo>
                      <a:pt x="415" y="37"/>
                    </a:lnTo>
                    <a:lnTo>
                      <a:pt x="417" y="35"/>
                    </a:lnTo>
                    <a:lnTo>
                      <a:pt x="419" y="33"/>
                    </a:lnTo>
                    <a:lnTo>
                      <a:pt x="421" y="32"/>
                    </a:lnTo>
                    <a:lnTo>
                      <a:pt x="422" y="30"/>
                    </a:lnTo>
                    <a:lnTo>
                      <a:pt x="423" y="30"/>
                    </a:lnTo>
                    <a:lnTo>
                      <a:pt x="424" y="28"/>
                    </a:lnTo>
                    <a:lnTo>
                      <a:pt x="427" y="26"/>
                    </a:lnTo>
                    <a:lnTo>
                      <a:pt x="430" y="24"/>
                    </a:lnTo>
                    <a:lnTo>
                      <a:pt x="433" y="22"/>
                    </a:lnTo>
                    <a:lnTo>
                      <a:pt x="437" y="21"/>
                    </a:lnTo>
                    <a:lnTo>
                      <a:pt x="440" y="19"/>
                    </a:lnTo>
                    <a:lnTo>
                      <a:pt x="443" y="18"/>
                    </a:lnTo>
                    <a:lnTo>
                      <a:pt x="445" y="18"/>
                    </a:lnTo>
                    <a:lnTo>
                      <a:pt x="446" y="17"/>
                    </a:lnTo>
                    <a:lnTo>
                      <a:pt x="448" y="16"/>
                    </a:lnTo>
                    <a:lnTo>
                      <a:pt x="450" y="16"/>
                    </a:lnTo>
                    <a:lnTo>
                      <a:pt x="452" y="15"/>
                    </a:lnTo>
                    <a:lnTo>
                      <a:pt x="454" y="15"/>
                    </a:lnTo>
                    <a:lnTo>
                      <a:pt x="456" y="15"/>
                    </a:lnTo>
                    <a:lnTo>
                      <a:pt x="457" y="15"/>
                    </a:lnTo>
                    <a:lnTo>
                      <a:pt x="459" y="16"/>
                    </a:lnTo>
                    <a:lnTo>
                      <a:pt x="460" y="18"/>
                    </a:lnTo>
                    <a:lnTo>
                      <a:pt x="461" y="19"/>
                    </a:lnTo>
                    <a:lnTo>
                      <a:pt x="461" y="21"/>
                    </a:lnTo>
                    <a:lnTo>
                      <a:pt x="462" y="22"/>
                    </a:lnTo>
                    <a:lnTo>
                      <a:pt x="462" y="23"/>
                    </a:lnTo>
                    <a:lnTo>
                      <a:pt x="462" y="25"/>
                    </a:lnTo>
                    <a:lnTo>
                      <a:pt x="461" y="26"/>
                    </a:lnTo>
                    <a:lnTo>
                      <a:pt x="461" y="27"/>
                    </a:lnTo>
                    <a:lnTo>
                      <a:pt x="460" y="29"/>
                    </a:lnTo>
                    <a:lnTo>
                      <a:pt x="458" y="31"/>
                    </a:lnTo>
                    <a:lnTo>
                      <a:pt x="456" y="33"/>
                    </a:lnTo>
                    <a:lnTo>
                      <a:pt x="454" y="36"/>
                    </a:lnTo>
                    <a:lnTo>
                      <a:pt x="452" y="38"/>
                    </a:lnTo>
                    <a:lnTo>
                      <a:pt x="450" y="41"/>
                    </a:lnTo>
                    <a:lnTo>
                      <a:pt x="448" y="44"/>
                    </a:lnTo>
                    <a:lnTo>
                      <a:pt x="445" y="47"/>
                    </a:lnTo>
                    <a:lnTo>
                      <a:pt x="443" y="49"/>
                    </a:lnTo>
                    <a:lnTo>
                      <a:pt x="441" y="52"/>
                    </a:lnTo>
                    <a:lnTo>
                      <a:pt x="440" y="55"/>
                    </a:lnTo>
                    <a:lnTo>
                      <a:pt x="438" y="58"/>
                    </a:lnTo>
                    <a:lnTo>
                      <a:pt x="436" y="60"/>
                    </a:lnTo>
                    <a:lnTo>
                      <a:pt x="434" y="62"/>
                    </a:lnTo>
                    <a:lnTo>
                      <a:pt x="433" y="65"/>
                    </a:lnTo>
                    <a:lnTo>
                      <a:pt x="431" y="67"/>
                    </a:lnTo>
                    <a:lnTo>
                      <a:pt x="429" y="69"/>
                    </a:lnTo>
                    <a:lnTo>
                      <a:pt x="428" y="72"/>
                    </a:lnTo>
                    <a:lnTo>
                      <a:pt x="426" y="74"/>
                    </a:lnTo>
                    <a:lnTo>
                      <a:pt x="424" y="77"/>
                    </a:lnTo>
                    <a:close/>
                    <a:moveTo>
                      <a:pt x="27" y="0"/>
                    </a:moveTo>
                    <a:lnTo>
                      <a:pt x="31" y="0"/>
                    </a:lnTo>
                    <a:lnTo>
                      <a:pt x="31" y="5"/>
                    </a:lnTo>
                    <a:lnTo>
                      <a:pt x="31" y="9"/>
                    </a:lnTo>
                    <a:lnTo>
                      <a:pt x="30" y="14"/>
                    </a:lnTo>
                    <a:lnTo>
                      <a:pt x="30" y="18"/>
                    </a:lnTo>
                    <a:lnTo>
                      <a:pt x="28" y="22"/>
                    </a:lnTo>
                    <a:lnTo>
                      <a:pt x="27" y="26"/>
                    </a:lnTo>
                    <a:lnTo>
                      <a:pt x="26" y="28"/>
                    </a:lnTo>
                    <a:lnTo>
                      <a:pt x="25" y="29"/>
                    </a:lnTo>
                    <a:lnTo>
                      <a:pt x="23" y="31"/>
                    </a:lnTo>
                    <a:lnTo>
                      <a:pt x="22" y="33"/>
                    </a:lnTo>
                    <a:lnTo>
                      <a:pt x="20" y="35"/>
                    </a:lnTo>
                    <a:lnTo>
                      <a:pt x="19" y="37"/>
                    </a:lnTo>
                    <a:lnTo>
                      <a:pt x="16" y="39"/>
                    </a:lnTo>
                    <a:lnTo>
                      <a:pt x="14" y="40"/>
                    </a:lnTo>
                    <a:lnTo>
                      <a:pt x="11" y="42"/>
                    </a:lnTo>
                    <a:lnTo>
                      <a:pt x="9" y="43"/>
                    </a:lnTo>
                    <a:lnTo>
                      <a:pt x="6" y="44"/>
                    </a:lnTo>
                    <a:lnTo>
                      <a:pt x="4" y="44"/>
                    </a:lnTo>
                    <a:lnTo>
                      <a:pt x="3" y="44"/>
                    </a:lnTo>
                    <a:lnTo>
                      <a:pt x="3" y="44"/>
                    </a:lnTo>
                    <a:lnTo>
                      <a:pt x="2" y="45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4" y="41"/>
                    </a:lnTo>
                    <a:lnTo>
                      <a:pt x="6" y="40"/>
                    </a:lnTo>
                    <a:lnTo>
                      <a:pt x="7" y="39"/>
                    </a:lnTo>
                    <a:lnTo>
                      <a:pt x="9" y="37"/>
                    </a:lnTo>
                    <a:lnTo>
                      <a:pt x="10" y="36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5"/>
                    </a:lnTo>
                    <a:lnTo>
                      <a:pt x="11" y="34"/>
                    </a:lnTo>
                    <a:lnTo>
                      <a:pt x="11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3" y="33"/>
                    </a:lnTo>
                    <a:lnTo>
                      <a:pt x="14" y="32"/>
                    </a:lnTo>
                    <a:lnTo>
                      <a:pt x="16" y="30"/>
                    </a:lnTo>
                    <a:lnTo>
                      <a:pt x="18" y="27"/>
                    </a:lnTo>
                    <a:lnTo>
                      <a:pt x="20" y="25"/>
                    </a:lnTo>
                    <a:lnTo>
                      <a:pt x="22" y="23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6" y="11"/>
                    </a:lnTo>
                    <a:lnTo>
                      <a:pt x="27" y="8"/>
                    </a:lnTo>
                    <a:lnTo>
                      <a:pt x="27" y="5"/>
                    </a:lnTo>
                    <a:lnTo>
                      <a:pt x="27" y="3"/>
                    </a:lnTo>
                    <a:lnTo>
                      <a:pt x="27" y="0"/>
                    </a:lnTo>
                    <a:close/>
                    <a:moveTo>
                      <a:pt x="38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5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6" y="1"/>
                    </a:lnTo>
                    <a:lnTo>
                      <a:pt x="47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2" y="9"/>
                    </a:lnTo>
                    <a:lnTo>
                      <a:pt x="53" y="9"/>
                    </a:lnTo>
                    <a:lnTo>
                      <a:pt x="53" y="10"/>
                    </a:lnTo>
                    <a:lnTo>
                      <a:pt x="53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6" y="11"/>
                    </a:lnTo>
                    <a:lnTo>
                      <a:pt x="56" y="11"/>
                    </a:lnTo>
                    <a:lnTo>
                      <a:pt x="57" y="11"/>
                    </a:lnTo>
                    <a:lnTo>
                      <a:pt x="57" y="11"/>
                    </a:lnTo>
                    <a:lnTo>
                      <a:pt x="58" y="11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0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59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0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1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3" y="14"/>
                    </a:lnTo>
                    <a:lnTo>
                      <a:pt x="64" y="14"/>
                    </a:lnTo>
                    <a:lnTo>
                      <a:pt x="64" y="14"/>
                    </a:lnTo>
                    <a:lnTo>
                      <a:pt x="65" y="14"/>
                    </a:lnTo>
                    <a:lnTo>
                      <a:pt x="65" y="14"/>
                    </a:lnTo>
                    <a:lnTo>
                      <a:pt x="65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7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8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7"/>
                    </a:lnTo>
                    <a:lnTo>
                      <a:pt x="70" y="18"/>
                    </a:lnTo>
                    <a:lnTo>
                      <a:pt x="70" y="18"/>
                    </a:lnTo>
                    <a:lnTo>
                      <a:pt x="71" y="19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2" y="15"/>
                    </a:lnTo>
                    <a:lnTo>
                      <a:pt x="74" y="14"/>
                    </a:lnTo>
                    <a:lnTo>
                      <a:pt x="76" y="12"/>
                    </a:lnTo>
                    <a:lnTo>
                      <a:pt x="78" y="10"/>
                    </a:lnTo>
                    <a:lnTo>
                      <a:pt x="80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7"/>
                    </a:lnTo>
                    <a:lnTo>
                      <a:pt x="85" y="7"/>
                    </a:lnTo>
                    <a:lnTo>
                      <a:pt x="85" y="8"/>
                    </a:lnTo>
                    <a:lnTo>
                      <a:pt x="85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7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6"/>
                    </a:lnTo>
                    <a:lnTo>
                      <a:pt x="86" y="7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8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89" y="5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1" y="6"/>
                    </a:lnTo>
                    <a:lnTo>
                      <a:pt x="91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3" y="7"/>
                    </a:lnTo>
                    <a:lnTo>
                      <a:pt x="93" y="8"/>
                    </a:lnTo>
                    <a:lnTo>
                      <a:pt x="93" y="9"/>
                    </a:lnTo>
                    <a:lnTo>
                      <a:pt x="93" y="11"/>
                    </a:lnTo>
                    <a:lnTo>
                      <a:pt x="94" y="12"/>
                    </a:lnTo>
                    <a:lnTo>
                      <a:pt x="93" y="13"/>
                    </a:lnTo>
                    <a:lnTo>
                      <a:pt x="93" y="14"/>
                    </a:lnTo>
                    <a:lnTo>
                      <a:pt x="93" y="15"/>
                    </a:lnTo>
                    <a:lnTo>
                      <a:pt x="90" y="15"/>
                    </a:lnTo>
                    <a:lnTo>
                      <a:pt x="89" y="15"/>
                    </a:lnTo>
                    <a:lnTo>
                      <a:pt x="87" y="16"/>
                    </a:lnTo>
                    <a:lnTo>
                      <a:pt x="85" y="17"/>
                    </a:lnTo>
                    <a:lnTo>
                      <a:pt x="83" y="17"/>
                    </a:lnTo>
                    <a:lnTo>
                      <a:pt x="82" y="18"/>
                    </a:lnTo>
                    <a:lnTo>
                      <a:pt x="81" y="19"/>
                    </a:lnTo>
                    <a:lnTo>
                      <a:pt x="79" y="20"/>
                    </a:lnTo>
                    <a:lnTo>
                      <a:pt x="79" y="21"/>
                    </a:lnTo>
                    <a:lnTo>
                      <a:pt x="80" y="21"/>
                    </a:lnTo>
                    <a:lnTo>
                      <a:pt x="81" y="23"/>
                    </a:lnTo>
                    <a:lnTo>
                      <a:pt x="82" y="23"/>
                    </a:lnTo>
                    <a:lnTo>
                      <a:pt x="84" y="25"/>
                    </a:lnTo>
                    <a:lnTo>
                      <a:pt x="87" y="27"/>
                    </a:lnTo>
                    <a:lnTo>
                      <a:pt x="91" y="28"/>
                    </a:lnTo>
                    <a:lnTo>
                      <a:pt x="94" y="30"/>
                    </a:lnTo>
                    <a:lnTo>
                      <a:pt x="97" y="31"/>
                    </a:lnTo>
                    <a:lnTo>
                      <a:pt x="99" y="32"/>
                    </a:lnTo>
                    <a:lnTo>
                      <a:pt x="100" y="32"/>
                    </a:lnTo>
                    <a:lnTo>
                      <a:pt x="100" y="29"/>
                    </a:lnTo>
                    <a:lnTo>
                      <a:pt x="100" y="26"/>
                    </a:lnTo>
                    <a:lnTo>
                      <a:pt x="100" y="22"/>
                    </a:lnTo>
                    <a:lnTo>
                      <a:pt x="99" y="18"/>
                    </a:lnTo>
                    <a:lnTo>
                      <a:pt x="98" y="14"/>
                    </a:lnTo>
                    <a:lnTo>
                      <a:pt x="98" y="13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6" y="11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2"/>
                    </a:lnTo>
                    <a:lnTo>
                      <a:pt x="95" y="11"/>
                    </a:lnTo>
                    <a:lnTo>
                      <a:pt x="95" y="10"/>
                    </a:lnTo>
                    <a:lnTo>
                      <a:pt x="95" y="9"/>
                    </a:lnTo>
                    <a:lnTo>
                      <a:pt x="95" y="8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6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5" y="6"/>
                    </a:lnTo>
                    <a:lnTo>
                      <a:pt x="96" y="5"/>
                    </a:lnTo>
                    <a:lnTo>
                      <a:pt x="96" y="5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7" y="3"/>
                    </a:lnTo>
                    <a:lnTo>
                      <a:pt x="97" y="2"/>
                    </a:lnTo>
                    <a:lnTo>
                      <a:pt x="97" y="2"/>
                    </a:lnTo>
                    <a:lnTo>
                      <a:pt x="96" y="2"/>
                    </a:lnTo>
                    <a:lnTo>
                      <a:pt x="95" y="2"/>
                    </a:lnTo>
                    <a:lnTo>
                      <a:pt x="94" y="2"/>
                    </a:lnTo>
                    <a:lnTo>
                      <a:pt x="93" y="2"/>
                    </a:lnTo>
                    <a:lnTo>
                      <a:pt x="93" y="1"/>
                    </a:lnTo>
                    <a:lnTo>
                      <a:pt x="92" y="1"/>
                    </a:lnTo>
                    <a:lnTo>
                      <a:pt x="92" y="1"/>
                    </a:lnTo>
                    <a:lnTo>
                      <a:pt x="91" y="0"/>
                    </a:lnTo>
                    <a:lnTo>
                      <a:pt x="132" y="0"/>
                    </a:lnTo>
                    <a:lnTo>
                      <a:pt x="134" y="2"/>
                    </a:lnTo>
                    <a:lnTo>
                      <a:pt x="135" y="5"/>
                    </a:lnTo>
                    <a:lnTo>
                      <a:pt x="137" y="7"/>
                    </a:lnTo>
                    <a:lnTo>
                      <a:pt x="138" y="9"/>
                    </a:lnTo>
                    <a:lnTo>
                      <a:pt x="138" y="12"/>
                    </a:lnTo>
                    <a:lnTo>
                      <a:pt x="138" y="14"/>
                    </a:lnTo>
                    <a:lnTo>
                      <a:pt x="138" y="15"/>
                    </a:lnTo>
                    <a:lnTo>
                      <a:pt x="137" y="16"/>
                    </a:lnTo>
                    <a:lnTo>
                      <a:pt x="137" y="18"/>
                    </a:lnTo>
                    <a:lnTo>
                      <a:pt x="136" y="19"/>
                    </a:lnTo>
                    <a:lnTo>
                      <a:pt x="133" y="20"/>
                    </a:lnTo>
                    <a:lnTo>
                      <a:pt x="130" y="22"/>
                    </a:lnTo>
                    <a:lnTo>
                      <a:pt x="128" y="23"/>
                    </a:lnTo>
                    <a:lnTo>
                      <a:pt x="125" y="25"/>
                    </a:lnTo>
                    <a:lnTo>
                      <a:pt x="123" y="26"/>
                    </a:lnTo>
                    <a:lnTo>
                      <a:pt x="120" y="28"/>
                    </a:lnTo>
                    <a:lnTo>
                      <a:pt x="118" y="30"/>
                    </a:lnTo>
                    <a:lnTo>
                      <a:pt x="116" y="33"/>
                    </a:lnTo>
                    <a:lnTo>
                      <a:pt x="115" y="33"/>
                    </a:lnTo>
                    <a:lnTo>
                      <a:pt x="114" y="34"/>
                    </a:lnTo>
                    <a:lnTo>
                      <a:pt x="114" y="35"/>
                    </a:lnTo>
                    <a:lnTo>
                      <a:pt x="11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7"/>
                    </a:lnTo>
                    <a:lnTo>
                      <a:pt x="109" y="35"/>
                    </a:lnTo>
                    <a:lnTo>
                      <a:pt x="110" y="34"/>
                    </a:lnTo>
                    <a:lnTo>
                      <a:pt x="110" y="33"/>
                    </a:lnTo>
                    <a:lnTo>
                      <a:pt x="111" y="31"/>
                    </a:lnTo>
                    <a:lnTo>
                      <a:pt x="112" y="29"/>
                    </a:lnTo>
                    <a:lnTo>
                      <a:pt x="114" y="26"/>
                    </a:lnTo>
                    <a:lnTo>
                      <a:pt x="116" y="25"/>
                    </a:lnTo>
                    <a:lnTo>
                      <a:pt x="117" y="23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8" y="21"/>
                    </a:lnTo>
                    <a:lnTo>
                      <a:pt x="117" y="21"/>
                    </a:lnTo>
                    <a:lnTo>
                      <a:pt x="117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6" y="21"/>
                    </a:lnTo>
                    <a:lnTo>
                      <a:pt x="115" y="21"/>
                    </a:lnTo>
                    <a:lnTo>
                      <a:pt x="116" y="20"/>
                    </a:lnTo>
                    <a:lnTo>
                      <a:pt x="116" y="20"/>
                    </a:lnTo>
                    <a:lnTo>
                      <a:pt x="116" y="19"/>
                    </a:lnTo>
                    <a:lnTo>
                      <a:pt x="117" y="18"/>
                    </a:lnTo>
                    <a:lnTo>
                      <a:pt x="118" y="18"/>
                    </a:lnTo>
                    <a:lnTo>
                      <a:pt x="118" y="17"/>
                    </a:lnTo>
                    <a:lnTo>
                      <a:pt x="119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6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1" y="15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2" y="14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3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4" y="11"/>
                    </a:lnTo>
                    <a:lnTo>
                      <a:pt x="124" y="11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9"/>
                    </a:lnTo>
                    <a:lnTo>
                      <a:pt x="123" y="9"/>
                    </a:lnTo>
                    <a:lnTo>
                      <a:pt x="123" y="8"/>
                    </a:lnTo>
                    <a:lnTo>
                      <a:pt x="122" y="8"/>
                    </a:lnTo>
                    <a:lnTo>
                      <a:pt x="121" y="7"/>
                    </a:lnTo>
                    <a:lnTo>
                      <a:pt x="121" y="7"/>
                    </a:lnTo>
                    <a:lnTo>
                      <a:pt x="120" y="7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7" y="5"/>
                    </a:lnTo>
                    <a:lnTo>
                      <a:pt x="116" y="5"/>
                    </a:lnTo>
                    <a:lnTo>
                      <a:pt x="114" y="5"/>
                    </a:lnTo>
                    <a:lnTo>
                      <a:pt x="111" y="5"/>
                    </a:lnTo>
                    <a:lnTo>
                      <a:pt x="108" y="6"/>
                    </a:lnTo>
                    <a:lnTo>
                      <a:pt x="106" y="7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2" y="9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1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8"/>
                    </a:lnTo>
                    <a:lnTo>
                      <a:pt x="100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0" y="13"/>
                    </a:lnTo>
                    <a:lnTo>
                      <a:pt x="101" y="14"/>
                    </a:lnTo>
                    <a:lnTo>
                      <a:pt x="101" y="15"/>
                    </a:lnTo>
                    <a:lnTo>
                      <a:pt x="102" y="16"/>
                    </a:lnTo>
                    <a:lnTo>
                      <a:pt x="104" y="18"/>
                    </a:lnTo>
                    <a:lnTo>
                      <a:pt x="104" y="18"/>
                    </a:lnTo>
                    <a:lnTo>
                      <a:pt x="105" y="20"/>
                    </a:lnTo>
                    <a:lnTo>
                      <a:pt x="106" y="22"/>
                    </a:lnTo>
                    <a:lnTo>
                      <a:pt x="107" y="24"/>
                    </a:lnTo>
                    <a:lnTo>
                      <a:pt x="108" y="26"/>
                    </a:lnTo>
                    <a:lnTo>
                      <a:pt x="108" y="29"/>
                    </a:lnTo>
                    <a:lnTo>
                      <a:pt x="108" y="29"/>
                    </a:lnTo>
                    <a:lnTo>
                      <a:pt x="107" y="30"/>
                    </a:lnTo>
                    <a:lnTo>
                      <a:pt x="107" y="31"/>
                    </a:lnTo>
                    <a:lnTo>
                      <a:pt x="106" y="31"/>
                    </a:lnTo>
                    <a:lnTo>
                      <a:pt x="106" y="32"/>
                    </a:lnTo>
                    <a:lnTo>
                      <a:pt x="106" y="32"/>
                    </a:lnTo>
                    <a:lnTo>
                      <a:pt x="106" y="33"/>
                    </a:lnTo>
                    <a:lnTo>
                      <a:pt x="105" y="33"/>
                    </a:lnTo>
                    <a:lnTo>
                      <a:pt x="105" y="34"/>
                    </a:lnTo>
                    <a:lnTo>
                      <a:pt x="104" y="34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36"/>
                    </a:lnTo>
                    <a:lnTo>
                      <a:pt x="107" y="36"/>
                    </a:lnTo>
                    <a:lnTo>
                      <a:pt x="108" y="37"/>
                    </a:lnTo>
                    <a:lnTo>
                      <a:pt x="108" y="37"/>
                    </a:lnTo>
                    <a:lnTo>
                      <a:pt x="109" y="38"/>
                    </a:lnTo>
                    <a:lnTo>
                      <a:pt x="109" y="39"/>
                    </a:lnTo>
                    <a:lnTo>
                      <a:pt x="109" y="39"/>
                    </a:lnTo>
                    <a:lnTo>
                      <a:pt x="109" y="41"/>
                    </a:lnTo>
                    <a:lnTo>
                      <a:pt x="110" y="41"/>
                    </a:lnTo>
                    <a:lnTo>
                      <a:pt x="110" y="41"/>
                    </a:lnTo>
                    <a:lnTo>
                      <a:pt x="111" y="42"/>
                    </a:lnTo>
                    <a:lnTo>
                      <a:pt x="111" y="42"/>
                    </a:lnTo>
                    <a:lnTo>
                      <a:pt x="112" y="43"/>
                    </a:lnTo>
                    <a:lnTo>
                      <a:pt x="112" y="43"/>
                    </a:lnTo>
                    <a:lnTo>
                      <a:pt x="112" y="44"/>
                    </a:lnTo>
                    <a:lnTo>
                      <a:pt x="112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3" y="45"/>
                    </a:lnTo>
                    <a:lnTo>
                      <a:pt x="114" y="45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6" y="46"/>
                    </a:lnTo>
                    <a:lnTo>
                      <a:pt x="118" y="46"/>
                    </a:lnTo>
                    <a:lnTo>
                      <a:pt x="120" y="46"/>
                    </a:lnTo>
                    <a:lnTo>
                      <a:pt x="122" y="46"/>
                    </a:lnTo>
                    <a:lnTo>
                      <a:pt x="123" y="46"/>
                    </a:lnTo>
                    <a:lnTo>
                      <a:pt x="125" y="46"/>
                    </a:lnTo>
                    <a:lnTo>
                      <a:pt x="127" y="47"/>
                    </a:lnTo>
                    <a:lnTo>
                      <a:pt x="128" y="47"/>
                    </a:lnTo>
                    <a:lnTo>
                      <a:pt x="130" y="47"/>
                    </a:lnTo>
                    <a:lnTo>
                      <a:pt x="132" y="48"/>
                    </a:lnTo>
                    <a:lnTo>
                      <a:pt x="134" y="49"/>
                    </a:lnTo>
                    <a:lnTo>
                      <a:pt x="135" y="50"/>
                    </a:lnTo>
                    <a:lnTo>
                      <a:pt x="136" y="51"/>
                    </a:lnTo>
                    <a:lnTo>
                      <a:pt x="137" y="51"/>
                    </a:lnTo>
                    <a:lnTo>
                      <a:pt x="138" y="51"/>
                    </a:lnTo>
                    <a:lnTo>
                      <a:pt x="139" y="51"/>
                    </a:lnTo>
                    <a:lnTo>
                      <a:pt x="140" y="50"/>
                    </a:lnTo>
                    <a:lnTo>
                      <a:pt x="141" y="49"/>
                    </a:lnTo>
                    <a:lnTo>
                      <a:pt x="142" y="48"/>
                    </a:lnTo>
                    <a:lnTo>
                      <a:pt x="144" y="47"/>
                    </a:lnTo>
                    <a:lnTo>
                      <a:pt x="145" y="46"/>
                    </a:lnTo>
                    <a:lnTo>
                      <a:pt x="145" y="45"/>
                    </a:lnTo>
                    <a:lnTo>
                      <a:pt x="145" y="44"/>
                    </a:lnTo>
                    <a:lnTo>
                      <a:pt x="146" y="44"/>
                    </a:lnTo>
                    <a:lnTo>
                      <a:pt x="146" y="42"/>
                    </a:lnTo>
                    <a:lnTo>
                      <a:pt x="145" y="41"/>
                    </a:lnTo>
                    <a:lnTo>
                      <a:pt x="145" y="40"/>
                    </a:lnTo>
                    <a:lnTo>
                      <a:pt x="144" y="39"/>
                    </a:lnTo>
                    <a:lnTo>
                      <a:pt x="144" y="38"/>
                    </a:lnTo>
                    <a:lnTo>
                      <a:pt x="144" y="37"/>
                    </a:lnTo>
                    <a:lnTo>
                      <a:pt x="144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7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8"/>
                    </a:lnTo>
                    <a:lnTo>
                      <a:pt x="145" y="37"/>
                    </a:lnTo>
                    <a:lnTo>
                      <a:pt x="145" y="36"/>
                    </a:lnTo>
                    <a:lnTo>
                      <a:pt x="144" y="33"/>
                    </a:lnTo>
                    <a:lnTo>
                      <a:pt x="143" y="31"/>
                    </a:lnTo>
                    <a:lnTo>
                      <a:pt x="142" y="28"/>
                    </a:lnTo>
                    <a:lnTo>
                      <a:pt x="142" y="26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3"/>
                    </a:lnTo>
                    <a:lnTo>
                      <a:pt x="141" y="21"/>
                    </a:lnTo>
                    <a:lnTo>
                      <a:pt x="140" y="19"/>
                    </a:lnTo>
                    <a:lnTo>
                      <a:pt x="140" y="18"/>
                    </a:lnTo>
                    <a:lnTo>
                      <a:pt x="139" y="17"/>
                    </a:lnTo>
                    <a:lnTo>
                      <a:pt x="139" y="16"/>
                    </a:lnTo>
                    <a:lnTo>
                      <a:pt x="139" y="15"/>
                    </a:lnTo>
                    <a:lnTo>
                      <a:pt x="139" y="14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1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0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2" y="11"/>
                    </a:lnTo>
                    <a:lnTo>
                      <a:pt x="143" y="11"/>
                    </a:lnTo>
                    <a:lnTo>
                      <a:pt x="144" y="11"/>
                    </a:lnTo>
                    <a:lnTo>
                      <a:pt x="145" y="11"/>
                    </a:lnTo>
                    <a:lnTo>
                      <a:pt x="146" y="10"/>
                    </a:lnTo>
                    <a:lnTo>
                      <a:pt x="147" y="10"/>
                    </a:lnTo>
                    <a:lnTo>
                      <a:pt x="149" y="10"/>
                    </a:lnTo>
                    <a:lnTo>
                      <a:pt x="150" y="10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1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3"/>
                    </a:lnTo>
                    <a:lnTo>
                      <a:pt x="151" y="12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2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2" y="11"/>
                    </a:lnTo>
                    <a:lnTo>
                      <a:pt x="153" y="12"/>
                    </a:lnTo>
                    <a:lnTo>
                      <a:pt x="155" y="13"/>
                    </a:lnTo>
                    <a:lnTo>
                      <a:pt x="157" y="14"/>
                    </a:lnTo>
                    <a:lnTo>
                      <a:pt x="159" y="16"/>
                    </a:lnTo>
                    <a:lnTo>
                      <a:pt x="161" y="17"/>
                    </a:lnTo>
                    <a:lnTo>
                      <a:pt x="163" y="18"/>
                    </a:lnTo>
                    <a:lnTo>
                      <a:pt x="165" y="19"/>
                    </a:lnTo>
                    <a:lnTo>
                      <a:pt x="167" y="19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7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70" y="20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0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69" y="21"/>
                    </a:lnTo>
                    <a:lnTo>
                      <a:pt x="170" y="22"/>
                    </a:lnTo>
                    <a:lnTo>
                      <a:pt x="170" y="22"/>
                    </a:lnTo>
                    <a:lnTo>
                      <a:pt x="170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3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1" y="22"/>
                    </a:lnTo>
                    <a:lnTo>
                      <a:pt x="170" y="22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0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1" y="21"/>
                    </a:lnTo>
                    <a:lnTo>
                      <a:pt x="172" y="22"/>
                    </a:lnTo>
                    <a:lnTo>
                      <a:pt x="172" y="21"/>
                    </a:lnTo>
                    <a:lnTo>
                      <a:pt x="172" y="21"/>
                    </a:lnTo>
                    <a:lnTo>
                      <a:pt x="173" y="21"/>
                    </a:lnTo>
                    <a:lnTo>
                      <a:pt x="173" y="20"/>
                    </a:lnTo>
                    <a:lnTo>
                      <a:pt x="173" y="19"/>
                    </a:lnTo>
                    <a:lnTo>
                      <a:pt x="173" y="17"/>
                    </a:lnTo>
                    <a:lnTo>
                      <a:pt x="172" y="15"/>
                    </a:lnTo>
                    <a:lnTo>
                      <a:pt x="172" y="13"/>
                    </a:lnTo>
                    <a:lnTo>
                      <a:pt x="172" y="11"/>
                    </a:lnTo>
                    <a:lnTo>
                      <a:pt x="171" y="11"/>
                    </a:lnTo>
                    <a:lnTo>
                      <a:pt x="171" y="9"/>
                    </a:lnTo>
                    <a:lnTo>
                      <a:pt x="171" y="7"/>
                    </a:lnTo>
                    <a:lnTo>
                      <a:pt x="171" y="6"/>
                    </a:lnTo>
                    <a:lnTo>
                      <a:pt x="170" y="5"/>
                    </a:lnTo>
                    <a:lnTo>
                      <a:pt x="170" y="3"/>
                    </a:lnTo>
                    <a:lnTo>
                      <a:pt x="170" y="2"/>
                    </a:lnTo>
                    <a:lnTo>
                      <a:pt x="169" y="1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1"/>
                    </a:lnTo>
                    <a:lnTo>
                      <a:pt x="174" y="2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5"/>
                    </a:lnTo>
                    <a:lnTo>
                      <a:pt x="175" y="6"/>
                    </a:lnTo>
                    <a:lnTo>
                      <a:pt x="175" y="7"/>
                    </a:lnTo>
                    <a:lnTo>
                      <a:pt x="175" y="8"/>
                    </a:lnTo>
                    <a:lnTo>
                      <a:pt x="175" y="9"/>
                    </a:lnTo>
                    <a:lnTo>
                      <a:pt x="175" y="11"/>
                    </a:lnTo>
                    <a:lnTo>
                      <a:pt x="176" y="13"/>
                    </a:lnTo>
                    <a:lnTo>
                      <a:pt x="176" y="15"/>
                    </a:lnTo>
                    <a:lnTo>
                      <a:pt x="177" y="1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77" y="19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5" y="21"/>
                    </a:lnTo>
                    <a:lnTo>
                      <a:pt x="174" y="21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3" y="25"/>
                    </a:lnTo>
                    <a:lnTo>
                      <a:pt x="174" y="26"/>
                    </a:lnTo>
                    <a:lnTo>
                      <a:pt x="174" y="28"/>
                    </a:lnTo>
                    <a:lnTo>
                      <a:pt x="174" y="29"/>
                    </a:lnTo>
                    <a:lnTo>
                      <a:pt x="173" y="31"/>
                    </a:lnTo>
                    <a:lnTo>
                      <a:pt x="172" y="32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3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1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5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2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74" y="34"/>
                    </a:lnTo>
                    <a:lnTo>
                      <a:pt x="174" y="33"/>
                    </a:lnTo>
                    <a:lnTo>
                      <a:pt x="175" y="33"/>
                    </a:lnTo>
                    <a:lnTo>
                      <a:pt x="175" y="32"/>
                    </a:lnTo>
                    <a:lnTo>
                      <a:pt x="176" y="32"/>
                    </a:lnTo>
                    <a:lnTo>
                      <a:pt x="177" y="32"/>
                    </a:lnTo>
                    <a:lnTo>
                      <a:pt x="177" y="31"/>
                    </a:lnTo>
                    <a:lnTo>
                      <a:pt x="178" y="31"/>
                    </a:lnTo>
                    <a:lnTo>
                      <a:pt x="179" y="32"/>
                    </a:lnTo>
                    <a:lnTo>
                      <a:pt x="180" y="33"/>
                    </a:lnTo>
                    <a:lnTo>
                      <a:pt x="181" y="34"/>
                    </a:lnTo>
                    <a:lnTo>
                      <a:pt x="181" y="35"/>
                    </a:lnTo>
                    <a:lnTo>
                      <a:pt x="181" y="35"/>
                    </a:lnTo>
                    <a:lnTo>
                      <a:pt x="181" y="37"/>
                    </a:lnTo>
                    <a:lnTo>
                      <a:pt x="180" y="38"/>
                    </a:lnTo>
                    <a:lnTo>
                      <a:pt x="178" y="40"/>
                    </a:lnTo>
                    <a:lnTo>
                      <a:pt x="175" y="42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3" y="44"/>
                    </a:lnTo>
                    <a:lnTo>
                      <a:pt x="174" y="44"/>
                    </a:lnTo>
                    <a:lnTo>
                      <a:pt x="175" y="44"/>
                    </a:lnTo>
                    <a:lnTo>
                      <a:pt x="177" y="44"/>
                    </a:lnTo>
                    <a:lnTo>
                      <a:pt x="178" y="44"/>
                    </a:lnTo>
                    <a:lnTo>
                      <a:pt x="179" y="45"/>
                    </a:lnTo>
                    <a:lnTo>
                      <a:pt x="180" y="45"/>
                    </a:lnTo>
                    <a:lnTo>
                      <a:pt x="181" y="46"/>
                    </a:lnTo>
                    <a:lnTo>
                      <a:pt x="180" y="46"/>
                    </a:lnTo>
                    <a:lnTo>
                      <a:pt x="179" y="47"/>
                    </a:lnTo>
                    <a:lnTo>
                      <a:pt x="178" y="47"/>
                    </a:lnTo>
                    <a:lnTo>
                      <a:pt x="177" y="48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1"/>
                    </a:lnTo>
                    <a:lnTo>
                      <a:pt x="175" y="52"/>
                    </a:lnTo>
                    <a:lnTo>
                      <a:pt x="175" y="53"/>
                    </a:lnTo>
                    <a:lnTo>
                      <a:pt x="174" y="54"/>
                    </a:lnTo>
                    <a:lnTo>
                      <a:pt x="174" y="54"/>
                    </a:lnTo>
                    <a:lnTo>
                      <a:pt x="174" y="55"/>
                    </a:lnTo>
                    <a:lnTo>
                      <a:pt x="174" y="56"/>
                    </a:lnTo>
                    <a:lnTo>
                      <a:pt x="176" y="56"/>
                    </a:lnTo>
                    <a:lnTo>
                      <a:pt x="177" y="57"/>
                    </a:lnTo>
                    <a:lnTo>
                      <a:pt x="178" y="57"/>
                    </a:lnTo>
                    <a:lnTo>
                      <a:pt x="180" y="57"/>
                    </a:lnTo>
                    <a:lnTo>
                      <a:pt x="181" y="58"/>
                    </a:lnTo>
                    <a:lnTo>
                      <a:pt x="183" y="58"/>
                    </a:lnTo>
                    <a:lnTo>
                      <a:pt x="185" y="57"/>
                    </a:lnTo>
                    <a:lnTo>
                      <a:pt x="187" y="57"/>
                    </a:lnTo>
                    <a:lnTo>
                      <a:pt x="189" y="56"/>
                    </a:lnTo>
                    <a:lnTo>
                      <a:pt x="190" y="55"/>
                    </a:lnTo>
                    <a:lnTo>
                      <a:pt x="190" y="55"/>
                    </a:lnTo>
                    <a:lnTo>
                      <a:pt x="190" y="54"/>
                    </a:lnTo>
                    <a:lnTo>
                      <a:pt x="191" y="53"/>
                    </a:lnTo>
                    <a:lnTo>
                      <a:pt x="190" y="52"/>
                    </a:lnTo>
                    <a:lnTo>
                      <a:pt x="190" y="51"/>
                    </a:lnTo>
                    <a:lnTo>
                      <a:pt x="190" y="50"/>
                    </a:lnTo>
                    <a:lnTo>
                      <a:pt x="189" y="49"/>
                    </a:lnTo>
                    <a:lnTo>
                      <a:pt x="188" y="48"/>
                    </a:lnTo>
                    <a:lnTo>
                      <a:pt x="186" y="47"/>
                    </a:lnTo>
                    <a:lnTo>
                      <a:pt x="185" y="46"/>
                    </a:lnTo>
                    <a:lnTo>
                      <a:pt x="184" y="44"/>
                    </a:lnTo>
                    <a:lnTo>
                      <a:pt x="184" y="43"/>
                    </a:lnTo>
                    <a:lnTo>
                      <a:pt x="183" y="42"/>
                    </a:lnTo>
                    <a:lnTo>
                      <a:pt x="182" y="40"/>
                    </a:lnTo>
                    <a:lnTo>
                      <a:pt x="182" y="39"/>
                    </a:lnTo>
                    <a:lnTo>
                      <a:pt x="182" y="38"/>
                    </a:lnTo>
                    <a:lnTo>
                      <a:pt x="183" y="37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3" y="34"/>
                    </a:lnTo>
                    <a:lnTo>
                      <a:pt x="183" y="33"/>
                    </a:lnTo>
                    <a:lnTo>
                      <a:pt x="183" y="32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30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81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30"/>
                    </a:lnTo>
                    <a:lnTo>
                      <a:pt x="182" y="29"/>
                    </a:lnTo>
                    <a:lnTo>
                      <a:pt x="182" y="29"/>
                    </a:lnTo>
                    <a:lnTo>
                      <a:pt x="182" y="28"/>
                    </a:lnTo>
                    <a:lnTo>
                      <a:pt x="182" y="28"/>
                    </a:lnTo>
                    <a:lnTo>
                      <a:pt x="182" y="27"/>
                    </a:lnTo>
                    <a:lnTo>
                      <a:pt x="182" y="27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2" y="25"/>
                    </a:lnTo>
                    <a:lnTo>
                      <a:pt x="183" y="25"/>
                    </a:lnTo>
                    <a:lnTo>
                      <a:pt x="184" y="25"/>
                    </a:lnTo>
                    <a:lnTo>
                      <a:pt x="185" y="25"/>
                    </a:lnTo>
                    <a:lnTo>
                      <a:pt x="186" y="24"/>
                    </a:lnTo>
                    <a:lnTo>
                      <a:pt x="187" y="24"/>
                    </a:lnTo>
                    <a:lnTo>
                      <a:pt x="188" y="24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3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8" y="24"/>
                    </a:lnTo>
                    <a:lnTo>
                      <a:pt x="189" y="24"/>
                    </a:lnTo>
                    <a:lnTo>
                      <a:pt x="189" y="24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89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0" y="23"/>
                    </a:lnTo>
                    <a:lnTo>
                      <a:pt x="191" y="23"/>
                    </a:lnTo>
                    <a:lnTo>
                      <a:pt x="192" y="23"/>
                    </a:lnTo>
                    <a:lnTo>
                      <a:pt x="192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3" y="23"/>
                    </a:lnTo>
                    <a:lnTo>
                      <a:pt x="195" y="23"/>
                    </a:lnTo>
                    <a:lnTo>
                      <a:pt x="197" y="23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07" y="24"/>
                    </a:lnTo>
                    <a:lnTo>
                      <a:pt x="209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1" y="23"/>
                    </a:lnTo>
                    <a:lnTo>
                      <a:pt x="210" y="21"/>
                    </a:lnTo>
                    <a:lnTo>
                      <a:pt x="209" y="20"/>
                    </a:lnTo>
                    <a:lnTo>
                      <a:pt x="208" y="18"/>
                    </a:lnTo>
                    <a:lnTo>
                      <a:pt x="207" y="16"/>
                    </a:lnTo>
                    <a:lnTo>
                      <a:pt x="206" y="15"/>
                    </a:lnTo>
                    <a:lnTo>
                      <a:pt x="206" y="13"/>
                    </a:lnTo>
                    <a:lnTo>
                      <a:pt x="206" y="13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6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4"/>
                    </a:lnTo>
                    <a:lnTo>
                      <a:pt x="207" y="13"/>
                    </a:lnTo>
                    <a:lnTo>
                      <a:pt x="207" y="12"/>
                    </a:lnTo>
                    <a:lnTo>
                      <a:pt x="206" y="11"/>
                    </a:lnTo>
                    <a:lnTo>
                      <a:pt x="206" y="11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4" y="8"/>
                    </a:lnTo>
                    <a:lnTo>
                      <a:pt x="202" y="8"/>
                    </a:lnTo>
                    <a:lnTo>
                      <a:pt x="200" y="7"/>
                    </a:lnTo>
                    <a:lnTo>
                      <a:pt x="198" y="7"/>
                    </a:lnTo>
                    <a:lnTo>
                      <a:pt x="196" y="6"/>
                    </a:lnTo>
                    <a:lnTo>
                      <a:pt x="194" y="6"/>
                    </a:lnTo>
                    <a:lnTo>
                      <a:pt x="193" y="6"/>
                    </a:lnTo>
                    <a:lnTo>
                      <a:pt x="192" y="5"/>
                    </a:lnTo>
                    <a:lnTo>
                      <a:pt x="192" y="5"/>
                    </a:lnTo>
                    <a:lnTo>
                      <a:pt x="191" y="4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2"/>
                    </a:lnTo>
                    <a:lnTo>
                      <a:pt x="186" y="1"/>
                    </a:lnTo>
                    <a:lnTo>
                      <a:pt x="185" y="0"/>
                    </a:lnTo>
                    <a:lnTo>
                      <a:pt x="220" y="0"/>
                    </a:lnTo>
                    <a:lnTo>
                      <a:pt x="219" y="1"/>
                    </a:lnTo>
                    <a:lnTo>
                      <a:pt x="218" y="2"/>
                    </a:lnTo>
                    <a:lnTo>
                      <a:pt x="216" y="4"/>
                    </a:lnTo>
                    <a:lnTo>
                      <a:pt x="215" y="5"/>
                    </a:lnTo>
                    <a:lnTo>
                      <a:pt x="214" y="5"/>
                    </a:lnTo>
                    <a:lnTo>
                      <a:pt x="213" y="6"/>
                    </a:lnTo>
                    <a:lnTo>
                      <a:pt x="212" y="7"/>
                    </a:lnTo>
                    <a:lnTo>
                      <a:pt x="211" y="7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8"/>
                    </a:lnTo>
                    <a:lnTo>
                      <a:pt x="210" y="9"/>
                    </a:lnTo>
                    <a:lnTo>
                      <a:pt x="210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9" y="9"/>
                    </a:lnTo>
                    <a:lnTo>
                      <a:pt x="208" y="9"/>
                    </a:lnTo>
                    <a:lnTo>
                      <a:pt x="208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9"/>
                    </a:lnTo>
                    <a:lnTo>
                      <a:pt x="207" y="10"/>
                    </a:lnTo>
                    <a:lnTo>
                      <a:pt x="207" y="10"/>
                    </a:lnTo>
                    <a:lnTo>
                      <a:pt x="206" y="10"/>
                    </a:lnTo>
                    <a:lnTo>
                      <a:pt x="206" y="10"/>
                    </a:lnTo>
                    <a:lnTo>
                      <a:pt x="206" y="11"/>
                    </a:lnTo>
                    <a:lnTo>
                      <a:pt x="207" y="11"/>
                    </a:lnTo>
                    <a:lnTo>
                      <a:pt x="207" y="11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7" y="12"/>
                    </a:lnTo>
                    <a:lnTo>
                      <a:pt x="208" y="12"/>
                    </a:lnTo>
                    <a:lnTo>
                      <a:pt x="208" y="12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3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4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8" y="15"/>
                    </a:lnTo>
                    <a:lnTo>
                      <a:pt x="209" y="15"/>
                    </a:lnTo>
                    <a:lnTo>
                      <a:pt x="209" y="15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09" y="16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8"/>
                    </a:lnTo>
                    <a:lnTo>
                      <a:pt x="211" y="19"/>
                    </a:lnTo>
                    <a:lnTo>
                      <a:pt x="211" y="19"/>
                    </a:lnTo>
                    <a:lnTo>
                      <a:pt x="212" y="20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4" y="22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3"/>
                    </a:lnTo>
                    <a:lnTo>
                      <a:pt x="215" y="24"/>
                    </a:lnTo>
                    <a:lnTo>
                      <a:pt x="216" y="25"/>
                    </a:lnTo>
                    <a:lnTo>
                      <a:pt x="216" y="25"/>
                    </a:lnTo>
                    <a:lnTo>
                      <a:pt x="217" y="26"/>
                    </a:lnTo>
                    <a:lnTo>
                      <a:pt x="217" y="28"/>
                    </a:lnTo>
                    <a:lnTo>
                      <a:pt x="218" y="29"/>
                    </a:lnTo>
                    <a:lnTo>
                      <a:pt x="218" y="30"/>
                    </a:lnTo>
                    <a:lnTo>
                      <a:pt x="218" y="31"/>
                    </a:lnTo>
                    <a:lnTo>
                      <a:pt x="218" y="31"/>
                    </a:lnTo>
                    <a:lnTo>
                      <a:pt x="218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19" y="32"/>
                    </a:lnTo>
                    <a:lnTo>
                      <a:pt x="220" y="33"/>
                    </a:lnTo>
                    <a:lnTo>
                      <a:pt x="220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3"/>
                    </a:lnTo>
                    <a:lnTo>
                      <a:pt x="221" y="32"/>
                    </a:lnTo>
                    <a:lnTo>
                      <a:pt x="221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2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2"/>
                    </a:lnTo>
                    <a:lnTo>
                      <a:pt x="223" y="32"/>
                    </a:lnTo>
                    <a:lnTo>
                      <a:pt x="223" y="31"/>
                    </a:lnTo>
                    <a:lnTo>
                      <a:pt x="223" y="31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30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2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1" y="30"/>
                    </a:lnTo>
                    <a:lnTo>
                      <a:pt x="220" y="29"/>
                    </a:lnTo>
                    <a:lnTo>
                      <a:pt x="220" y="29"/>
                    </a:lnTo>
                    <a:lnTo>
                      <a:pt x="219" y="28"/>
                    </a:lnTo>
                    <a:lnTo>
                      <a:pt x="220" y="27"/>
                    </a:lnTo>
                    <a:lnTo>
                      <a:pt x="220" y="25"/>
                    </a:lnTo>
                    <a:lnTo>
                      <a:pt x="221" y="23"/>
                    </a:lnTo>
                    <a:lnTo>
                      <a:pt x="223" y="21"/>
                    </a:lnTo>
                    <a:lnTo>
                      <a:pt x="224" y="19"/>
                    </a:lnTo>
                    <a:lnTo>
                      <a:pt x="225" y="18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6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7" y="17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8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8" y="17"/>
                    </a:lnTo>
                    <a:lnTo>
                      <a:pt x="227" y="17"/>
                    </a:lnTo>
                    <a:lnTo>
                      <a:pt x="227" y="18"/>
                    </a:lnTo>
                    <a:lnTo>
                      <a:pt x="227" y="18"/>
                    </a:lnTo>
                    <a:lnTo>
                      <a:pt x="226" y="18"/>
                    </a:lnTo>
                    <a:lnTo>
                      <a:pt x="226" y="19"/>
                    </a:lnTo>
                    <a:lnTo>
                      <a:pt x="225" y="19"/>
                    </a:lnTo>
                    <a:lnTo>
                      <a:pt x="225" y="19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5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6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7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8" y="20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29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0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8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1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2" y="17"/>
                    </a:lnTo>
                    <a:lnTo>
                      <a:pt x="233" y="17"/>
                    </a:lnTo>
                    <a:lnTo>
                      <a:pt x="233" y="18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3" y="17"/>
                    </a:lnTo>
                    <a:lnTo>
                      <a:pt x="234" y="17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5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3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4" y="16"/>
                    </a:lnTo>
                    <a:lnTo>
                      <a:pt x="235" y="15"/>
                    </a:lnTo>
                    <a:lnTo>
                      <a:pt x="237" y="15"/>
                    </a:lnTo>
                    <a:lnTo>
                      <a:pt x="238" y="14"/>
                    </a:lnTo>
                    <a:lnTo>
                      <a:pt x="239" y="14"/>
                    </a:lnTo>
                    <a:lnTo>
                      <a:pt x="240" y="14"/>
                    </a:lnTo>
                    <a:lnTo>
                      <a:pt x="242" y="14"/>
                    </a:lnTo>
                    <a:lnTo>
                      <a:pt x="244" y="14"/>
                    </a:lnTo>
                    <a:lnTo>
                      <a:pt x="245" y="14"/>
                    </a:lnTo>
                    <a:lnTo>
                      <a:pt x="245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2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7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8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49" y="13"/>
                    </a:lnTo>
                    <a:lnTo>
                      <a:pt x="250" y="12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1"/>
                    </a:lnTo>
                    <a:lnTo>
                      <a:pt x="250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1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9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2" y="10"/>
                    </a:lnTo>
                    <a:lnTo>
                      <a:pt x="253" y="10"/>
                    </a:lnTo>
                    <a:lnTo>
                      <a:pt x="254" y="10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5" y="8"/>
                    </a:lnTo>
                    <a:lnTo>
                      <a:pt x="255" y="7"/>
                    </a:lnTo>
                    <a:lnTo>
                      <a:pt x="255" y="7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5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6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6" y="5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7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4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8" y="3"/>
                    </a:lnTo>
                    <a:lnTo>
                      <a:pt x="259" y="3"/>
                    </a:lnTo>
                    <a:lnTo>
                      <a:pt x="259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1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2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0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2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1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1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304" y="0"/>
                    </a:lnTo>
                    <a:lnTo>
                      <a:pt x="303" y="1"/>
                    </a:lnTo>
                    <a:lnTo>
                      <a:pt x="303" y="2"/>
                    </a:lnTo>
                    <a:lnTo>
                      <a:pt x="302" y="2"/>
                    </a:lnTo>
                    <a:lnTo>
                      <a:pt x="301" y="3"/>
                    </a:lnTo>
                    <a:lnTo>
                      <a:pt x="301" y="4"/>
                    </a:lnTo>
                    <a:lnTo>
                      <a:pt x="300" y="5"/>
                    </a:lnTo>
                    <a:lnTo>
                      <a:pt x="299" y="5"/>
                    </a:lnTo>
                    <a:lnTo>
                      <a:pt x="299" y="6"/>
                    </a:lnTo>
                    <a:lnTo>
                      <a:pt x="297" y="7"/>
                    </a:lnTo>
                    <a:lnTo>
                      <a:pt x="296" y="8"/>
                    </a:lnTo>
                    <a:lnTo>
                      <a:pt x="295" y="9"/>
                    </a:lnTo>
                    <a:lnTo>
                      <a:pt x="293" y="10"/>
                    </a:lnTo>
                    <a:lnTo>
                      <a:pt x="292" y="11"/>
                    </a:lnTo>
                    <a:lnTo>
                      <a:pt x="291" y="13"/>
                    </a:lnTo>
                    <a:lnTo>
                      <a:pt x="291" y="14"/>
                    </a:lnTo>
                    <a:lnTo>
                      <a:pt x="291" y="15"/>
                    </a:lnTo>
                    <a:lnTo>
                      <a:pt x="291" y="16"/>
                    </a:lnTo>
                    <a:lnTo>
                      <a:pt x="290" y="17"/>
                    </a:lnTo>
                    <a:lnTo>
                      <a:pt x="289" y="18"/>
                    </a:lnTo>
                    <a:lnTo>
                      <a:pt x="288" y="20"/>
                    </a:lnTo>
                    <a:lnTo>
                      <a:pt x="287" y="21"/>
                    </a:lnTo>
                    <a:lnTo>
                      <a:pt x="286" y="22"/>
                    </a:lnTo>
                    <a:lnTo>
                      <a:pt x="285" y="23"/>
                    </a:lnTo>
                    <a:lnTo>
                      <a:pt x="285" y="24"/>
                    </a:lnTo>
                    <a:lnTo>
                      <a:pt x="283" y="24"/>
                    </a:lnTo>
                    <a:lnTo>
                      <a:pt x="282" y="25"/>
                    </a:lnTo>
                    <a:lnTo>
                      <a:pt x="280" y="26"/>
                    </a:lnTo>
                    <a:lnTo>
                      <a:pt x="278" y="28"/>
                    </a:lnTo>
                    <a:lnTo>
                      <a:pt x="277" y="29"/>
                    </a:lnTo>
                    <a:lnTo>
                      <a:pt x="275" y="30"/>
                    </a:lnTo>
                    <a:lnTo>
                      <a:pt x="273" y="32"/>
                    </a:lnTo>
                    <a:lnTo>
                      <a:pt x="272" y="32"/>
                    </a:lnTo>
                    <a:lnTo>
                      <a:pt x="269" y="33"/>
                    </a:lnTo>
                    <a:lnTo>
                      <a:pt x="267" y="33"/>
                    </a:lnTo>
                    <a:lnTo>
                      <a:pt x="265" y="33"/>
                    </a:lnTo>
                    <a:lnTo>
                      <a:pt x="263" y="33"/>
                    </a:lnTo>
                    <a:lnTo>
                      <a:pt x="262" y="33"/>
                    </a:lnTo>
                    <a:lnTo>
                      <a:pt x="262" y="34"/>
                    </a:lnTo>
                    <a:lnTo>
                      <a:pt x="261" y="34"/>
                    </a:lnTo>
                    <a:lnTo>
                      <a:pt x="261" y="35"/>
                    </a:lnTo>
                    <a:lnTo>
                      <a:pt x="260" y="37"/>
                    </a:lnTo>
                    <a:lnTo>
                      <a:pt x="260" y="39"/>
                    </a:lnTo>
                    <a:lnTo>
                      <a:pt x="258" y="41"/>
                    </a:lnTo>
                    <a:lnTo>
                      <a:pt x="256" y="44"/>
                    </a:lnTo>
                    <a:lnTo>
                      <a:pt x="254" y="46"/>
                    </a:lnTo>
                    <a:lnTo>
                      <a:pt x="251" y="48"/>
                    </a:lnTo>
                    <a:lnTo>
                      <a:pt x="248" y="50"/>
                    </a:lnTo>
                    <a:lnTo>
                      <a:pt x="244" y="51"/>
                    </a:lnTo>
                    <a:lnTo>
                      <a:pt x="243" y="51"/>
                    </a:lnTo>
                    <a:lnTo>
                      <a:pt x="242" y="52"/>
                    </a:lnTo>
                    <a:lnTo>
                      <a:pt x="240" y="52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8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3"/>
                    </a:lnTo>
                    <a:lnTo>
                      <a:pt x="237" y="53"/>
                    </a:lnTo>
                    <a:lnTo>
                      <a:pt x="236" y="53"/>
                    </a:lnTo>
                    <a:lnTo>
                      <a:pt x="236" y="54"/>
                    </a:lnTo>
                    <a:lnTo>
                      <a:pt x="236" y="54"/>
                    </a:lnTo>
                    <a:lnTo>
                      <a:pt x="236" y="55"/>
                    </a:lnTo>
                    <a:lnTo>
                      <a:pt x="236" y="55"/>
                    </a:lnTo>
                    <a:lnTo>
                      <a:pt x="237" y="56"/>
                    </a:lnTo>
                    <a:lnTo>
                      <a:pt x="239" y="56"/>
                    </a:lnTo>
                    <a:lnTo>
                      <a:pt x="241" y="57"/>
                    </a:lnTo>
                    <a:lnTo>
                      <a:pt x="246" y="58"/>
                    </a:lnTo>
                    <a:lnTo>
                      <a:pt x="252" y="60"/>
                    </a:lnTo>
                    <a:lnTo>
                      <a:pt x="258" y="61"/>
                    </a:lnTo>
                    <a:lnTo>
                      <a:pt x="264" y="63"/>
                    </a:lnTo>
                    <a:lnTo>
                      <a:pt x="269" y="64"/>
                    </a:lnTo>
                    <a:lnTo>
                      <a:pt x="272" y="64"/>
                    </a:lnTo>
                    <a:lnTo>
                      <a:pt x="275" y="66"/>
                    </a:lnTo>
                    <a:lnTo>
                      <a:pt x="278" y="67"/>
                    </a:lnTo>
                    <a:lnTo>
                      <a:pt x="282" y="69"/>
                    </a:lnTo>
                    <a:lnTo>
                      <a:pt x="285" y="71"/>
                    </a:lnTo>
                    <a:lnTo>
                      <a:pt x="289" y="72"/>
                    </a:lnTo>
                    <a:lnTo>
                      <a:pt x="292" y="74"/>
                    </a:lnTo>
                    <a:lnTo>
                      <a:pt x="295" y="75"/>
                    </a:lnTo>
                    <a:lnTo>
                      <a:pt x="299" y="77"/>
                    </a:lnTo>
                    <a:lnTo>
                      <a:pt x="283" y="77"/>
                    </a:lnTo>
                    <a:lnTo>
                      <a:pt x="281" y="76"/>
                    </a:lnTo>
                    <a:lnTo>
                      <a:pt x="279" y="75"/>
                    </a:lnTo>
                    <a:lnTo>
                      <a:pt x="278" y="74"/>
                    </a:lnTo>
                    <a:lnTo>
                      <a:pt x="276" y="73"/>
                    </a:lnTo>
                    <a:lnTo>
                      <a:pt x="274" y="72"/>
                    </a:lnTo>
                    <a:lnTo>
                      <a:pt x="273" y="71"/>
                    </a:lnTo>
                    <a:lnTo>
                      <a:pt x="271" y="70"/>
                    </a:lnTo>
                    <a:lnTo>
                      <a:pt x="269" y="69"/>
                    </a:lnTo>
                    <a:lnTo>
                      <a:pt x="266" y="68"/>
                    </a:lnTo>
                    <a:lnTo>
                      <a:pt x="263" y="67"/>
                    </a:lnTo>
                    <a:lnTo>
                      <a:pt x="260" y="67"/>
                    </a:lnTo>
                    <a:lnTo>
                      <a:pt x="257" y="66"/>
                    </a:lnTo>
                    <a:lnTo>
                      <a:pt x="254" y="66"/>
                    </a:lnTo>
                    <a:lnTo>
                      <a:pt x="250" y="65"/>
                    </a:lnTo>
                    <a:lnTo>
                      <a:pt x="248" y="64"/>
                    </a:lnTo>
                    <a:lnTo>
                      <a:pt x="245" y="63"/>
                    </a:lnTo>
                    <a:lnTo>
                      <a:pt x="243" y="63"/>
                    </a:lnTo>
                    <a:lnTo>
                      <a:pt x="241" y="63"/>
                    </a:lnTo>
                    <a:lnTo>
                      <a:pt x="239" y="62"/>
                    </a:lnTo>
                    <a:lnTo>
                      <a:pt x="237" y="61"/>
                    </a:lnTo>
                    <a:lnTo>
                      <a:pt x="235" y="61"/>
                    </a:lnTo>
                    <a:lnTo>
                      <a:pt x="233" y="60"/>
                    </a:lnTo>
                    <a:lnTo>
                      <a:pt x="232" y="60"/>
                    </a:lnTo>
                    <a:lnTo>
                      <a:pt x="230" y="59"/>
                    </a:lnTo>
                    <a:lnTo>
                      <a:pt x="228" y="60"/>
                    </a:lnTo>
                    <a:lnTo>
                      <a:pt x="227" y="60"/>
                    </a:lnTo>
                    <a:lnTo>
                      <a:pt x="225" y="60"/>
                    </a:lnTo>
                    <a:lnTo>
                      <a:pt x="223" y="59"/>
                    </a:lnTo>
                    <a:lnTo>
                      <a:pt x="221" y="59"/>
                    </a:lnTo>
                    <a:lnTo>
                      <a:pt x="219" y="59"/>
                    </a:lnTo>
                    <a:lnTo>
                      <a:pt x="218" y="59"/>
                    </a:lnTo>
                    <a:lnTo>
                      <a:pt x="217" y="59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2" y="64"/>
                    </a:lnTo>
                    <a:lnTo>
                      <a:pt x="211" y="65"/>
                    </a:lnTo>
                    <a:lnTo>
                      <a:pt x="209" y="65"/>
                    </a:lnTo>
                    <a:lnTo>
                      <a:pt x="208" y="65"/>
                    </a:lnTo>
                    <a:lnTo>
                      <a:pt x="205" y="64"/>
                    </a:lnTo>
                    <a:lnTo>
                      <a:pt x="202" y="63"/>
                    </a:lnTo>
                    <a:lnTo>
                      <a:pt x="199" y="62"/>
                    </a:lnTo>
                    <a:lnTo>
                      <a:pt x="196" y="62"/>
                    </a:lnTo>
                    <a:lnTo>
                      <a:pt x="194" y="63"/>
                    </a:lnTo>
                    <a:lnTo>
                      <a:pt x="192" y="63"/>
                    </a:lnTo>
                    <a:lnTo>
                      <a:pt x="190" y="64"/>
                    </a:lnTo>
                    <a:lnTo>
                      <a:pt x="188" y="64"/>
                    </a:lnTo>
                    <a:lnTo>
                      <a:pt x="185" y="65"/>
                    </a:lnTo>
                    <a:lnTo>
                      <a:pt x="182" y="65"/>
                    </a:lnTo>
                    <a:lnTo>
                      <a:pt x="181" y="65"/>
                    </a:lnTo>
                    <a:lnTo>
                      <a:pt x="179" y="64"/>
                    </a:lnTo>
                    <a:lnTo>
                      <a:pt x="178" y="63"/>
                    </a:lnTo>
                    <a:lnTo>
                      <a:pt x="177" y="63"/>
                    </a:lnTo>
                    <a:lnTo>
                      <a:pt x="176" y="62"/>
                    </a:lnTo>
                    <a:lnTo>
                      <a:pt x="174" y="62"/>
                    </a:lnTo>
                    <a:lnTo>
                      <a:pt x="173" y="61"/>
                    </a:lnTo>
                    <a:lnTo>
                      <a:pt x="172" y="61"/>
                    </a:lnTo>
                    <a:lnTo>
                      <a:pt x="169" y="62"/>
                    </a:lnTo>
                    <a:lnTo>
                      <a:pt x="167" y="63"/>
                    </a:lnTo>
                    <a:lnTo>
                      <a:pt x="165" y="63"/>
                    </a:lnTo>
                    <a:lnTo>
                      <a:pt x="163" y="63"/>
                    </a:lnTo>
                    <a:lnTo>
                      <a:pt x="161" y="63"/>
                    </a:lnTo>
                    <a:lnTo>
                      <a:pt x="159" y="63"/>
                    </a:lnTo>
                    <a:lnTo>
                      <a:pt x="157" y="62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3" y="59"/>
                    </a:lnTo>
                    <a:lnTo>
                      <a:pt x="151" y="58"/>
                    </a:lnTo>
                    <a:lnTo>
                      <a:pt x="150" y="57"/>
                    </a:lnTo>
                    <a:lnTo>
                      <a:pt x="148" y="53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6" y="50"/>
                    </a:lnTo>
                    <a:lnTo>
                      <a:pt x="145" y="52"/>
                    </a:lnTo>
                    <a:lnTo>
                      <a:pt x="144" y="54"/>
                    </a:lnTo>
                    <a:lnTo>
                      <a:pt x="143" y="56"/>
                    </a:lnTo>
                    <a:lnTo>
                      <a:pt x="142" y="57"/>
                    </a:lnTo>
                    <a:lnTo>
                      <a:pt x="141" y="57"/>
                    </a:lnTo>
                    <a:lnTo>
                      <a:pt x="140" y="58"/>
                    </a:lnTo>
                    <a:lnTo>
                      <a:pt x="139" y="58"/>
                    </a:lnTo>
                    <a:lnTo>
                      <a:pt x="138" y="58"/>
                    </a:lnTo>
                    <a:lnTo>
                      <a:pt x="135" y="57"/>
                    </a:lnTo>
                    <a:lnTo>
                      <a:pt x="132" y="56"/>
                    </a:lnTo>
                    <a:lnTo>
                      <a:pt x="131" y="55"/>
                    </a:lnTo>
                    <a:lnTo>
                      <a:pt x="129" y="54"/>
                    </a:lnTo>
                    <a:lnTo>
                      <a:pt x="128" y="54"/>
                    </a:lnTo>
                    <a:lnTo>
                      <a:pt x="126" y="53"/>
                    </a:lnTo>
                    <a:lnTo>
                      <a:pt x="123" y="53"/>
                    </a:lnTo>
                    <a:lnTo>
                      <a:pt x="120" y="53"/>
                    </a:lnTo>
                    <a:lnTo>
                      <a:pt x="118" y="53"/>
                    </a:lnTo>
                    <a:lnTo>
                      <a:pt x="115" y="52"/>
                    </a:lnTo>
                    <a:lnTo>
                      <a:pt x="114" y="52"/>
                    </a:lnTo>
                    <a:lnTo>
                      <a:pt x="113" y="51"/>
                    </a:lnTo>
                    <a:lnTo>
                      <a:pt x="112" y="50"/>
                    </a:lnTo>
                    <a:lnTo>
                      <a:pt x="110" y="49"/>
                    </a:lnTo>
                    <a:lnTo>
                      <a:pt x="110" y="48"/>
                    </a:lnTo>
                    <a:lnTo>
                      <a:pt x="109" y="47"/>
                    </a:lnTo>
                    <a:lnTo>
                      <a:pt x="108" y="46"/>
                    </a:lnTo>
                    <a:lnTo>
                      <a:pt x="108" y="44"/>
                    </a:lnTo>
                    <a:lnTo>
                      <a:pt x="107" y="42"/>
                    </a:lnTo>
                    <a:lnTo>
                      <a:pt x="107" y="41"/>
                    </a:lnTo>
                    <a:lnTo>
                      <a:pt x="107" y="40"/>
                    </a:lnTo>
                    <a:lnTo>
                      <a:pt x="106" y="39"/>
                    </a:lnTo>
                    <a:lnTo>
                      <a:pt x="106" y="39"/>
                    </a:lnTo>
                    <a:lnTo>
                      <a:pt x="105" y="39"/>
                    </a:lnTo>
                    <a:lnTo>
                      <a:pt x="104" y="40"/>
                    </a:lnTo>
                    <a:lnTo>
                      <a:pt x="103" y="40"/>
                    </a:lnTo>
                    <a:lnTo>
                      <a:pt x="102" y="40"/>
                    </a:lnTo>
                    <a:lnTo>
                      <a:pt x="100" y="41"/>
                    </a:lnTo>
                    <a:lnTo>
                      <a:pt x="99" y="41"/>
                    </a:lnTo>
                    <a:lnTo>
                      <a:pt x="98" y="41"/>
                    </a:lnTo>
                    <a:lnTo>
                      <a:pt x="96" y="41"/>
                    </a:lnTo>
                    <a:lnTo>
                      <a:pt x="94" y="41"/>
                    </a:lnTo>
                    <a:lnTo>
                      <a:pt x="92" y="41"/>
                    </a:lnTo>
                    <a:lnTo>
                      <a:pt x="90" y="40"/>
                    </a:lnTo>
                    <a:lnTo>
                      <a:pt x="88" y="39"/>
                    </a:lnTo>
                    <a:lnTo>
                      <a:pt x="86" y="39"/>
                    </a:lnTo>
                    <a:lnTo>
                      <a:pt x="84" y="38"/>
                    </a:lnTo>
                    <a:lnTo>
                      <a:pt x="82" y="37"/>
                    </a:lnTo>
                    <a:lnTo>
                      <a:pt x="79" y="34"/>
                    </a:lnTo>
                    <a:lnTo>
                      <a:pt x="76" y="32"/>
                    </a:lnTo>
                    <a:lnTo>
                      <a:pt x="75" y="30"/>
                    </a:lnTo>
                    <a:lnTo>
                      <a:pt x="73" y="29"/>
                    </a:lnTo>
                    <a:lnTo>
                      <a:pt x="73" y="28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6"/>
                    </a:lnTo>
                    <a:lnTo>
                      <a:pt x="72" y="25"/>
                    </a:lnTo>
                    <a:lnTo>
                      <a:pt x="71" y="25"/>
                    </a:lnTo>
                    <a:lnTo>
                      <a:pt x="71" y="24"/>
                    </a:lnTo>
                    <a:lnTo>
                      <a:pt x="71" y="23"/>
                    </a:lnTo>
                    <a:lnTo>
                      <a:pt x="71" y="23"/>
                    </a:lnTo>
                    <a:lnTo>
                      <a:pt x="70" y="22"/>
                    </a:lnTo>
                    <a:lnTo>
                      <a:pt x="70" y="22"/>
                    </a:lnTo>
                    <a:lnTo>
                      <a:pt x="69" y="22"/>
                    </a:lnTo>
                    <a:lnTo>
                      <a:pt x="69" y="22"/>
                    </a:lnTo>
                    <a:lnTo>
                      <a:pt x="70" y="22"/>
                    </a:lnTo>
                    <a:lnTo>
                      <a:pt x="70" y="23"/>
                    </a:lnTo>
                    <a:lnTo>
                      <a:pt x="70" y="23"/>
                    </a:lnTo>
                    <a:lnTo>
                      <a:pt x="71" y="24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1" y="25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8" y="21"/>
                    </a:lnTo>
                    <a:lnTo>
                      <a:pt x="67" y="21"/>
                    </a:lnTo>
                    <a:lnTo>
                      <a:pt x="67" y="20"/>
                    </a:lnTo>
                    <a:lnTo>
                      <a:pt x="66" y="19"/>
                    </a:lnTo>
                    <a:lnTo>
                      <a:pt x="65" y="19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3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60" y="16"/>
                    </a:lnTo>
                    <a:lnTo>
                      <a:pt x="59" y="16"/>
                    </a:lnTo>
                    <a:lnTo>
                      <a:pt x="59" y="15"/>
                    </a:lnTo>
                    <a:lnTo>
                      <a:pt x="59" y="14"/>
                    </a:lnTo>
                    <a:lnTo>
                      <a:pt x="59" y="14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57" y="13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3" y="12"/>
                    </a:lnTo>
                    <a:lnTo>
                      <a:pt x="51" y="11"/>
                    </a:lnTo>
                    <a:lnTo>
                      <a:pt x="49" y="10"/>
                    </a:lnTo>
                    <a:lnTo>
                      <a:pt x="48" y="8"/>
                    </a:lnTo>
                    <a:lnTo>
                      <a:pt x="46" y="7"/>
                    </a:lnTo>
                    <a:lnTo>
                      <a:pt x="45" y="5"/>
                    </a:lnTo>
                    <a:lnTo>
                      <a:pt x="44" y="4"/>
                    </a:lnTo>
                    <a:lnTo>
                      <a:pt x="42" y="2"/>
                    </a:lnTo>
                    <a:lnTo>
                      <a:pt x="42" y="2"/>
                    </a:lnTo>
                    <a:lnTo>
                      <a:pt x="41" y="2"/>
                    </a:lnTo>
                    <a:lnTo>
                      <a:pt x="40" y="2"/>
                    </a:lnTo>
                    <a:lnTo>
                      <a:pt x="40" y="2"/>
                    </a:lnTo>
                    <a:lnTo>
                      <a:pt x="40" y="1"/>
                    </a:lnTo>
                    <a:lnTo>
                      <a:pt x="39" y="1"/>
                    </a:lnTo>
                    <a:lnTo>
                      <a:pt x="39" y="1"/>
                    </a:lnTo>
                    <a:lnTo>
                      <a:pt x="38" y="0"/>
                    </a:lnTo>
                    <a:close/>
                    <a:moveTo>
                      <a:pt x="64" y="0"/>
                    </a:moveTo>
                    <a:lnTo>
                      <a:pt x="71" y="0"/>
                    </a:lnTo>
                    <a:lnTo>
                      <a:pt x="71" y="1"/>
                    </a:lnTo>
                    <a:lnTo>
                      <a:pt x="72" y="1"/>
                    </a:lnTo>
                    <a:lnTo>
                      <a:pt x="72" y="2"/>
                    </a:lnTo>
                    <a:lnTo>
                      <a:pt x="72" y="2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2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5"/>
                    </a:lnTo>
                    <a:lnTo>
                      <a:pt x="73" y="4"/>
                    </a:lnTo>
                    <a:lnTo>
                      <a:pt x="73" y="4"/>
                    </a:lnTo>
                    <a:lnTo>
                      <a:pt x="74" y="3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6" y="1"/>
                    </a:lnTo>
                    <a:lnTo>
                      <a:pt x="76" y="0"/>
                    </a:lnTo>
                    <a:lnTo>
                      <a:pt x="87" y="0"/>
                    </a:lnTo>
                    <a:lnTo>
                      <a:pt x="87" y="1"/>
                    </a:lnTo>
                    <a:lnTo>
                      <a:pt x="87" y="1"/>
                    </a:lnTo>
                    <a:lnTo>
                      <a:pt x="86" y="1"/>
                    </a:lnTo>
                    <a:lnTo>
                      <a:pt x="86" y="2"/>
                    </a:lnTo>
                    <a:lnTo>
                      <a:pt x="85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4" y="4"/>
                    </a:lnTo>
                    <a:lnTo>
                      <a:pt x="82" y="6"/>
                    </a:lnTo>
                    <a:lnTo>
                      <a:pt x="81" y="6"/>
                    </a:lnTo>
                    <a:lnTo>
                      <a:pt x="80" y="6"/>
                    </a:lnTo>
                    <a:lnTo>
                      <a:pt x="79" y="6"/>
                    </a:lnTo>
                    <a:lnTo>
                      <a:pt x="77" y="6"/>
                    </a:lnTo>
                    <a:lnTo>
                      <a:pt x="76" y="6"/>
                    </a:lnTo>
                    <a:lnTo>
                      <a:pt x="75" y="6"/>
                    </a:lnTo>
                    <a:lnTo>
                      <a:pt x="73" y="5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3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1" y="7"/>
                    </a:lnTo>
                    <a:lnTo>
                      <a:pt x="71" y="8"/>
                    </a:lnTo>
                    <a:lnTo>
                      <a:pt x="70" y="8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8" y="9"/>
                    </a:lnTo>
                    <a:lnTo>
                      <a:pt x="67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6" y="10"/>
                    </a:lnTo>
                    <a:lnTo>
                      <a:pt x="65" y="9"/>
                    </a:lnTo>
                    <a:lnTo>
                      <a:pt x="64" y="9"/>
                    </a:lnTo>
                    <a:lnTo>
                      <a:pt x="63" y="9"/>
                    </a:lnTo>
                    <a:lnTo>
                      <a:pt x="62" y="9"/>
                    </a:lnTo>
                    <a:lnTo>
                      <a:pt x="61" y="9"/>
                    </a:lnTo>
                    <a:lnTo>
                      <a:pt x="60" y="9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10"/>
                    </a:lnTo>
                    <a:lnTo>
                      <a:pt x="58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7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1" y="6"/>
                    </a:lnTo>
                    <a:lnTo>
                      <a:pt x="62" y="5"/>
                    </a:lnTo>
                    <a:lnTo>
                      <a:pt x="62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5"/>
                    </a:lnTo>
                    <a:lnTo>
                      <a:pt x="63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3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2"/>
                    </a:lnTo>
                    <a:lnTo>
                      <a:pt x="64" y="1"/>
                    </a:lnTo>
                    <a:lnTo>
                      <a:pt x="64" y="1"/>
                    </a:lnTo>
                    <a:lnTo>
                      <a:pt x="64" y="0"/>
                    </a:lnTo>
                    <a:close/>
                    <a:moveTo>
                      <a:pt x="141" y="0"/>
                    </a:moveTo>
                    <a:lnTo>
                      <a:pt x="142" y="0"/>
                    </a:lnTo>
                    <a:lnTo>
                      <a:pt x="142" y="1"/>
                    </a:lnTo>
                    <a:lnTo>
                      <a:pt x="142" y="2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6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2" y="5"/>
                    </a:lnTo>
                    <a:lnTo>
                      <a:pt x="141" y="4"/>
                    </a:lnTo>
                    <a:lnTo>
                      <a:pt x="141" y="4"/>
                    </a:lnTo>
                    <a:lnTo>
                      <a:pt x="141" y="3"/>
                    </a:lnTo>
                    <a:lnTo>
                      <a:pt x="141" y="2"/>
                    </a:lnTo>
                    <a:lnTo>
                      <a:pt x="141" y="1"/>
                    </a:lnTo>
                    <a:lnTo>
                      <a:pt x="141" y="1"/>
                    </a:lnTo>
                    <a:lnTo>
                      <a:pt x="141" y="0"/>
                    </a:lnTo>
                    <a:close/>
                    <a:moveTo>
                      <a:pt x="143" y="0"/>
                    </a:moveTo>
                    <a:lnTo>
                      <a:pt x="144" y="0"/>
                    </a:lnTo>
                    <a:lnTo>
                      <a:pt x="144" y="1"/>
                    </a:lnTo>
                    <a:lnTo>
                      <a:pt x="144" y="2"/>
                    </a:lnTo>
                    <a:lnTo>
                      <a:pt x="144" y="4"/>
                    </a:lnTo>
                    <a:lnTo>
                      <a:pt x="144" y="5"/>
                    </a:lnTo>
                    <a:lnTo>
                      <a:pt x="144" y="6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9"/>
                    </a:lnTo>
                    <a:lnTo>
                      <a:pt x="143" y="9"/>
                    </a:lnTo>
                    <a:lnTo>
                      <a:pt x="143" y="8"/>
                    </a:lnTo>
                    <a:lnTo>
                      <a:pt x="143" y="7"/>
                    </a:lnTo>
                    <a:lnTo>
                      <a:pt x="143" y="6"/>
                    </a:lnTo>
                    <a:lnTo>
                      <a:pt x="143" y="5"/>
                    </a:lnTo>
                    <a:lnTo>
                      <a:pt x="143" y="4"/>
                    </a:lnTo>
                    <a:lnTo>
                      <a:pt x="143" y="3"/>
                    </a:lnTo>
                    <a:lnTo>
                      <a:pt x="143" y="2"/>
                    </a:lnTo>
                    <a:lnTo>
                      <a:pt x="143" y="0"/>
                    </a:lnTo>
                    <a:close/>
                    <a:moveTo>
                      <a:pt x="357" y="77"/>
                    </a:moveTo>
                    <a:lnTo>
                      <a:pt x="353" y="77"/>
                    </a:lnTo>
                    <a:lnTo>
                      <a:pt x="355" y="74"/>
                    </a:lnTo>
                    <a:lnTo>
                      <a:pt x="356" y="72"/>
                    </a:lnTo>
                    <a:lnTo>
                      <a:pt x="357" y="69"/>
                    </a:lnTo>
                    <a:lnTo>
                      <a:pt x="358" y="67"/>
                    </a:lnTo>
                    <a:lnTo>
                      <a:pt x="358" y="64"/>
                    </a:lnTo>
                    <a:lnTo>
                      <a:pt x="358" y="61"/>
                    </a:lnTo>
                    <a:lnTo>
                      <a:pt x="358" y="58"/>
                    </a:lnTo>
                    <a:lnTo>
                      <a:pt x="357" y="54"/>
                    </a:lnTo>
                    <a:lnTo>
                      <a:pt x="357" y="54"/>
                    </a:lnTo>
                    <a:lnTo>
                      <a:pt x="355" y="53"/>
                    </a:lnTo>
                    <a:lnTo>
                      <a:pt x="354" y="54"/>
                    </a:lnTo>
                    <a:lnTo>
                      <a:pt x="353" y="54"/>
                    </a:lnTo>
                    <a:lnTo>
                      <a:pt x="352" y="54"/>
                    </a:lnTo>
                    <a:lnTo>
                      <a:pt x="350" y="54"/>
                    </a:lnTo>
                    <a:lnTo>
                      <a:pt x="349" y="55"/>
                    </a:lnTo>
                    <a:lnTo>
                      <a:pt x="349" y="56"/>
                    </a:lnTo>
                    <a:lnTo>
                      <a:pt x="346" y="59"/>
                    </a:lnTo>
                    <a:lnTo>
                      <a:pt x="344" y="62"/>
                    </a:lnTo>
                    <a:lnTo>
                      <a:pt x="341" y="65"/>
                    </a:lnTo>
                    <a:lnTo>
                      <a:pt x="338" y="67"/>
                    </a:lnTo>
                    <a:lnTo>
                      <a:pt x="335" y="70"/>
                    </a:lnTo>
                    <a:lnTo>
                      <a:pt x="332" y="72"/>
                    </a:lnTo>
                    <a:lnTo>
                      <a:pt x="329" y="75"/>
                    </a:lnTo>
                    <a:lnTo>
                      <a:pt x="326" y="77"/>
                    </a:lnTo>
                    <a:lnTo>
                      <a:pt x="318" y="77"/>
                    </a:lnTo>
                    <a:lnTo>
                      <a:pt x="319" y="76"/>
                    </a:lnTo>
                    <a:lnTo>
                      <a:pt x="319" y="76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5"/>
                    </a:lnTo>
                    <a:lnTo>
                      <a:pt x="320" y="74"/>
                    </a:lnTo>
                    <a:lnTo>
                      <a:pt x="321" y="74"/>
                    </a:lnTo>
                    <a:lnTo>
                      <a:pt x="321" y="74"/>
                    </a:lnTo>
                    <a:lnTo>
                      <a:pt x="322" y="73"/>
                    </a:lnTo>
                    <a:lnTo>
                      <a:pt x="324" y="72"/>
                    </a:lnTo>
                    <a:lnTo>
                      <a:pt x="326" y="71"/>
                    </a:lnTo>
                    <a:lnTo>
                      <a:pt x="329" y="68"/>
                    </a:lnTo>
                    <a:lnTo>
                      <a:pt x="332" y="66"/>
                    </a:lnTo>
                    <a:lnTo>
                      <a:pt x="334" y="65"/>
                    </a:lnTo>
                    <a:lnTo>
                      <a:pt x="336" y="63"/>
                    </a:lnTo>
                    <a:lnTo>
                      <a:pt x="337" y="62"/>
                    </a:lnTo>
                    <a:lnTo>
                      <a:pt x="337" y="62"/>
                    </a:lnTo>
                    <a:lnTo>
                      <a:pt x="338" y="61"/>
                    </a:lnTo>
                    <a:lnTo>
                      <a:pt x="340" y="59"/>
                    </a:lnTo>
                    <a:lnTo>
                      <a:pt x="341" y="57"/>
                    </a:lnTo>
                    <a:lnTo>
                      <a:pt x="343" y="56"/>
                    </a:lnTo>
                    <a:lnTo>
                      <a:pt x="344" y="54"/>
                    </a:lnTo>
                    <a:lnTo>
                      <a:pt x="345" y="52"/>
                    </a:lnTo>
                    <a:lnTo>
                      <a:pt x="346" y="51"/>
                    </a:lnTo>
                    <a:lnTo>
                      <a:pt x="348" y="51"/>
                    </a:lnTo>
                    <a:lnTo>
                      <a:pt x="350" y="50"/>
                    </a:lnTo>
                    <a:lnTo>
                      <a:pt x="353" y="49"/>
                    </a:lnTo>
                    <a:lnTo>
                      <a:pt x="355" y="48"/>
                    </a:lnTo>
                    <a:lnTo>
                      <a:pt x="356" y="48"/>
                    </a:lnTo>
                    <a:lnTo>
                      <a:pt x="357" y="48"/>
                    </a:lnTo>
                    <a:lnTo>
                      <a:pt x="358" y="48"/>
                    </a:lnTo>
                    <a:lnTo>
                      <a:pt x="359" y="49"/>
                    </a:lnTo>
                    <a:lnTo>
                      <a:pt x="360" y="50"/>
                    </a:lnTo>
                    <a:lnTo>
                      <a:pt x="361" y="51"/>
                    </a:lnTo>
                    <a:lnTo>
                      <a:pt x="361" y="52"/>
                    </a:lnTo>
                    <a:lnTo>
                      <a:pt x="361" y="54"/>
                    </a:lnTo>
                    <a:lnTo>
                      <a:pt x="362" y="57"/>
                    </a:lnTo>
                    <a:lnTo>
                      <a:pt x="362" y="60"/>
                    </a:lnTo>
                    <a:lnTo>
                      <a:pt x="362" y="63"/>
                    </a:lnTo>
                    <a:lnTo>
                      <a:pt x="361" y="66"/>
                    </a:lnTo>
                    <a:lnTo>
                      <a:pt x="361" y="69"/>
                    </a:lnTo>
                    <a:lnTo>
                      <a:pt x="360" y="71"/>
                    </a:lnTo>
                    <a:lnTo>
                      <a:pt x="359" y="74"/>
                    </a:lnTo>
                    <a:lnTo>
                      <a:pt x="357" y="77"/>
                    </a:lnTo>
                    <a:close/>
                    <a:moveTo>
                      <a:pt x="148" y="47"/>
                    </a:moveTo>
                    <a:lnTo>
                      <a:pt x="148" y="47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7" y="45"/>
                    </a:lnTo>
                    <a:lnTo>
                      <a:pt x="148" y="45"/>
                    </a:lnTo>
                    <a:lnTo>
                      <a:pt x="148" y="45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8" y="44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3"/>
                    </a:lnTo>
                    <a:lnTo>
                      <a:pt x="149" y="42"/>
                    </a:lnTo>
                    <a:lnTo>
                      <a:pt x="150" y="42"/>
                    </a:lnTo>
                    <a:lnTo>
                      <a:pt x="151" y="41"/>
                    </a:lnTo>
                    <a:lnTo>
                      <a:pt x="151" y="39"/>
                    </a:lnTo>
                    <a:lnTo>
                      <a:pt x="151" y="38"/>
                    </a:lnTo>
                    <a:lnTo>
                      <a:pt x="150" y="36"/>
                    </a:lnTo>
                    <a:lnTo>
                      <a:pt x="149" y="33"/>
                    </a:lnTo>
                    <a:lnTo>
                      <a:pt x="147" y="30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7" y="25"/>
                    </a:lnTo>
                    <a:lnTo>
                      <a:pt x="147" y="24"/>
                    </a:lnTo>
                    <a:lnTo>
                      <a:pt x="148" y="24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2"/>
                    </a:lnTo>
                    <a:lnTo>
                      <a:pt x="154" y="23"/>
                    </a:lnTo>
                    <a:lnTo>
                      <a:pt x="155" y="24"/>
                    </a:lnTo>
                    <a:lnTo>
                      <a:pt x="156" y="25"/>
                    </a:lnTo>
                    <a:lnTo>
                      <a:pt x="157" y="26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29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61" y="30"/>
                    </a:lnTo>
                    <a:lnTo>
                      <a:pt x="159" y="31"/>
                    </a:lnTo>
                    <a:lnTo>
                      <a:pt x="158" y="32"/>
                    </a:lnTo>
                    <a:lnTo>
                      <a:pt x="157" y="33"/>
                    </a:lnTo>
                    <a:lnTo>
                      <a:pt x="156" y="34"/>
                    </a:lnTo>
                    <a:lnTo>
                      <a:pt x="155" y="35"/>
                    </a:lnTo>
                    <a:lnTo>
                      <a:pt x="155" y="36"/>
                    </a:lnTo>
                    <a:lnTo>
                      <a:pt x="155" y="37"/>
                    </a:lnTo>
                    <a:lnTo>
                      <a:pt x="156" y="37"/>
                    </a:lnTo>
                    <a:lnTo>
                      <a:pt x="157" y="37"/>
                    </a:lnTo>
                    <a:lnTo>
                      <a:pt x="159" y="37"/>
                    </a:lnTo>
                    <a:lnTo>
                      <a:pt x="160" y="37"/>
                    </a:lnTo>
                    <a:lnTo>
                      <a:pt x="162" y="36"/>
                    </a:lnTo>
                    <a:lnTo>
                      <a:pt x="163" y="36"/>
                    </a:lnTo>
                    <a:lnTo>
                      <a:pt x="165" y="35"/>
                    </a:lnTo>
                    <a:lnTo>
                      <a:pt x="166" y="35"/>
                    </a:lnTo>
                    <a:lnTo>
                      <a:pt x="166" y="35"/>
                    </a:lnTo>
                    <a:lnTo>
                      <a:pt x="165" y="36"/>
                    </a:lnTo>
                    <a:lnTo>
                      <a:pt x="164" y="36"/>
                    </a:lnTo>
                    <a:lnTo>
                      <a:pt x="163" y="37"/>
                    </a:lnTo>
                    <a:lnTo>
                      <a:pt x="163" y="37"/>
                    </a:lnTo>
                    <a:lnTo>
                      <a:pt x="162" y="37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1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60" y="38"/>
                    </a:lnTo>
                    <a:lnTo>
                      <a:pt x="158" y="38"/>
                    </a:lnTo>
                    <a:lnTo>
                      <a:pt x="157" y="39"/>
                    </a:lnTo>
                    <a:lnTo>
                      <a:pt x="155" y="41"/>
                    </a:lnTo>
                    <a:lnTo>
                      <a:pt x="153" y="42"/>
                    </a:lnTo>
                    <a:lnTo>
                      <a:pt x="151" y="44"/>
                    </a:lnTo>
                    <a:lnTo>
                      <a:pt x="150" y="45"/>
                    </a:lnTo>
                    <a:lnTo>
                      <a:pt x="149" y="46"/>
                    </a:lnTo>
                    <a:lnTo>
                      <a:pt x="148" y="47"/>
                    </a:lnTo>
                    <a:close/>
                    <a:moveTo>
                      <a:pt x="200" y="58"/>
                    </a:moveTo>
                    <a:lnTo>
                      <a:pt x="200" y="58"/>
                    </a:lnTo>
                    <a:lnTo>
                      <a:pt x="199" y="57"/>
                    </a:lnTo>
                    <a:lnTo>
                      <a:pt x="199" y="57"/>
                    </a:lnTo>
                    <a:lnTo>
                      <a:pt x="198" y="57"/>
                    </a:lnTo>
                    <a:lnTo>
                      <a:pt x="198" y="57"/>
                    </a:lnTo>
                    <a:lnTo>
                      <a:pt x="197" y="57"/>
                    </a:lnTo>
                    <a:lnTo>
                      <a:pt x="197" y="57"/>
                    </a:lnTo>
                    <a:lnTo>
                      <a:pt x="196" y="57"/>
                    </a:lnTo>
                    <a:lnTo>
                      <a:pt x="196" y="56"/>
                    </a:lnTo>
                    <a:lnTo>
                      <a:pt x="196" y="56"/>
                    </a:lnTo>
                    <a:lnTo>
                      <a:pt x="196" y="55"/>
                    </a:lnTo>
                    <a:lnTo>
                      <a:pt x="196" y="55"/>
                    </a:lnTo>
                    <a:lnTo>
                      <a:pt x="196" y="54"/>
                    </a:lnTo>
                    <a:lnTo>
                      <a:pt x="196" y="54"/>
                    </a:lnTo>
                    <a:lnTo>
                      <a:pt x="196" y="53"/>
                    </a:lnTo>
                    <a:lnTo>
                      <a:pt x="195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3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2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6" y="51"/>
                    </a:lnTo>
                    <a:lnTo>
                      <a:pt x="195" y="49"/>
                    </a:lnTo>
                    <a:lnTo>
                      <a:pt x="194" y="47"/>
                    </a:lnTo>
                    <a:lnTo>
                      <a:pt x="192" y="45"/>
                    </a:lnTo>
                    <a:lnTo>
                      <a:pt x="190" y="43"/>
                    </a:lnTo>
                    <a:lnTo>
                      <a:pt x="189" y="41"/>
                    </a:lnTo>
                    <a:lnTo>
                      <a:pt x="187" y="39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6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7" y="38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7" y="36"/>
                    </a:lnTo>
                    <a:lnTo>
                      <a:pt x="189" y="36"/>
                    </a:lnTo>
                    <a:lnTo>
                      <a:pt x="190" y="36"/>
                    </a:lnTo>
                    <a:lnTo>
                      <a:pt x="192" y="35"/>
                    </a:lnTo>
                    <a:lnTo>
                      <a:pt x="194" y="35"/>
                    </a:lnTo>
                    <a:lnTo>
                      <a:pt x="196" y="35"/>
                    </a:lnTo>
                    <a:lnTo>
                      <a:pt x="197" y="35"/>
                    </a:lnTo>
                    <a:lnTo>
                      <a:pt x="198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199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0" y="35"/>
                    </a:lnTo>
                    <a:lnTo>
                      <a:pt x="201" y="35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1" y="36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7"/>
                    </a:lnTo>
                    <a:lnTo>
                      <a:pt x="200" y="38"/>
                    </a:lnTo>
                    <a:lnTo>
                      <a:pt x="199" y="38"/>
                    </a:lnTo>
                    <a:lnTo>
                      <a:pt x="198" y="39"/>
                    </a:lnTo>
                    <a:lnTo>
                      <a:pt x="198" y="40"/>
                    </a:lnTo>
                    <a:lnTo>
                      <a:pt x="197" y="42"/>
                    </a:lnTo>
                    <a:lnTo>
                      <a:pt x="197" y="43"/>
                    </a:lnTo>
                    <a:lnTo>
                      <a:pt x="196" y="44"/>
                    </a:lnTo>
                    <a:lnTo>
                      <a:pt x="196" y="45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6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7" y="47"/>
                    </a:lnTo>
                    <a:lnTo>
                      <a:pt x="198" y="47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51"/>
                    </a:lnTo>
                    <a:lnTo>
                      <a:pt x="199" y="53"/>
                    </a:lnTo>
                    <a:lnTo>
                      <a:pt x="199" y="54"/>
                    </a:lnTo>
                    <a:lnTo>
                      <a:pt x="200" y="55"/>
                    </a:lnTo>
                    <a:lnTo>
                      <a:pt x="201" y="56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7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2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1" y="58"/>
                    </a:lnTo>
                    <a:lnTo>
                      <a:pt x="200" y="58"/>
                    </a:lnTo>
                    <a:close/>
                    <a:moveTo>
                      <a:pt x="261" y="36"/>
                    </a:move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5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lnTo>
                      <a:pt x="261" y="36"/>
                    </a:lnTo>
                    <a:close/>
                    <a:moveTo>
                      <a:pt x="176" y="30"/>
                    </a:move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6" y="31"/>
                    </a:lnTo>
                    <a:lnTo>
                      <a:pt x="176" y="30"/>
                    </a:lnTo>
                    <a:close/>
                    <a:moveTo>
                      <a:pt x="180" y="27"/>
                    </a:move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6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lnTo>
                      <a:pt x="180" y="27"/>
                    </a:lnTo>
                    <a:close/>
                    <a:moveTo>
                      <a:pt x="213" y="21"/>
                    </a:move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3" y="20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19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0"/>
                    </a:lnTo>
                    <a:lnTo>
                      <a:pt x="214" y="21"/>
                    </a:lnTo>
                    <a:lnTo>
                      <a:pt x="213" y="21"/>
                    </a:lnTo>
                    <a:lnTo>
                      <a:pt x="213" y="21"/>
                    </a:lnTo>
                    <a:lnTo>
                      <a:pt x="213" y="21"/>
                    </a:lnTo>
                    <a:close/>
                    <a:moveTo>
                      <a:pt x="390" y="19"/>
                    </a:move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0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8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1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close/>
                    <a:moveTo>
                      <a:pt x="212" y="18"/>
                    </a:move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12" y="18"/>
                    </a:lnTo>
                    <a:close/>
                    <a:moveTo>
                      <a:pt x="230" y="16"/>
                    </a:move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5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lnTo>
                      <a:pt x="230" y="16"/>
                    </a:lnTo>
                    <a:close/>
                    <a:moveTo>
                      <a:pt x="232" y="16"/>
                    </a:move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1" y="16"/>
                    </a:lnTo>
                    <a:lnTo>
                      <a:pt x="231" y="16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5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lnTo>
                      <a:pt x="232" y="16"/>
                    </a:lnTo>
                    <a:close/>
                    <a:moveTo>
                      <a:pt x="62" y="12"/>
                    </a:move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1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2" y="12"/>
                    </a:lnTo>
                    <a:close/>
                    <a:moveTo>
                      <a:pt x="253" y="9"/>
                    </a:moveTo>
                    <a:lnTo>
                      <a:pt x="253" y="8"/>
                    </a:lnTo>
                    <a:lnTo>
                      <a:pt x="253" y="8"/>
                    </a:lnTo>
                    <a:lnTo>
                      <a:pt x="253" y="8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6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7"/>
                    </a:lnTo>
                    <a:lnTo>
                      <a:pt x="254" y="8"/>
                    </a:lnTo>
                    <a:lnTo>
                      <a:pt x="255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8"/>
                    </a:lnTo>
                    <a:lnTo>
                      <a:pt x="254" y="9"/>
                    </a:lnTo>
                    <a:lnTo>
                      <a:pt x="253" y="9"/>
                    </a:lnTo>
                    <a:lnTo>
                      <a:pt x="253" y="9"/>
                    </a:lnTo>
                    <a:close/>
                    <a:moveTo>
                      <a:pt x="142" y="8"/>
                    </a:moveTo>
                    <a:lnTo>
                      <a:pt x="142" y="8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2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7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42" y="8"/>
                    </a:lnTo>
                    <a:lnTo>
                      <a:pt x="142" y="8"/>
                    </a:lnTo>
                    <a:lnTo>
                      <a:pt x="142" y="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5" name="Freeform 23"/>
              <p:cNvSpPr>
                <a:spLocks/>
              </p:cNvSpPr>
              <p:nvPr/>
            </p:nvSpPr>
            <p:spPr bwMode="auto">
              <a:xfrm>
                <a:off x="1331" y="385"/>
                <a:ext cx="55" cy="76"/>
              </a:xfrm>
              <a:custGeom>
                <a:avLst/>
                <a:gdLst>
                  <a:gd name="T0" fmla="*/ 4 w 55"/>
                  <a:gd name="T1" fmla="*/ 75 h 76"/>
                  <a:gd name="T2" fmla="*/ 8 w 55"/>
                  <a:gd name="T3" fmla="*/ 75 h 76"/>
                  <a:gd name="T4" fmla="*/ 8 w 55"/>
                  <a:gd name="T5" fmla="*/ 73 h 76"/>
                  <a:gd name="T6" fmla="*/ 8 w 55"/>
                  <a:gd name="T7" fmla="*/ 73 h 76"/>
                  <a:gd name="T8" fmla="*/ 8 w 55"/>
                  <a:gd name="T9" fmla="*/ 73 h 76"/>
                  <a:gd name="T10" fmla="*/ 9 w 55"/>
                  <a:gd name="T11" fmla="*/ 70 h 76"/>
                  <a:gd name="T12" fmla="*/ 10 w 55"/>
                  <a:gd name="T13" fmla="*/ 68 h 76"/>
                  <a:gd name="T14" fmla="*/ 11 w 55"/>
                  <a:gd name="T15" fmla="*/ 66 h 76"/>
                  <a:gd name="T16" fmla="*/ 11 w 55"/>
                  <a:gd name="T17" fmla="*/ 65 h 76"/>
                  <a:gd name="T18" fmla="*/ 12 w 55"/>
                  <a:gd name="T19" fmla="*/ 64 h 76"/>
                  <a:gd name="T20" fmla="*/ 13 w 55"/>
                  <a:gd name="T21" fmla="*/ 63 h 76"/>
                  <a:gd name="T22" fmla="*/ 14 w 55"/>
                  <a:gd name="T23" fmla="*/ 62 h 76"/>
                  <a:gd name="T24" fmla="*/ 14 w 55"/>
                  <a:gd name="T25" fmla="*/ 62 h 76"/>
                  <a:gd name="T26" fmla="*/ 14 w 55"/>
                  <a:gd name="T27" fmla="*/ 62 h 76"/>
                  <a:gd name="T28" fmla="*/ 15 w 55"/>
                  <a:gd name="T29" fmla="*/ 62 h 76"/>
                  <a:gd name="T30" fmla="*/ 15 w 55"/>
                  <a:gd name="T31" fmla="*/ 61 h 76"/>
                  <a:gd name="T32" fmla="*/ 16 w 55"/>
                  <a:gd name="T33" fmla="*/ 60 h 76"/>
                  <a:gd name="T34" fmla="*/ 17 w 55"/>
                  <a:gd name="T35" fmla="*/ 58 h 76"/>
                  <a:gd name="T36" fmla="*/ 18 w 55"/>
                  <a:gd name="T37" fmla="*/ 59 h 76"/>
                  <a:gd name="T38" fmla="*/ 18 w 55"/>
                  <a:gd name="T39" fmla="*/ 58 h 76"/>
                  <a:gd name="T40" fmla="*/ 18 w 55"/>
                  <a:gd name="T41" fmla="*/ 58 h 76"/>
                  <a:gd name="T42" fmla="*/ 19 w 55"/>
                  <a:gd name="T43" fmla="*/ 58 h 76"/>
                  <a:gd name="T44" fmla="*/ 19 w 55"/>
                  <a:gd name="T45" fmla="*/ 57 h 76"/>
                  <a:gd name="T46" fmla="*/ 21 w 55"/>
                  <a:gd name="T47" fmla="*/ 56 h 76"/>
                  <a:gd name="T48" fmla="*/ 22 w 55"/>
                  <a:gd name="T49" fmla="*/ 56 h 76"/>
                  <a:gd name="T50" fmla="*/ 23 w 55"/>
                  <a:gd name="T51" fmla="*/ 56 h 76"/>
                  <a:gd name="T52" fmla="*/ 23 w 55"/>
                  <a:gd name="T53" fmla="*/ 55 h 76"/>
                  <a:gd name="T54" fmla="*/ 25 w 55"/>
                  <a:gd name="T55" fmla="*/ 55 h 76"/>
                  <a:gd name="T56" fmla="*/ 27 w 55"/>
                  <a:gd name="T57" fmla="*/ 49 h 76"/>
                  <a:gd name="T58" fmla="*/ 27 w 55"/>
                  <a:gd name="T59" fmla="*/ 44 h 76"/>
                  <a:gd name="T60" fmla="*/ 28 w 55"/>
                  <a:gd name="T61" fmla="*/ 44 h 76"/>
                  <a:gd name="T62" fmla="*/ 28 w 55"/>
                  <a:gd name="T63" fmla="*/ 43 h 76"/>
                  <a:gd name="T64" fmla="*/ 28 w 55"/>
                  <a:gd name="T65" fmla="*/ 43 h 76"/>
                  <a:gd name="T66" fmla="*/ 28 w 55"/>
                  <a:gd name="T67" fmla="*/ 43 h 76"/>
                  <a:gd name="T68" fmla="*/ 28 w 55"/>
                  <a:gd name="T69" fmla="*/ 42 h 76"/>
                  <a:gd name="T70" fmla="*/ 28 w 55"/>
                  <a:gd name="T71" fmla="*/ 42 h 76"/>
                  <a:gd name="T72" fmla="*/ 29 w 55"/>
                  <a:gd name="T73" fmla="*/ 42 h 76"/>
                  <a:gd name="T74" fmla="*/ 29 w 55"/>
                  <a:gd name="T75" fmla="*/ 42 h 76"/>
                  <a:gd name="T76" fmla="*/ 29 w 55"/>
                  <a:gd name="T77" fmla="*/ 42 h 76"/>
                  <a:gd name="T78" fmla="*/ 29 w 55"/>
                  <a:gd name="T79" fmla="*/ 42 h 76"/>
                  <a:gd name="T80" fmla="*/ 29 w 55"/>
                  <a:gd name="T81" fmla="*/ 42 h 76"/>
                  <a:gd name="T82" fmla="*/ 29 w 55"/>
                  <a:gd name="T83" fmla="*/ 42 h 76"/>
                  <a:gd name="T84" fmla="*/ 30 w 55"/>
                  <a:gd name="T85" fmla="*/ 41 h 76"/>
                  <a:gd name="T86" fmla="*/ 30 w 55"/>
                  <a:gd name="T87" fmla="*/ 39 h 76"/>
                  <a:gd name="T88" fmla="*/ 30 w 55"/>
                  <a:gd name="T89" fmla="*/ 40 h 76"/>
                  <a:gd name="T90" fmla="*/ 31 w 55"/>
                  <a:gd name="T91" fmla="*/ 40 h 76"/>
                  <a:gd name="T92" fmla="*/ 32 w 55"/>
                  <a:gd name="T93" fmla="*/ 38 h 76"/>
                  <a:gd name="T94" fmla="*/ 35 w 55"/>
                  <a:gd name="T95" fmla="*/ 34 h 76"/>
                  <a:gd name="T96" fmla="*/ 36 w 55"/>
                  <a:gd name="T97" fmla="*/ 21 h 76"/>
                  <a:gd name="T98" fmla="*/ 42 w 55"/>
                  <a:gd name="T99" fmla="*/ 13 h 76"/>
                  <a:gd name="T100" fmla="*/ 43 w 55"/>
                  <a:gd name="T101" fmla="*/ 8 h 76"/>
                  <a:gd name="T102" fmla="*/ 43 w 55"/>
                  <a:gd name="T103" fmla="*/ 4 h 76"/>
                  <a:gd name="T104" fmla="*/ 43 w 55"/>
                  <a:gd name="T105" fmla="*/ 1 h 76"/>
                  <a:gd name="T106" fmla="*/ 55 w 55"/>
                  <a:gd name="T107" fmla="*/ 4 h 76"/>
                  <a:gd name="T108" fmla="*/ 54 w 55"/>
                  <a:gd name="T109" fmla="*/ 10 h 76"/>
                  <a:gd name="T110" fmla="*/ 54 w 55"/>
                  <a:gd name="T111" fmla="*/ 38 h 76"/>
                  <a:gd name="T112" fmla="*/ 50 w 55"/>
                  <a:gd name="T113" fmla="*/ 52 h 76"/>
                  <a:gd name="T114" fmla="*/ 46 w 55"/>
                  <a:gd name="T115" fmla="*/ 64 h 76"/>
                  <a:gd name="T116" fmla="*/ 42 w 55"/>
                  <a:gd name="T117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5" h="76">
                    <a:moveTo>
                      <a:pt x="42" y="76"/>
                    </a:moveTo>
                    <a:lnTo>
                      <a:pt x="0" y="76"/>
                    </a:lnTo>
                    <a:lnTo>
                      <a:pt x="2" y="76"/>
                    </a:lnTo>
                    <a:lnTo>
                      <a:pt x="2" y="75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4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9" y="70"/>
                    </a:lnTo>
                    <a:lnTo>
                      <a:pt x="9" y="70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1" y="67"/>
                    </a:lnTo>
                    <a:lnTo>
                      <a:pt x="11" y="66"/>
                    </a:lnTo>
                    <a:lnTo>
                      <a:pt x="11" y="66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1" y="65"/>
                    </a:lnTo>
                    <a:lnTo>
                      <a:pt x="12" y="65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2" y="64"/>
                    </a:lnTo>
                    <a:lnTo>
                      <a:pt x="13" y="64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3"/>
                    </a:lnTo>
                    <a:lnTo>
                      <a:pt x="13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2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5" y="61"/>
                    </a:lnTo>
                    <a:lnTo>
                      <a:pt x="16" y="60"/>
                    </a:lnTo>
                    <a:lnTo>
                      <a:pt x="16" y="60"/>
                    </a:lnTo>
                    <a:lnTo>
                      <a:pt x="17" y="60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9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8"/>
                    </a:lnTo>
                    <a:lnTo>
                      <a:pt x="17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9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8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8"/>
                    </a:lnTo>
                    <a:lnTo>
                      <a:pt x="19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6"/>
                    </a:lnTo>
                    <a:lnTo>
                      <a:pt x="21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2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6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3" y="55"/>
                    </a:lnTo>
                    <a:lnTo>
                      <a:pt x="24" y="55"/>
                    </a:lnTo>
                    <a:lnTo>
                      <a:pt x="25" y="55"/>
                    </a:lnTo>
                    <a:lnTo>
                      <a:pt x="25" y="54"/>
                    </a:lnTo>
                    <a:lnTo>
                      <a:pt x="26" y="54"/>
                    </a:lnTo>
                    <a:lnTo>
                      <a:pt x="26" y="52"/>
                    </a:lnTo>
                    <a:lnTo>
                      <a:pt x="27" y="51"/>
                    </a:lnTo>
                    <a:lnTo>
                      <a:pt x="27" y="49"/>
                    </a:lnTo>
                    <a:lnTo>
                      <a:pt x="27" y="47"/>
                    </a:lnTo>
                    <a:lnTo>
                      <a:pt x="27" y="4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3"/>
                    </a:lnTo>
                    <a:lnTo>
                      <a:pt x="29" y="43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29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39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0" y="40"/>
                    </a:lnTo>
                    <a:lnTo>
                      <a:pt x="31" y="40"/>
                    </a:lnTo>
                    <a:lnTo>
                      <a:pt x="31" y="40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1" y="39"/>
                    </a:lnTo>
                    <a:lnTo>
                      <a:pt x="32" y="39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3" y="37"/>
                    </a:lnTo>
                    <a:lnTo>
                      <a:pt x="34" y="36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5" y="30"/>
                    </a:lnTo>
                    <a:lnTo>
                      <a:pt x="35" y="27"/>
                    </a:lnTo>
                    <a:lnTo>
                      <a:pt x="36" y="25"/>
                    </a:lnTo>
                    <a:lnTo>
                      <a:pt x="36" y="23"/>
                    </a:lnTo>
                    <a:lnTo>
                      <a:pt x="36" y="21"/>
                    </a:lnTo>
                    <a:lnTo>
                      <a:pt x="37" y="19"/>
                    </a:lnTo>
                    <a:lnTo>
                      <a:pt x="38" y="17"/>
                    </a:lnTo>
                    <a:lnTo>
                      <a:pt x="39" y="16"/>
                    </a:lnTo>
                    <a:lnTo>
                      <a:pt x="40" y="15"/>
                    </a:lnTo>
                    <a:lnTo>
                      <a:pt x="42" y="13"/>
                    </a:lnTo>
                    <a:lnTo>
                      <a:pt x="42" y="12"/>
                    </a:lnTo>
                    <a:lnTo>
                      <a:pt x="42" y="11"/>
                    </a:lnTo>
                    <a:lnTo>
                      <a:pt x="43" y="10"/>
                    </a:lnTo>
                    <a:lnTo>
                      <a:pt x="43" y="9"/>
                    </a:lnTo>
                    <a:lnTo>
                      <a:pt x="43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5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3" y="3"/>
                    </a:lnTo>
                    <a:lnTo>
                      <a:pt x="43" y="2"/>
                    </a:lnTo>
                    <a:lnTo>
                      <a:pt x="43" y="2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43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5" y="5"/>
                    </a:lnTo>
                    <a:lnTo>
                      <a:pt x="55" y="6"/>
                    </a:lnTo>
                    <a:lnTo>
                      <a:pt x="55" y="7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5"/>
                    </a:lnTo>
                    <a:lnTo>
                      <a:pt x="54" y="22"/>
                    </a:lnTo>
                    <a:lnTo>
                      <a:pt x="54" y="28"/>
                    </a:lnTo>
                    <a:lnTo>
                      <a:pt x="54" y="34"/>
                    </a:lnTo>
                    <a:lnTo>
                      <a:pt x="54" y="38"/>
                    </a:lnTo>
                    <a:lnTo>
                      <a:pt x="54" y="41"/>
                    </a:lnTo>
                    <a:lnTo>
                      <a:pt x="53" y="44"/>
                    </a:lnTo>
                    <a:lnTo>
                      <a:pt x="52" y="47"/>
                    </a:lnTo>
                    <a:lnTo>
                      <a:pt x="52" y="49"/>
                    </a:lnTo>
                    <a:lnTo>
                      <a:pt x="50" y="52"/>
                    </a:lnTo>
                    <a:lnTo>
                      <a:pt x="49" y="55"/>
                    </a:lnTo>
                    <a:lnTo>
                      <a:pt x="47" y="57"/>
                    </a:lnTo>
                    <a:lnTo>
                      <a:pt x="47" y="60"/>
                    </a:lnTo>
                    <a:lnTo>
                      <a:pt x="46" y="62"/>
                    </a:lnTo>
                    <a:lnTo>
                      <a:pt x="46" y="64"/>
                    </a:lnTo>
                    <a:lnTo>
                      <a:pt x="46" y="67"/>
                    </a:lnTo>
                    <a:lnTo>
                      <a:pt x="45" y="69"/>
                    </a:lnTo>
                    <a:lnTo>
                      <a:pt x="44" y="72"/>
                    </a:lnTo>
                    <a:lnTo>
                      <a:pt x="43" y="74"/>
                    </a:lnTo>
                    <a:lnTo>
                      <a:pt x="42" y="76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6" name="Freeform 24"/>
              <p:cNvSpPr>
                <a:spLocks noEditPoints="1"/>
              </p:cNvSpPr>
              <p:nvPr/>
            </p:nvSpPr>
            <p:spPr bwMode="auto">
              <a:xfrm>
                <a:off x="1074" y="423"/>
                <a:ext cx="311" cy="38"/>
              </a:xfrm>
              <a:custGeom>
                <a:avLst/>
                <a:gdLst>
                  <a:gd name="T0" fmla="*/ 267 w 311"/>
                  <a:gd name="T1" fmla="*/ 30 h 38"/>
                  <a:gd name="T2" fmla="*/ 271 w 311"/>
                  <a:gd name="T3" fmla="*/ 24 h 38"/>
                  <a:gd name="T4" fmla="*/ 275 w 311"/>
                  <a:gd name="T5" fmla="*/ 20 h 38"/>
                  <a:gd name="T6" fmla="*/ 282 w 311"/>
                  <a:gd name="T7" fmla="*/ 17 h 38"/>
                  <a:gd name="T8" fmla="*/ 285 w 311"/>
                  <a:gd name="T9" fmla="*/ 4 h 38"/>
                  <a:gd name="T10" fmla="*/ 286 w 311"/>
                  <a:gd name="T11" fmla="*/ 4 h 38"/>
                  <a:gd name="T12" fmla="*/ 304 w 311"/>
                  <a:gd name="T13" fmla="*/ 19 h 38"/>
                  <a:gd name="T14" fmla="*/ 8 w 311"/>
                  <a:gd name="T15" fmla="*/ 10 h 38"/>
                  <a:gd name="T16" fmla="*/ 11 w 311"/>
                  <a:gd name="T17" fmla="*/ 14 h 38"/>
                  <a:gd name="T18" fmla="*/ 15 w 311"/>
                  <a:gd name="T19" fmla="*/ 16 h 38"/>
                  <a:gd name="T20" fmla="*/ 16 w 311"/>
                  <a:gd name="T21" fmla="*/ 16 h 38"/>
                  <a:gd name="T22" fmla="*/ 25 w 311"/>
                  <a:gd name="T23" fmla="*/ 15 h 38"/>
                  <a:gd name="T24" fmla="*/ 59 w 311"/>
                  <a:gd name="T25" fmla="*/ 1 h 38"/>
                  <a:gd name="T26" fmla="*/ 66 w 311"/>
                  <a:gd name="T27" fmla="*/ 7 h 38"/>
                  <a:gd name="T28" fmla="*/ 68 w 311"/>
                  <a:gd name="T29" fmla="*/ 6 h 38"/>
                  <a:gd name="T30" fmla="*/ 68 w 311"/>
                  <a:gd name="T31" fmla="*/ 6 h 38"/>
                  <a:gd name="T32" fmla="*/ 72 w 311"/>
                  <a:gd name="T33" fmla="*/ 4 h 38"/>
                  <a:gd name="T34" fmla="*/ 66 w 311"/>
                  <a:gd name="T35" fmla="*/ 13 h 38"/>
                  <a:gd name="T36" fmla="*/ 94 w 311"/>
                  <a:gd name="T37" fmla="*/ 26 h 38"/>
                  <a:gd name="T38" fmla="*/ 103 w 311"/>
                  <a:gd name="T39" fmla="*/ 31 h 38"/>
                  <a:gd name="T40" fmla="*/ 116 w 311"/>
                  <a:gd name="T41" fmla="*/ 33 h 38"/>
                  <a:gd name="T42" fmla="*/ 73 w 311"/>
                  <a:gd name="T43" fmla="*/ 32 h 38"/>
                  <a:gd name="T44" fmla="*/ 62 w 311"/>
                  <a:gd name="T45" fmla="*/ 19 h 38"/>
                  <a:gd name="T46" fmla="*/ 38 w 311"/>
                  <a:gd name="T47" fmla="*/ 37 h 38"/>
                  <a:gd name="T48" fmla="*/ 30 w 311"/>
                  <a:gd name="T49" fmla="*/ 27 h 38"/>
                  <a:gd name="T50" fmla="*/ 31 w 311"/>
                  <a:gd name="T51" fmla="*/ 23 h 38"/>
                  <a:gd name="T52" fmla="*/ 51 w 311"/>
                  <a:gd name="T53" fmla="*/ 15 h 38"/>
                  <a:gd name="T54" fmla="*/ 49 w 311"/>
                  <a:gd name="T55" fmla="*/ 11 h 38"/>
                  <a:gd name="T56" fmla="*/ 25 w 311"/>
                  <a:gd name="T57" fmla="*/ 23 h 38"/>
                  <a:gd name="T58" fmla="*/ 22 w 311"/>
                  <a:gd name="T59" fmla="*/ 23 h 38"/>
                  <a:gd name="T60" fmla="*/ 98 w 311"/>
                  <a:gd name="T61" fmla="*/ 1 h 38"/>
                  <a:gd name="T62" fmla="*/ 109 w 311"/>
                  <a:gd name="T63" fmla="*/ 9 h 38"/>
                  <a:gd name="T64" fmla="*/ 127 w 311"/>
                  <a:gd name="T65" fmla="*/ 13 h 38"/>
                  <a:gd name="T66" fmla="*/ 111 w 311"/>
                  <a:gd name="T67" fmla="*/ 12 h 38"/>
                  <a:gd name="T68" fmla="*/ 105 w 311"/>
                  <a:gd name="T69" fmla="*/ 9 h 38"/>
                  <a:gd name="T70" fmla="*/ 143 w 311"/>
                  <a:gd name="T71" fmla="*/ 1 h 38"/>
                  <a:gd name="T72" fmla="*/ 156 w 311"/>
                  <a:gd name="T73" fmla="*/ 5 h 38"/>
                  <a:gd name="T74" fmla="*/ 158 w 311"/>
                  <a:gd name="T75" fmla="*/ 5 h 38"/>
                  <a:gd name="T76" fmla="*/ 165 w 311"/>
                  <a:gd name="T77" fmla="*/ 2 h 38"/>
                  <a:gd name="T78" fmla="*/ 166 w 311"/>
                  <a:gd name="T79" fmla="*/ 2 h 38"/>
                  <a:gd name="T80" fmla="*/ 165 w 311"/>
                  <a:gd name="T81" fmla="*/ 5 h 38"/>
                  <a:gd name="T82" fmla="*/ 163 w 311"/>
                  <a:gd name="T83" fmla="*/ 7 h 38"/>
                  <a:gd name="T84" fmla="*/ 171 w 311"/>
                  <a:gd name="T85" fmla="*/ 4 h 38"/>
                  <a:gd name="T86" fmla="*/ 174 w 311"/>
                  <a:gd name="T87" fmla="*/ 4 h 38"/>
                  <a:gd name="T88" fmla="*/ 175 w 311"/>
                  <a:gd name="T89" fmla="*/ 1 h 38"/>
                  <a:gd name="T90" fmla="*/ 231 w 311"/>
                  <a:gd name="T91" fmla="*/ 2 h 38"/>
                  <a:gd name="T92" fmla="*/ 226 w 311"/>
                  <a:gd name="T93" fmla="*/ 16 h 38"/>
                  <a:gd name="T94" fmla="*/ 163 w 311"/>
                  <a:gd name="T95" fmla="*/ 25 h 38"/>
                  <a:gd name="T96" fmla="*/ 160 w 311"/>
                  <a:gd name="T97" fmla="*/ 23 h 38"/>
                  <a:gd name="T98" fmla="*/ 151 w 311"/>
                  <a:gd name="T99" fmla="*/ 29 h 38"/>
                  <a:gd name="T100" fmla="*/ 138 w 311"/>
                  <a:gd name="T101" fmla="*/ 29 h 38"/>
                  <a:gd name="T102" fmla="*/ 136 w 311"/>
                  <a:gd name="T103" fmla="*/ 34 h 38"/>
                  <a:gd name="T104" fmla="*/ 60 w 311"/>
                  <a:gd name="T105" fmla="*/ 25 h 38"/>
                  <a:gd name="T106" fmla="*/ 99 w 311"/>
                  <a:gd name="T107" fmla="*/ 28 h 38"/>
                  <a:gd name="T108" fmla="*/ 100 w 311"/>
                  <a:gd name="T109" fmla="*/ 27 h 38"/>
                  <a:gd name="T110" fmla="*/ 102 w 311"/>
                  <a:gd name="T111" fmla="*/ 23 h 38"/>
                  <a:gd name="T112" fmla="*/ 101 w 311"/>
                  <a:gd name="T113" fmla="*/ 29 h 38"/>
                  <a:gd name="T114" fmla="*/ 101 w 311"/>
                  <a:gd name="T115" fmla="*/ 25 h 38"/>
                  <a:gd name="T116" fmla="*/ 101 w 311"/>
                  <a:gd name="T117" fmla="*/ 23 h 38"/>
                  <a:gd name="T118" fmla="*/ 108 w 311"/>
                  <a:gd name="T119" fmla="*/ 9 h 38"/>
                  <a:gd name="T120" fmla="*/ 109 w 311"/>
                  <a:gd name="T121" fmla="*/ 8 h 38"/>
                  <a:gd name="T122" fmla="*/ 171 w 311"/>
                  <a:gd name="T12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11" h="38">
                    <a:moveTo>
                      <a:pt x="299" y="38"/>
                    </a:moveTo>
                    <a:lnTo>
                      <a:pt x="257" y="38"/>
                    </a:lnTo>
                    <a:lnTo>
                      <a:pt x="259" y="38"/>
                    </a:lnTo>
                    <a:lnTo>
                      <a:pt x="259" y="37"/>
                    </a:lnTo>
                    <a:lnTo>
                      <a:pt x="261" y="37"/>
                    </a:lnTo>
                    <a:lnTo>
                      <a:pt x="262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4" y="37"/>
                    </a:lnTo>
                    <a:lnTo>
                      <a:pt x="265" y="37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6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5"/>
                    </a:lnTo>
                    <a:lnTo>
                      <a:pt x="265" y="34"/>
                    </a:lnTo>
                    <a:lnTo>
                      <a:pt x="265" y="33"/>
                    </a:lnTo>
                    <a:lnTo>
                      <a:pt x="265" y="33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30"/>
                    </a:lnTo>
                    <a:lnTo>
                      <a:pt x="267" y="29"/>
                    </a:lnTo>
                    <a:lnTo>
                      <a:pt x="267" y="29"/>
                    </a:lnTo>
                    <a:lnTo>
                      <a:pt x="268" y="29"/>
                    </a:lnTo>
                    <a:lnTo>
                      <a:pt x="268" y="28"/>
                    </a:lnTo>
                    <a:lnTo>
                      <a:pt x="268" y="28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9" y="27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69" y="26"/>
                    </a:lnTo>
                    <a:lnTo>
                      <a:pt x="270" y="26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5"/>
                    </a:lnTo>
                    <a:lnTo>
                      <a:pt x="270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1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4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2" y="23"/>
                    </a:lnTo>
                    <a:lnTo>
                      <a:pt x="273" y="22"/>
                    </a:lnTo>
                    <a:lnTo>
                      <a:pt x="273" y="22"/>
                    </a:lnTo>
                    <a:lnTo>
                      <a:pt x="274" y="22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1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0"/>
                    </a:lnTo>
                    <a:lnTo>
                      <a:pt x="274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5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20"/>
                    </a:lnTo>
                    <a:lnTo>
                      <a:pt x="276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7" y="19"/>
                    </a:lnTo>
                    <a:lnTo>
                      <a:pt x="278" y="18"/>
                    </a:lnTo>
                    <a:lnTo>
                      <a:pt x="278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79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8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0" y="17"/>
                    </a:lnTo>
                    <a:lnTo>
                      <a:pt x="281" y="17"/>
                    </a:lnTo>
                    <a:lnTo>
                      <a:pt x="282" y="17"/>
                    </a:lnTo>
                    <a:lnTo>
                      <a:pt x="282" y="16"/>
                    </a:lnTo>
                    <a:lnTo>
                      <a:pt x="283" y="16"/>
                    </a:lnTo>
                    <a:lnTo>
                      <a:pt x="283" y="14"/>
                    </a:lnTo>
                    <a:lnTo>
                      <a:pt x="284" y="13"/>
                    </a:lnTo>
                    <a:lnTo>
                      <a:pt x="284" y="11"/>
                    </a:lnTo>
                    <a:lnTo>
                      <a:pt x="284" y="9"/>
                    </a:lnTo>
                    <a:lnTo>
                      <a:pt x="284" y="7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5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5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5"/>
                    </a:lnTo>
                    <a:lnTo>
                      <a:pt x="286" y="5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6" y="4"/>
                    </a:lnTo>
                    <a:lnTo>
                      <a:pt x="287" y="4"/>
                    </a:lnTo>
                    <a:lnTo>
                      <a:pt x="287" y="4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3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1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7" y="2"/>
                    </a:lnTo>
                    <a:lnTo>
                      <a:pt x="288" y="2"/>
                    </a:lnTo>
                    <a:lnTo>
                      <a:pt x="288" y="2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8" y="1"/>
                    </a:lnTo>
                    <a:lnTo>
                      <a:pt x="289" y="1"/>
                    </a:lnTo>
                    <a:lnTo>
                      <a:pt x="289" y="0"/>
                    </a:lnTo>
                    <a:lnTo>
                      <a:pt x="289" y="0"/>
                    </a:lnTo>
                    <a:lnTo>
                      <a:pt x="311" y="0"/>
                    </a:lnTo>
                    <a:lnTo>
                      <a:pt x="311" y="3"/>
                    </a:lnTo>
                    <a:lnTo>
                      <a:pt x="310" y="5"/>
                    </a:lnTo>
                    <a:lnTo>
                      <a:pt x="310" y="8"/>
                    </a:lnTo>
                    <a:lnTo>
                      <a:pt x="309" y="10"/>
                    </a:lnTo>
                    <a:lnTo>
                      <a:pt x="308" y="13"/>
                    </a:lnTo>
                    <a:lnTo>
                      <a:pt x="307" y="15"/>
                    </a:lnTo>
                    <a:lnTo>
                      <a:pt x="305" y="17"/>
                    </a:lnTo>
                    <a:lnTo>
                      <a:pt x="304" y="19"/>
                    </a:lnTo>
                    <a:lnTo>
                      <a:pt x="304" y="22"/>
                    </a:lnTo>
                    <a:lnTo>
                      <a:pt x="303" y="24"/>
                    </a:lnTo>
                    <a:lnTo>
                      <a:pt x="303" y="26"/>
                    </a:lnTo>
                    <a:lnTo>
                      <a:pt x="303" y="29"/>
                    </a:lnTo>
                    <a:lnTo>
                      <a:pt x="302" y="31"/>
                    </a:lnTo>
                    <a:lnTo>
                      <a:pt x="301" y="34"/>
                    </a:lnTo>
                    <a:lnTo>
                      <a:pt x="300" y="36"/>
                    </a:lnTo>
                    <a:lnTo>
                      <a:pt x="299" y="38"/>
                    </a:lnTo>
                    <a:close/>
                    <a:moveTo>
                      <a:pt x="0" y="0"/>
                    </a:moveTo>
                    <a:lnTo>
                      <a:pt x="15" y="0"/>
                    </a:lnTo>
                    <a:lnTo>
                      <a:pt x="15" y="1"/>
                    </a:lnTo>
                    <a:lnTo>
                      <a:pt x="14" y="1"/>
                    </a:lnTo>
                    <a:lnTo>
                      <a:pt x="14" y="1"/>
                    </a:lnTo>
                    <a:lnTo>
                      <a:pt x="14" y="2"/>
                    </a:lnTo>
                    <a:lnTo>
                      <a:pt x="14" y="2"/>
                    </a:lnTo>
                    <a:lnTo>
                      <a:pt x="14" y="3"/>
                    </a:lnTo>
                    <a:lnTo>
                      <a:pt x="13" y="4"/>
                    </a:lnTo>
                    <a:lnTo>
                      <a:pt x="12" y="4"/>
                    </a:lnTo>
                    <a:lnTo>
                      <a:pt x="11" y="5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1" y="7"/>
                    </a:lnTo>
                    <a:lnTo>
                      <a:pt x="11" y="7"/>
                    </a:lnTo>
                    <a:lnTo>
                      <a:pt x="12" y="9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0" y="13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4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3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4" y="15"/>
                    </a:lnTo>
                    <a:lnTo>
                      <a:pt x="15" y="15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5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7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8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6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8" y="11"/>
                    </a:lnTo>
                    <a:lnTo>
                      <a:pt x="29" y="10"/>
                    </a:lnTo>
                    <a:lnTo>
                      <a:pt x="31" y="8"/>
                    </a:lnTo>
                    <a:lnTo>
                      <a:pt x="32" y="7"/>
                    </a:lnTo>
                    <a:lnTo>
                      <a:pt x="33" y="5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1"/>
                    </a:lnTo>
                    <a:lnTo>
                      <a:pt x="59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2" y="8"/>
                    </a:lnTo>
                    <a:lnTo>
                      <a:pt x="62" y="9"/>
                    </a:lnTo>
                    <a:lnTo>
                      <a:pt x="63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4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7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7" y="6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5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9" y="5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1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3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1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76" y="1"/>
                    </a:lnTo>
                    <a:lnTo>
                      <a:pt x="74" y="3"/>
                    </a:lnTo>
                    <a:lnTo>
                      <a:pt x="72" y="4"/>
                    </a:lnTo>
                    <a:lnTo>
                      <a:pt x="69" y="6"/>
                    </a:lnTo>
                    <a:lnTo>
                      <a:pt x="67" y="7"/>
                    </a:lnTo>
                    <a:lnTo>
                      <a:pt x="65" y="9"/>
                    </a:lnTo>
                    <a:lnTo>
                      <a:pt x="64" y="10"/>
                    </a:lnTo>
                    <a:lnTo>
                      <a:pt x="64" y="11"/>
                    </a:lnTo>
                    <a:lnTo>
                      <a:pt x="64" y="13"/>
                    </a:lnTo>
                    <a:lnTo>
                      <a:pt x="65" y="14"/>
                    </a:lnTo>
                    <a:lnTo>
                      <a:pt x="66" y="14"/>
                    </a:lnTo>
                    <a:lnTo>
                      <a:pt x="66" y="13"/>
                    </a:lnTo>
                    <a:lnTo>
                      <a:pt x="67" y="13"/>
                    </a:lnTo>
                    <a:lnTo>
                      <a:pt x="68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70" y="11"/>
                    </a:lnTo>
                    <a:lnTo>
                      <a:pt x="70" y="11"/>
                    </a:lnTo>
                    <a:lnTo>
                      <a:pt x="71" y="11"/>
                    </a:lnTo>
                    <a:lnTo>
                      <a:pt x="72" y="11"/>
                    </a:lnTo>
                    <a:lnTo>
                      <a:pt x="73" y="11"/>
                    </a:lnTo>
                    <a:lnTo>
                      <a:pt x="74" y="11"/>
                    </a:lnTo>
                    <a:lnTo>
                      <a:pt x="74" y="11"/>
                    </a:lnTo>
                    <a:lnTo>
                      <a:pt x="75" y="11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81" y="13"/>
                    </a:lnTo>
                    <a:lnTo>
                      <a:pt x="82" y="14"/>
                    </a:lnTo>
                    <a:lnTo>
                      <a:pt x="84" y="15"/>
                    </a:lnTo>
                    <a:lnTo>
                      <a:pt x="86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90" y="19"/>
                    </a:lnTo>
                    <a:lnTo>
                      <a:pt x="92" y="20"/>
                    </a:lnTo>
                    <a:lnTo>
                      <a:pt x="93" y="22"/>
                    </a:lnTo>
                    <a:lnTo>
                      <a:pt x="94" y="24"/>
                    </a:lnTo>
                    <a:lnTo>
                      <a:pt x="94" y="26"/>
                    </a:lnTo>
                    <a:lnTo>
                      <a:pt x="95" y="29"/>
                    </a:lnTo>
                    <a:lnTo>
                      <a:pt x="95" y="31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3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5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4"/>
                    </a:lnTo>
                    <a:lnTo>
                      <a:pt x="96" y="35"/>
                    </a:lnTo>
                    <a:lnTo>
                      <a:pt x="97" y="34"/>
                    </a:lnTo>
                    <a:lnTo>
                      <a:pt x="98" y="34"/>
                    </a:lnTo>
                    <a:lnTo>
                      <a:pt x="99" y="34"/>
                    </a:lnTo>
                    <a:lnTo>
                      <a:pt x="99" y="33"/>
                    </a:lnTo>
                    <a:lnTo>
                      <a:pt x="100" y="33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3" y="31"/>
                    </a:lnTo>
                    <a:lnTo>
                      <a:pt x="104" y="31"/>
                    </a:lnTo>
                    <a:lnTo>
                      <a:pt x="104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5" y="31"/>
                    </a:lnTo>
                    <a:lnTo>
                      <a:pt x="106" y="31"/>
                    </a:lnTo>
                    <a:lnTo>
                      <a:pt x="107" y="31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2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3" y="32"/>
                    </a:lnTo>
                    <a:lnTo>
                      <a:pt x="114" y="32"/>
                    </a:lnTo>
                    <a:lnTo>
                      <a:pt x="114" y="31"/>
                    </a:lnTo>
                    <a:lnTo>
                      <a:pt x="114" y="32"/>
                    </a:lnTo>
                    <a:lnTo>
                      <a:pt x="114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2"/>
                    </a:lnTo>
                    <a:lnTo>
                      <a:pt x="115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6" y="33"/>
                    </a:lnTo>
                    <a:lnTo>
                      <a:pt x="117" y="33"/>
                    </a:lnTo>
                    <a:lnTo>
                      <a:pt x="117" y="33"/>
                    </a:lnTo>
                    <a:lnTo>
                      <a:pt x="117" y="34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1" y="35"/>
                    </a:lnTo>
                    <a:lnTo>
                      <a:pt x="123" y="35"/>
                    </a:lnTo>
                    <a:lnTo>
                      <a:pt x="124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7" y="38"/>
                    </a:lnTo>
                    <a:lnTo>
                      <a:pt x="86" y="38"/>
                    </a:lnTo>
                    <a:lnTo>
                      <a:pt x="86" y="38"/>
                    </a:lnTo>
                    <a:lnTo>
                      <a:pt x="85" y="37"/>
                    </a:lnTo>
                    <a:lnTo>
                      <a:pt x="85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4" y="37"/>
                    </a:lnTo>
                    <a:lnTo>
                      <a:pt x="83" y="38"/>
                    </a:lnTo>
                    <a:lnTo>
                      <a:pt x="82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1" y="38"/>
                    </a:lnTo>
                    <a:lnTo>
                      <a:pt x="72" y="38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73" y="35"/>
                    </a:lnTo>
                    <a:lnTo>
                      <a:pt x="74" y="34"/>
                    </a:lnTo>
                    <a:lnTo>
                      <a:pt x="74" y="33"/>
                    </a:lnTo>
                    <a:lnTo>
                      <a:pt x="73" y="32"/>
                    </a:lnTo>
                    <a:lnTo>
                      <a:pt x="73" y="31"/>
                    </a:lnTo>
                    <a:lnTo>
                      <a:pt x="72" y="30"/>
                    </a:lnTo>
                    <a:lnTo>
                      <a:pt x="71" y="30"/>
                    </a:lnTo>
                    <a:lnTo>
                      <a:pt x="70" y="29"/>
                    </a:lnTo>
                    <a:lnTo>
                      <a:pt x="68" y="27"/>
                    </a:lnTo>
                    <a:lnTo>
                      <a:pt x="65" y="25"/>
                    </a:lnTo>
                    <a:lnTo>
                      <a:pt x="64" y="24"/>
                    </a:lnTo>
                    <a:lnTo>
                      <a:pt x="64" y="23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3" y="20"/>
                    </a:lnTo>
                    <a:lnTo>
                      <a:pt x="63" y="20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3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2" y="19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0" y="20"/>
                    </a:lnTo>
                    <a:lnTo>
                      <a:pt x="60" y="21"/>
                    </a:lnTo>
                    <a:lnTo>
                      <a:pt x="60" y="21"/>
                    </a:lnTo>
                    <a:lnTo>
                      <a:pt x="59" y="21"/>
                    </a:lnTo>
                    <a:lnTo>
                      <a:pt x="59" y="22"/>
                    </a:lnTo>
                    <a:lnTo>
                      <a:pt x="58" y="23"/>
                    </a:lnTo>
                    <a:lnTo>
                      <a:pt x="57" y="24"/>
                    </a:lnTo>
                    <a:lnTo>
                      <a:pt x="56" y="24"/>
                    </a:lnTo>
                    <a:lnTo>
                      <a:pt x="53" y="25"/>
                    </a:lnTo>
                    <a:lnTo>
                      <a:pt x="51" y="25"/>
                    </a:lnTo>
                    <a:lnTo>
                      <a:pt x="48" y="25"/>
                    </a:lnTo>
                    <a:lnTo>
                      <a:pt x="45" y="25"/>
                    </a:lnTo>
                    <a:lnTo>
                      <a:pt x="43" y="25"/>
                    </a:lnTo>
                    <a:lnTo>
                      <a:pt x="41" y="25"/>
                    </a:lnTo>
                    <a:lnTo>
                      <a:pt x="41" y="26"/>
                    </a:lnTo>
                    <a:lnTo>
                      <a:pt x="40" y="26"/>
                    </a:lnTo>
                    <a:lnTo>
                      <a:pt x="39" y="26"/>
                    </a:lnTo>
                    <a:lnTo>
                      <a:pt x="38" y="26"/>
                    </a:lnTo>
                    <a:lnTo>
                      <a:pt x="37" y="25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4" y="25"/>
                    </a:lnTo>
                    <a:lnTo>
                      <a:pt x="34" y="26"/>
                    </a:lnTo>
                    <a:lnTo>
                      <a:pt x="34" y="28"/>
                    </a:lnTo>
                    <a:lnTo>
                      <a:pt x="34" y="30"/>
                    </a:lnTo>
                    <a:lnTo>
                      <a:pt x="34" y="32"/>
                    </a:lnTo>
                    <a:lnTo>
                      <a:pt x="35" y="34"/>
                    </a:lnTo>
                    <a:lnTo>
                      <a:pt x="35" y="36"/>
                    </a:lnTo>
                    <a:lnTo>
                      <a:pt x="36" y="36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8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9" y="38"/>
                    </a:lnTo>
                    <a:lnTo>
                      <a:pt x="33" y="38"/>
                    </a:lnTo>
                    <a:lnTo>
                      <a:pt x="33" y="37"/>
                    </a:lnTo>
                    <a:lnTo>
                      <a:pt x="32" y="36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30" y="33"/>
                    </a:lnTo>
                    <a:lnTo>
                      <a:pt x="30" y="31"/>
                    </a:lnTo>
                    <a:lnTo>
                      <a:pt x="29" y="30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8"/>
                    </a:lnTo>
                    <a:lnTo>
                      <a:pt x="30" y="27"/>
                    </a:lnTo>
                    <a:lnTo>
                      <a:pt x="29" y="26"/>
                    </a:lnTo>
                    <a:lnTo>
                      <a:pt x="29" y="26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1" y="22"/>
                    </a:lnTo>
                    <a:lnTo>
                      <a:pt x="32" y="22"/>
                    </a:lnTo>
                    <a:lnTo>
                      <a:pt x="33" y="21"/>
                    </a:lnTo>
                    <a:lnTo>
                      <a:pt x="33" y="21"/>
                    </a:lnTo>
                    <a:lnTo>
                      <a:pt x="34" y="20"/>
                    </a:lnTo>
                    <a:lnTo>
                      <a:pt x="34" y="20"/>
                    </a:lnTo>
                    <a:lnTo>
                      <a:pt x="35" y="19"/>
                    </a:lnTo>
                    <a:lnTo>
                      <a:pt x="36" y="19"/>
                    </a:lnTo>
                    <a:lnTo>
                      <a:pt x="38" y="19"/>
                    </a:lnTo>
                    <a:lnTo>
                      <a:pt x="40" y="17"/>
                    </a:lnTo>
                    <a:lnTo>
                      <a:pt x="41" y="17"/>
                    </a:lnTo>
                    <a:lnTo>
                      <a:pt x="43" y="16"/>
                    </a:lnTo>
                    <a:lnTo>
                      <a:pt x="44" y="16"/>
                    </a:lnTo>
                    <a:lnTo>
                      <a:pt x="46" y="16"/>
                    </a:lnTo>
                    <a:lnTo>
                      <a:pt x="47" y="16"/>
                    </a:lnTo>
                    <a:lnTo>
                      <a:pt x="49" y="16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1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2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4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2" y="12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8" y="10"/>
                    </a:lnTo>
                    <a:lnTo>
                      <a:pt x="46" y="10"/>
                    </a:lnTo>
                    <a:lnTo>
                      <a:pt x="45" y="9"/>
                    </a:lnTo>
                    <a:lnTo>
                      <a:pt x="44" y="9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2" y="11"/>
                    </a:lnTo>
                    <a:lnTo>
                      <a:pt x="41" y="12"/>
                    </a:lnTo>
                    <a:lnTo>
                      <a:pt x="39" y="13"/>
                    </a:lnTo>
                    <a:lnTo>
                      <a:pt x="38" y="14"/>
                    </a:lnTo>
                    <a:lnTo>
                      <a:pt x="37" y="15"/>
                    </a:lnTo>
                    <a:lnTo>
                      <a:pt x="36" y="15"/>
                    </a:lnTo>
                    <a:lnTo>
                      <a:pt x="35" y="15"/>
                    </a:lnTo>
                    <a:lnTo>
                      <a:pt x="34" y="15"/>
                    </a:lnTo>
                    <a:lnTo>
                      <a:pt x="33" y="15"/>
                    </a:lnTo>
                    <a:lnTo>
                      <a:pt x="32" y="15"/>
                    </a:lnTo>
                    <a:lnTo>
                      <a:pt x="31" y="16"/>
                    </a:lnTo>
                    <a:lnTo>
                      <a:pt x="30" y="16"/>
                    </a:lnTo>
                    <a:lnTo>
                      <a:pt x="30" y="16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8"/>
                    </a:lnTo>
                    <a:lnTo>
                      <a:pt x="29" y="19"/>
                    </a:lnTo>
                    <a:lnTo>
                      <a:pt x="29" y="20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29" y="22"/>
                    </a:lnTo>
                    <a:lnTo>
                      <a:pt x="28" y="23"/>
                    </a:lnTo>
                    <a:lnTo>
                      <a:pt x="28" y="23"/>
                    </a:lnTo>
                    <a:lnTo>
                      <a:pt x="27" y="23"/>
                    </a:lnTo>
                    <a:lnTo>
                      <a:pt x="27" y="23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5" y="26"/>
                    </a:lnTo>
                    <a:lnTo>
                      <a:pt x="25" y="28"/>
                    </a:lnTo>
                    <a:lnTo>
                      <a:pt x="25" y="29"/>
                    </a:lnTo>
                    <a:lnTo>
                      <a:pt x="25" y="30"/>
                    </a:lnTo>
                    <a:lnTo>
                      <a:pt x="26" y="31"/>
                    </a:lnTo>
                    <a:lnTo>
                      <a:pt x="26" y="32"/>
                    </a:lnTo>
                    <a:lnTo>
                      <a:pt x="26" y="33"/>
                    </a:lnTo>
                    <a:lnTo>
                      <a:pt x="26" y="33"/>
                    </a:lnTo>
                    <a:lnTo>
                      <a:pt x="26" y="34"/>
                    </a:lnTo>
                    <a:lnTo>
                      <a:pt x="26" y="35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8"/>
                    </a:lnTo>
                    <a:lnTo>
                      <a:pt x="22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2" y="28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3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2"/>
                    </a:lnTo>
                    <a:lnTo>
                      <a:pt x="21" y="22"/>
                    </a:lnTo>
                    <a:lnTo>
                      <a:pt x="21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7" y="20"/>
                    </a:lnTo>
                    <a:lnTo>
                      <a:pt x="15" y="18"/>
                    </a:lnTo>
                    <a:lnTo>
                      <a:pt x="13" y="17"/>
                    </a:lnTo>
                    <a:lnTo>
                      <a:pt x="11" y="16"/>
                    </a:lnTo>
                    <a:lnTo>
                      <a:pt x="9" y="15"/>
                    </a:lnTo>
                    <a:lnTo>
                      <a:pt x="7" y="14"/>
                    </a:lnTo>
                    <a:lnTo>
                      <a:pt x="6" y="12"/>
                    </a:lnTo>
                    <a:lnTo>
                      <a:pt x="4" y="12"/>
                    </a:lnTo>
                    <a:lnTo>
                      <a:pt x="4" y="11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2" y="6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  <a:moveTo>
                      <a:pt x="92" y="0"/>
                    </a:moveTo>
                    <a:lnTo>
                      <a:pt x="97" y="0"/>
                    </a:lnTo>
                    <a:lnTo>
                      <a:pt x="98" y="1"/>
                    </a:lnTo>
                    <a:lnTo>
                      <a:pt x="99" y="2"/>
                    </a:lnTo>
                    <a:lnTo>
                      <a:pt x="101" y="3"/>
                    </a:lnTo>
                    <a:lnTo>
                      <a:pt x="103" y="4"/>
                    </a:lnTo>
                    <a:lnTo>
                      <a:pt x="104" y="5"/>
                    </a:lnTo>
                    <a:lnTo>
                      <a:pt x="105" y="6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7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8" y="9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10" y="9"/>
                    </a:lnTo>
                    <a:lnTo>
                      <a:pt x="111" y="9"/>
                    </a:lnTo>
                    <a:lnTo>
                      <a:pt x="112" y="10"/>
                    </a:lnTo>
                    <a:lnTo>
                      <a:pt x="113" y="10"/>
                    </a:lnTo>
                    <a:lnTo>
                      <a:pt x="114" y="10"/>
                    </a:lnTo>
                    <a:lnTo>
                      <a:pt x="115" y="10"/>
                    </a:lnTo>
                    <a:lnTo>
                      <a:pt x="116" y="10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8" y="10"/>
                    </a:lnTo>
                    <a:lnTo>
                      <a:pt x="119" y="10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3"/>
                    </a:lnTo>
                    <a:lnTo>
                      <a:pt x="126" y="13"/>
                    </a:lnTo>
                    <a:lnTo>
                      <a:pt x="127" y="13"/>
                    </a:lnTo>
                    <a:lnTo>
                      <a:pt x="128" y="14"/>
                    </a:lnTo>
                    <a:lnTo>
                      <a:pt x="128" y="14"/>
                    </a:lnTo>
                    <a:lnTo>
                      <a:pt x="129" y="15"/>
                    </a:lnTo>
                    <a:lnTo>
                      <a:pt x="130" y="15"/>
                    </a:lnTo>
                    <a:lnTo>
                      <a:pt x="131" y="16"/>
                    </a:lnTo>
                    <a:lnTo>
                      <a:pt x="132" y="17"/>
                    </a:lnTo>
                    <a:lnTo>
                      <a:pt x="133" y="18"/>
                    </a:lnTo>
                    <a:lnTo>
                      <a:pt x="134" y="18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7" y="21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7" y="22"/>
                    </a:lnTo>
                    <a:lnTo>
                      <a:pt x="136" y="21"/>
                    </a:lnTo>
                    <a:lnTo>
                      <a:pt x="135" y="21"/>
                    </a:lnTo>
                    <a:lnTo>
                      <a:pt x="134" y="21"/>
                    </a:lnTo>
                    <a:lnTo>
                      <a:pt x="133" y="21"/>
                    </a:lnTo>
                    <a:lnTo>
                      <a:pt x="132" y="20"/>
                    </a:lnTo>
                    <a:lnTo>
                      <a:pt x="131" y="20"/>
                    </a:lnTo>
                    <a:lnTo>
                      <a:pt x="130" y="20"/>
                    </a:lnTo>
                    <a:lnTo>
                      <a:pt x="129" y="18"/>
                    </a:lnTo>
                    <a:lnTo>
                      <a:pt x="128" y="17"/>
                    </a:lnTo>
                    <a:lnTo>
                      <a:pt x="127" y="16"/>
                    </a:lnTo>
                    <a:lnTo>
                      <a:pt x="125" y="16"/>
                    </a:lnTo>
                    <a:lnTo>
                      <a:pt x="122" y="15"/>
                    </a:lnTo>
                    <a:lnTo>
                      <a:pt x="119" y="14"/>
                    </a:lnTo>
                    <a:lnTo>
                      <a:pt x="115" y="13"/>
                    </a:lnTo>
                    <a:lnTo>
                      <a:pt x="113" y="12"/>
                    </a:lnTo>
                    <a:lnTo>
                      <a:pt x="111" y="12"/>
                    </a:lnTo>
                    <a:lnTo>
                      <a:pt x="111" y="12"/>
                    </a:lnTo>
                    <a:lnTo>
                      <a:pt x="110" y="11"/>
                    </a:lnTo>
                    <a:lnTo>
                      <a:pt x="109" y="11"/>
                    </a:lnTo>
                    <a:lnTo>
                      <a:pt x="109" y="11"/>
                    </a:lnTo>
                    <a:lnTo>
                      <a:pt x="109" y="10"/>
                    </a:lnTo>
                    <a:lnTo>
                      <a:pt x="108" y="10"/>
                    </a:lnTo>
                    <a:lnTo>
                      <a:pt x="108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0"/>
                    </a:lnTo>
                    <a:lnTo>
                      <a:pt x="106" y="11"/>
                    </a:lnTo>
                    <a:lnTo>
                      <a:pt x="106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1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10"/>
                    </a:lnTo>
                    <a:lnTo>
                      <a:pt x="105" y="9"/>
                    </a:lnTo>
                    <a:lnTo>
                      <a:pt x="106" y="9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4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3" y="8"/>
                    </a:lnTo>
                    <a:lnTo>
                      <a:pt x="102" y="8"/>
                    </a:lnTo>
                    <a:lnTo>
                      <a:pt x="102" y="7"/>
                    </a:lnTo>
                    <a:lnTo>
                      <a:pt x="100" y="6"/>
                    </a:lnTo>
                    <a:lnTo>
                      <a:pt x="99" y="5"/>
                    </a:lnTo>
                    <a:lnTo>
                      <a:pt x="98" y="4"/>
                    </a:lnTo>
                    <a:lnTo>
                      <a:pt x="97" y="3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3" y="1"/>
                    </a:lnTo>
                    <a:lnTo>
                      <a:pt x="92" y="0"/>
                    </a:lnTo>
                    <a:close/>
                    <a:moveTo>
                      <a:pt x="132" y="0"/>
                    </a:move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1"/>
                    </a:lnTo>
                    <a:lnTo>
                      <a:pt x="148" y="2"/>
                    </a:lnTo>
                    <a:lnTo>
                      <a:pt x="149" y="3"/>
                    </a:lnTo>
                    <a:lnTo>
                      <a:pt x="151" y="3"/>
                    </a:lnTo>
                    <a:lnTo>
                      <a:pt x="152" y="4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4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5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6"/>
                    </a:lnTo>
                    <a:lnTo>
                      <a:pt x="156" y="5"/>
                    </a:lnTo>
                    <a:lnTo>
                      <a:pt x="156" y="5"/>
                    </a:lnTo>
                    <a:lnTo>
                      <a:pt x="157" y="5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7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6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8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5"/>
                    </a:lnTo>
                    <a:lnTo>
                      <a:pt x="159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4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1" y="5"/>
                    </a:lnTo>
                    <a:lnTo>
                      <a:pt x="162" y="4"/>
                    </a:lnTo>
                    <a:lnTo>
                      <a:pt x="161" y="4"/>
                    </a:lnTo>
                    <a:lnTo>
                      <a:pt x="161" y="4"/>
                    </a:lnTo>
                    <a:lnTo>
                      <a:pt x="161" y="3"/>
                    </a:lnTo>
                    <a:lnTo>
                      <a:pt x="161" y="3"/>
                    </a:lnTo>
                    <a:lnTo>
                      <a:pt x="162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3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3" y="2"/>
                    </a:lnTo>
                    <a:lnTo>
                      <a:pt x="164" y="2"/>
                    </a:lnTo>
                    <a:lnTo>
                      <a:pt x="165" y="2"/>
                    </a:lnTo>
                    <a:lnTo>
                      <a:pt x="165" y="2"/>
                    </a:lnTo>
                    <a:lnTo>
                      <a:pt x="166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8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9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8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7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2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6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3"/>
                    </a:lnTo>
                    <a:lnTo>
                      <a:pt x="165" y="4"/>
                    </a:lnTo>
                    <a:lnTo>
                      <a:pt x="165" y="4"/>
                    </a:lnTo>
                    <a:lnTo>
                      <a:pt x="164" y="4"/>
                    </a:lnTo>
                    <a:lnTo>
                      <a:pt x="164" y="4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4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5" y="5"/>
                    </a:lnTo>
                    <a:lnTo>
                      <a:pt x="164" y="5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4" y="6"/>
                    </a:lnTo>
                    <a:lnTo>
                      <a:pt x="163" y="6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2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5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6"/>
                    </a:lnTo>
                    <a:lnTo>
                      <a:pt x="166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5"/>
                    </a:lnTo>
                    <a:lnTo>
                      <a:pt x="167" y="4"/>
                    </a:lnTo>
                    <a:lnTo>
                      <a:pt x="168" y="4"/>
                    </a:lnTo>
                    <a:lnTo>
                      <a:pt x="169" y="4"/>
                    </a:lnTo>
                    <a:lnTo>
                      <a:pt x="170" y="4"/>
                    </a:lnTo>
                    <a:lnTo>
                      <a:pt x="171" y="4"/>
                    </a:lnTo>
                    <a:lnTo>
                      <a:pt x="171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3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4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5" y="4"/>
                    </a:lnTo>
                    <a:lnTo>
                      <a:pt x="176" y="4"/>
                    </a:lnTo>
                    <a:lnTo>
                      <a:pt x="176" y="4"/>
                    </a:lnTo>
                    <a:lnTo>
                      <a:pt x="177" y="3"/>
                    </a:lnTo>
                    <a:lnTo>
                      <a:pt x="177" y="3"/>
                    </a:lnTo>
                    <a:lnTo>
                      <a:pt x="178" y="3"/>
                    </a:lnTo>
                    <a:lnTo>
                      <a:pt x="178" y="3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3" y="2"/>
                    </a:lnTo>
                    <a:lnTo>
                      <a:pt x="172" y="1"/>
                    </a:lnTo>
                    <a:lnTo>
                      <a:pt x="171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173" y="1"/>
                    </a:lnTo>
                    <a:lnTo>
                      <a:pt x="175" y="1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3" y="1"/>
                    </a:lnTo>
                    <a:lnTo>
                      <a:pt x="184" y="1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232" y="0"/>
                    </a:lnTo>
                    <a:lnTo>
                      <a:pt x="232" y="0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1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2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1" y="2"/>
                    </a:lnTo>
                    <a:lnTo>
                      <a:pt x="230" y="2"/>
                    </a:lnTo>
                    <a:lnTo>
                      <a:pt x="230" y="2"/>
                    </a:lnTo>
                    <a:lnTo>
                      <a:pt x="230" y="3"/>
                    </a:lnTo>
                    <a:lnTo>
                      <a:pt x="230" y="4"/>
                    </a:lnTo>
                    <a:lnTo>
                      <a:pt x="230" y="4"/>
                    </a:lnTo>
                    <a:lnTo>
                      <a:pt x="230" y="5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6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7"/>
                    </a:lnTo>
                    <a:lnTo>
                      <a:pt x="230" y="8"/>
                    </a:lnTo>
                    <a:lnTo>
                      <a:pt x="230" y="9"/>
                    </a:lnTo>
                    <a:lnTo>
                      <a:pt x="230" y="10"/>
                    </a:lnTo>
                    <a:lnTo>
                      <a:pt x="230" y="11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4"/>
                    </a:lnTo>
                    <a:lnTo>
                      <a:pt x="228" y="15"/>
                    </a:lnTo>
                    <a:lnTo>
                      <a:pt x="226" y="16"/>
                    </a:lnTo>
                    <a:lnTo>
                      <a:pt x="225" y="17"/>
                    </a:lnTo>
                    <a:lnTo>
                      <a:pt x="223" y="20"/>
                    </a:lnTo>
                    <a:lnTo>
                      <a:pt x="222" y="22"/>
                    </a:lnTo>
                    <a:lnTo>
                      <a:pt x="221" y="25"/>
                    </a:lnTo>
                    <a:lnTo>
                      <a:pt x="220" y="27"/>
                    </a:lnTo>
                    <a:lnTo>
                      <a:pt x="219" y="29"/>
                    </a:lnTo>
                    <a:lnTo>
                      <a:pt x="218" y="32"/>
                    </a:lnTo>
                    <a:lnTo>
                      <a:pt x="218" y="33"/>
                    </a:lnTo>
                    <a:lnTo>
                      <a:pt x="218" y="33"/>
                    </a:lnTo>
                    <a:lnTo>
                      <a:pt x="218" y="34"/>
                    </a:lnTo>
                    <a:lnTo>
                      <a:pt x="217" y="35"/>
                    </a:lnTo>
                    <a:lnTo>
                      <a:pt x="217" y="36"/>
                    </a:lnTo>
                    <a:lnTo>
                      <a:pt x="216" y="37"/>
                    </a:lnTo>
                    <a:lnTo>
                      <a:pt x="216" y="38"/>
                    </a:lnTo>
                    <a:lnTo>
                      <a:pt x="215" y="38"/>
                    </a:lnTo>
                    <a:lnTo>
                      <a:pt x="180" y="38"/>
                    </a:lnTo>
                    <a:lnTo>
                      <a:pt x="177" y="36"/>
                    </a:lnTo>
                    <a:lnTo>
                      <a:pt x="174" y="34"/>
                    </a:lnTo>
                    <a:lnTo>
                      <a:pt x="171" y="32"/>
                    </a:lnTo>
                    <a:lnTo>
                      <a:pt x="169" y="30"/>
                    </a:lnTo>
                    <a:lnTo>
                      <a:pt x="166" y="28"/>
                    </a:lnTo>
                    <a:lnTo>
                      <a:pt x="165" y="27"/>
                    </a:lnTo>
                    <a:lnTo>
                      <a:pt x="164" y="26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4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3" y="25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2" y="24"/>
                    </a:lnTo>
                    <a:lnTo>
                      <a:pt x="161" y="24"/>
                    </a:lnTo>
                    <a:lnTo>
                      <a:pt x="161" y="24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1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59" y="22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7" y="20"/>
                    </a:lnTo>
                    <a:lnTo>
                      <a:pt x="156" y="20"/>
                    </a:lnTo>
                    <a:lnTo>
                      <a:pt x="156" y="18"/>
                    </a:lnTo>
                    <a:lnTo>
                      <a:pt x="154" y="17"/>
                    </a:lnTo>
                    <a:lnTo>
                      <a:pt x="152" y="16"/>
                    </a:lnTo>
                    <a:lnTo>
                      <a:pt x="149" y="14"/>
                    </a:lnTo>
                    <a:lnTo>
                      <a:pt x="147" y="13"/>
                    </a:lnTo>
                    <a:lnTo>
                      <a:pt x="144" y="11"/>
                    </a:lnTo>
                    <a:lnTo>
                      <a:pt x="142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39" y="8"/>
                    </a:lnTo>
                    <a:lnTo>
                      <a:pt x="138" y="7"/>
                    </a:lnTo>
                    <a:lnTo>
                      <a:pt x="137" y="6"/>
                    </a:lnTo>
                    <a:lnTo>
                      <a:pt x="135" y="4"/>
                    </a:lnTo>
                    <a:lnTo>
                      <a:pt x="134" y="3"/>
                    </a:lnTo>
                    <a:lnTo>
                      <a:pt x="133" y="1"/>
                    </a:lnTo>
                    <a:lnTo>
                      <a:pt x="132" y="0"/>
                    </a:lnTo>
                    <a:close/>
                    <a:moveTo>
                      <a:pt x="168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1" y="35"/>
                    </a:lnTo>
                    <a:lnTo>
                      <a:pt x="160" y="34"/>
                    </a:lnTo>
                    <a:lnTo>
                      <a:pt x="158" y="33"/>
                    </a:lnTo>
                    <a:lnTo>
                      <a:pt x="156" y="31"/>
                    </a:lnTo>
                    <a:lnTo>
                      <a:pt x="154" y="30"/>
                    </a:lnTo>
                    <a:lnTo>
                      <a:pt x="151" y="29"/>
                    </a:lnTo>
                    <a:lnTo>
                      <a:pt x="147" y="28"/>
                    </a:lnTo>
                    <a:lnTo>
                      <a:pt x="146" y="27"/>
                    </a:lnTo>
                    <a:lnTo>
                      <a:pt x="145" y="27"/>
                    </a:lnTo>
                    <a:lnTo>
                      <a:pt x="143" y="27"/>
                    </a:lnTo>
                    <a:lnTo>
                      <a:pt x="142" y="26"/>
                    </a:lnTo>
                    <a:lnTo>
                      <a:pt x="141" y="26"/>
                    </a:lnTo>
                    <a:lnTo>
                      <a:pt x="141" y="25"/>
                    </a:lnTo>
                    <a:lnTo>
                      <a:pt x="141" y="24"/>
                    </a:lnTo>
                    <a:lnTo>
                      <a:pt x="141" y="23"/>
                    </a:lnTo>
                    <a:lnTo>
                      <a:pt x="143" y="24"/>
                    </a:lnTo>
                    <a:lnTo>
                      <a:pt x="146" y="24"/>
                    </a:lnTo>
                    <a:lnTo>
                      <a:pt x="149" y="25"/>
                    </a:lnTo>
                    <a:lnTo>
                      <a:pt x="152" y="26"/>
                    </a:lnTo>
                    <a:lnTo>
                      <a:pt x="156" y="27"/>
                    </a:lnTo>
                    <a:lnTo>
                      <a:pt x="158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1"/>
                    </a:lnTo>
                    <a:lnTo>
                      <a:pt x="162" y="31"/>
                    </a:lnTo>
                    <a:lnTo>
                      <a:pt x="163" y="31"/>
                    </a:lnTo>
                    <a:lnTo>
                      <a:pt x="164" y="32"/>
                    </a:lnTo>
                    <a:lnTo>
                      <a:pt x="165" y="33"/>
                    </a:lnTo>
                    <a:lnTo>
                      <a:pt x="166" y="34"/>
                    </a:lnTo>
                    <a:lnTo>
                      <a:pt x="166" y="35"/>
                    </a:lnTo>
                    <a:lnTo>
                      <a:pt x="167" y="36"/>
                    </a:lnTo>
                    <a:lnTo>
                      <a:pt x="167" y="37"/>
                    </a:lnTo>
                    <a:lnTo>
                      <a:pt x="168" y="38"/>
                    </a:lnTo>
                    <a:close/>
                    <a:moveTo>
                      <a:pt x="139" y="38"/>
                    </a:moveTo>
                    <a:lnTo>
                      <a:pt x="138" y="38"/>
                    </a:lnTo>
                    <a:lnTo>
                      <a:pt x="138" y="37"/>
                    </a:lnTo>
                    <a:lnTo>
                      <a:pt x="138" y="35"/>
                    </a:lnTo>
                    <a:lnTo>
                      <a:pt x="138" y="33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38" y="29"/>
                    </a:lnTo>
                    <a:lnTo>
                      <a:pt x="138" y="28"/>
                    </a:lnTo>
                    <a:lnTo>
                      <a:pt x="138" y="27"/>
                    </a:lnTo>
                    <a:lnTo>
                      <a:pt x="139" y="28"/>
                    </a:lnTo>
                    <a:lnTo>
                      <a:pt x="139" y="29"/>
                    </a:lnTo>
                    <a:lnTo>
                      <a:pt x="139" y="30"/>
                    </a:lnTo>
                    <a:lnTo>
                      <a:pt x="139" y="31"/>
                    </a:lnTo>
                    <a:lnTo>
                      <a:pt x="139" y="33"/>
                    </a:lnTo>
                    <a:lnTo>
                      <a:pt x="139" y="35"/>
                    </a:lnTo>
                    <a:lnTo>
                      <a:pt x="139" y="37"/>
                    </a:lnTo>
                    <a:lnTo>
                      <a:pt x="139" y="38"/>
                    </a:lnTo>
                    <a:close/>
                    <a:moveTo>
                      <a:pt x="137" y="38"/>
                    </a:moveTo>
                    <a:lnTo>
                      <a:pt x="136" y="38"/>
                    </a:lnTo>
                    <a:lnTo>
                      <a:pt x="136" y="38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6" y="36"/>
                    </a:lnTo>
                    <a:lnTo>
                      <a:pt x="136" y="35"/>
                    </a:lnTo>
                    <a:lnTo>
                      <a:pt x="136" y="35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7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4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5"/>
                    </a:lnTo>
                    <a:lnTo>
                      <a:pt x="137" y="36"/>
                    </a:lnTo>
                    <a:lnTo>
                      <a:pt x="137" y="36"/>
                    </a:lnTo>
                    <a:lnTo>
                      <a:pt x="137" y="37"/>
                    </a:lnTo>
                    <a:lnTo>
                      <a:pt x="137" y="37"/>
                    </a:lnTo>
                    <a:lnTo>
                      <a:pt x="137" y="38"/>
                    </a:lnTo>
                    <a:lnTo>
                      <a:pt x="137" y="38"/>
                    </a:lnTo>
                    <a:close/>
                    <a:moveTo>
                      <a:pt x="66" y="38"/>
                    </a:moveTo>
                    <a:lnTo>
                      <a:pt x="59" y="38"/>
                    </a:lnTo>
                    <a:lnTo>
                      <a:pt x="59" y="37"/>
                    </a:lnTo>
                    <a:lnTo>
                      <a:pt x="59" y="35"/>
                    </a:lnTo>
                    <a:lnTo>
                      <a:pt x="59" y="33"/>
                    </a:lnTo>
                    <a:lnTo>
                      <a:pt x="58" y="30"/>
                    </a:lnTo>
                    <a:lnTo>
                      <a:pt x="58" y="29"/>
                    </a:lnTo>
                    <a:lnTo>
                      <a:pt x="59" y="27"/>
                    </a:lnTo>
                    <a:lnTo>
                      <a:pt x="59" y="26"/>
                    </a:lnTo>
                    <a:lnTo>
                      <a:pt x="59" y="26"/>
                    </a:lnTo>
                    <a:lnTo>
                      <a:pt x="60" y="26"/>
                    </a:lnTo>
                    <a:lnTo>
                      <a:pt x="60" y="26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0" y="25"/>
                    </a:lnTo>
                    <a:lnTo>
                      <a:pt x="62" y="26"/>
                    </a:lnTo>
                    <a:lnTo>
                      <a:pt x="63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3"/>
                    </a:lnTo>
                    <a:lnTo>
                      <a:pt x="66" y="34"/>
                    </a:lnTo>
                    <a:lnTo>
                      <a:pt x="66" y="37"/>
                    </a:lnTo>
                    <a:lnTo>
                      <a:pt x="66" y="38"/>
                    </a:lnTo>
                    <a:close/>
                    <a:moveTo>
                      <a:pt x="136" y="33"/>
                    </a:move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7" y="33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2"/>
                    </a:lnTo>
                    <a:lnTo>
                      <a:pt x="137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lnTo>
                      <a:pt x="136" y="33"/>
                    </a:lnTo>
                    <a:close/>
                    <a:moveTo>
                      <a:pt x="98" y="30"/>
                    </a:moveTo>
                    <a:lnTo>
                      <a:pt x="98" y="30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9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7"/>
                    </a:lnTo>
                    <a:lnTo>
                      <a:pt x="99" y="28"/>
                    </a:lnTo>
                    <a:lnTo>
                      <a:pt x="99" y="28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7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0" y="26"/>
                    </a:lnTo>
                    <a:lnTo>
                      <a:pt x="100" y="27"/>
                    </a:lnTo>
                    <a:lnTo>
                      <a:pt x="100" y="28"/>
                    </a:lnTo>
                    <a:lnTo>
                      <a:pt x="99" y="28"/>
                    </a:lnTo>
                    <a:lnTo>
                      <a:pt x="99" y="29"/>
                    </a:lnTo>
                    <a:lnTo>
                      <a:pt x="99" y="29"/>
                    </a:lnTo>
                    <a:lnTo>
                      <a:pt x="99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lnTo>
                      <a:pt x="98" y="30"/>
                    </a:lnTo>
                    <a:close/>
                    <a:moveTo>
                      <a:pt x="101" y="29"/>
                    </a:move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8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7"/>
                    </a:lnTo>
                    <a:lnTo>
                      <a:pt x="101" y="26"/>
                    </a:lnTo>
                    <a:lnTo>
                      <a:pt x="101" y="26"/>
                    </a:lnTo>
                    <a:lnTo>
                      <a:pt x="102" y="25"/>
                    </a:lnTo>
                    <a:lnTo>
                      <a:pt x="102" y="23"/>
                    </a:lnTo>
                    <a:lnTo>
                      <a:pt x="103" y="22"/>
                    </a:lnTo>
                    <a:lnTo>
                      <a:pt x="103" y="20"/>
                    </a:lnTo>
                    <a:lnTo>
                      <a:pt x="103" y="19"/>
                    </a:lnTo>
                    <a:lnTo>
                      <a:pt x="104" y="19"/>
                    </a:lnTo>
                    <a:lnTo>
                      <a:pt x="104" y="18"/>
                    </a:lnTo>
                    <a:lnTo>
                      <a:pt x="104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6" y="16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7" y="16"/>
                    </a:lnTo>
                    <a:lnTo>
                      <a:pt x="105" y="17"/>
                    </a:lnTo>
                    <a:lnTo>
                      <a:pt x="105" y="19"/>
                    </a:lnTo>
                    <a:lnTo>
                      <a:pt x="104" y="21"/>
                    </a:lnTo>
                    <a:lnTo>
                      <a:pt x="103" y="23"/>
                    </a:lnTo>
                    <a:lnTo>
                      <a:pt x="103" y="24"/>
                    </a:lnTo>
                    <a:lnTo>
                      <a:pt x="102" y="26"/>
                    </a:lnTo>
                    <a:lnTo>
                      <a:pt x="102" y="28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lnTo>
                      <a:pt x="101" y="29"/>
                    </a:lnTo>
                    <a:close/>
                    <a:moveTo>
                      <a:pt x="100" y="25"/>
                    </a:move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99" y="24"/>
                    </a:lnTo>
                    <a:lnTo>
                      <a:pt x="99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0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4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1" y="25"/>
                    </a:lnTo>
                    <a:lnTo>
                      <a:pt x="100" y="25"/>
                    </a:lnTo>
                    <a:lnTo>
                      <a:pt x="100" y="25"/>
                    </a:lnTo>
                    <a:lnTo>
                      <a:pt x="100" y="25"/>
                    </a:lnTo>
                    <a:close/>
                    <a:moveTo>
                      <a:pt x="138" y="24"/>
                    </a:move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lnTo>
                      <a:pt x="138" y="24"/>
                    </a:lnTo>
                    <a:close/>
                    <a:moveTo>
                      <a:pt x="101" y="23"/>
                    </a:move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2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2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lnTo>
                      <a:pt x="101" y="23"/>
                    </a:lnTo>
                    <a:close/>
                    <a:moveTo>
                      <a:pt x="108" y="9"/>
                    </a:move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7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8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8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9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lnTo>
                      <a:pt x="108" y="9"/>
                    </a:lnTo>
                    <a:close/>
                    <a:moveTo>
                      <a:pt x="170" y="1"/>
                    </a:move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0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1" y="1"/>
                    </a:lnTo>
                    <a:lnTo>
                      <a:pt x="170" y="1"/>
                    </a:lnTo>
                    <a:lnTo>
                      <a:pt x="17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7" name="Freeform 25"/>
              <p:cNvSpPr>
                <a:spLocks noEditPoints="1"/>
              </p:cNvSpPr>
              <p:nvPr/>
            </p:nvSpPr>
            <p:spPr bwMode="auto">
              <a:xfrm>
                <a:off x="1042" y="385"/>
                <a:ext cx="344" cy="38"/>
              </a:xfrm>
              <a:custGeom>
                <a:avLst/>
                <a:gdLst>
                  <a:gd name="T0" fmla="*/ 332 w 344"/>
                  <a:gd name="T1" fmla="*/ 5 h 38"/>
                  <a:gd name="T2" fmla="*/ 218 w 344"/>
                  <a:gd name="T3" fmla="*/ 38 h 38"/>
                  <a:gd name="T4" fmla="*/ 223 w 344"/>
                  <a:gd name="T5" fmla="*/ 35 h 38"/>
                  <a:gd name="T6" fmla="*/ 225 w 344"/>
                  <a:gd name="T7" fmla="*/ 34 h 38"/>
                  <a:gd name="T8" fmla="*/ 226 w 344"/>
                  <a:gd name="T9" fmla="*/ 34 h 38"/>
                  <a:gd name="T10" fmla="*/ 227 w 344"/>
                  <a:gd name="T11" fmla="*/ 12 h 38"/>
                  <a:gd name="T12" fmla="*/ 232 w 344"/>
                  <a:gd name="T13" fmla="*/ 12 h 38"/>
                  <a:gd name="T14" fmla="*/ 236 w 344"/>
                  <a:gd name="T15" fmla="*/ 12 h 38"/>
                  <a:gd name="T16" fmla="*/ 238 w 344"/>
                  <a:gd name="T17" fmla="*/ 12 h 38"/>
                  <a:gd name="T18" fmla="*/ 242 w 344"/>
                  <a:gd name="T19" fmla="*/ 13 h 38"/>
                  <a:gd name="T20" fmla="*/ 244 w 344"/>
                  <a:gd name="T21" fmla="*/ 13 h 38"/>
                  <a:gd name="T22" fmla="*/ 246 w 344"/>
                  <a:gd name="T23" fmla="*/ 14 h 38"/>
                  <a:gd name="T24" fmla="*/ 247 w 344"/>
                  <a:gd name="T25" fmla="*/ 15 h 38"/>
                  <a:gd name="T26" fmla="*/ 248 w 344"/>
                  <a:gd name="T27" fmla="*/ 14 h 38"/>
                  <a:gd name="T28" fmla="*/ 248 w 344"/>
                  <a:gd name="T29" fmla="*/ 35 h 38"/>
                  <a:gd name="T30" fmla="*/ 258 w 344"/>
                  <a:gd name="T31" fmla="*/ 25 h 38"/>
                  <a:gd name="T32" fmla="*/ 270 w 344"/>
                  <a:gd name="T33" fmla="*/ 21 h 38"/>
                  <a:gd name="T34" fmla="*/ 162 w 344"/>
                  <a:gd name="T35" fmla="*/ 35 h 38"/>
                  <a:gd name="T36" fmla="*/ 115 w 344"/>
                  <a:gd name="T37" fmla="*/ 36 h 38"/>
                  <a:gd name="T38" fmla="*/ 114 w 344"/>
                  <a:gd name="T39" fmla="*/ 34 h 38"/>
                  <a:gd name="T40" fmla="*/ 128 w 344"/>
                  <a:gd name="T41" fmla="*/ 38 h 38"/>
                  <a:gd name="T42" fmla="*/ 92 w 344"/>
                  <a:gd name="T43" fmla="*/ 38 h 38"/>
                  <a:gd name="T44" fmla="*/ 64 w 344"/>
                  <a:gd name="T45" fmla="*/ 32 h 38"/>
                  <a:gd name="T46" fmla="*/ 50 w 344"/>
                  <a:gd name="T47" fmla="*/ 37 h 38"/>
                  <a:gd name="T48" fmla="*/ 14 w 344"/>
                  <a:gd name="T49" fmla="*/ 13 h 38"/>
                  <a:gd name="T50" fmla="*/ 17 w 344"/>
                  <a:gd name="T51" fmla="*/ 12 h 38"/>
                  <a:gd name="T52" fmla="*/ 21 w 344"/>
                  <a:gd name="T53" fmla="*/ 20 h 38"/>
                  <a:gd name="T54" fmla="*/ 31 w 344"/>
                  <a:gd name="T55" fmla="*/ 32 h 38"/>
                  <a:gd name="T56" fmla="*/ 32 w 344"/>
                  <a:gd name="T57" fmla="*/ 34 h 38"/>
                  <a:gd name="T58" fmla="*/ 34 w 344"/>
                  <a:gd name="T59" fmla="*/ 37 h 38"/>
                  <a:gd name="T60" fmla="*/ 44 w 344"/>
                  <a:gd name="T61" fmla="*/ 2 h 38"/>
                  <a:gd name="T62" fmla="*/ 49 w 344"/>
                  <a:gd name="T63" fmla="*/ 0 h 38"/>
                  <a:gd name="T64" fmla="*/ 78 w 344"/>
                  <a:gd name="T65" fmla="*/ 0 h 38"/>
                  <a:gd name="T66" fmla="*/ 63 w 344"/>
                  <a:gd name="T67" fmla="*/ 1 h 38"/>
                  <a:gd name="T68" fmla="*/ 67 w 344"/>
                  <a:gd name="T69" fmla="*/ 10 h 38"/>
                  <a:gd name="T70" fmla="*/ 72 w 344"/>
                  <a:gd name="T71" fmla="*/ 20 h 38"/>
                  <a:gd name="T72" fmla="*/ 74 w 344"/>
                  <a:gd name="T73" fmla="*/ 21 h 38"/>
                  <a:gd name="T74" fmla="*/ 75 w 344"/>
                  <a:gd name="T75" fmla="*/ 21 h 38"/>
                  <a:gd name="T76" fmla="*/ 77 w 344"/>
                  <a:gd name="T77" fmla="*/ 19 h 38"/>
                  <a:gd name="T78" fmla="*/ 81 w 344"/>
                  <a:gd name="T79" fmla="*/ 16 h 38"/>
                  <a:gd name="T80" fmla="*/ 85 w 344"/>
                  <a:gd name="T81" fmla="*/ 14 h 38"/>
                  <a:gd name="T82" fmla="*/ 82 w 344"/>
                  <a:gd name="T83" fmla="*/ 16 h 38"/>
                  <a:gd name="T84" fmla="*/ 81 w 344"/>
                  <a:gd name="T85" fmla="*/ 18 h 38"/>
                  <a:gd name="T86" fmla="*/ 82 w 344"/>
                  <a:gd name="T87" fmla="*/ 17 h 38"/>
                  <a:gd name="T88" fmla="*/ 84 w 344"/>
                  <a:gd name="T89" fmla="*/ 17 h 38"/>
                  <a:gd name="T90" fmla="*/ 73 w 344"/>
                  <a:gd name="T91" fmla="*/ 23 h 38"/>
                  <a:gd name="T92" fmla="*/ 21 w 344"/>
                  <a:gd name="T93" fmla="*/ 7 h 38"/>
                  <a:gd name="T94" fmla="*/ 9 w 344"/>
                  <a:gd name="T95" fmla="*/ 2 h 38"/>
                  <a:gd name="T96" fmla="*/ 93 w 344"/>
                  <a:gd name="T97" fmla="*/ 7 h 38"/>
                  <a:gd name="T98" fmla="*/ 157 w 344"/>
                  <a:gd name="T99" fmla="*/ 8 h 38"/>
                  <a:gd name="T100" fmla="*/ 152 w 344"/>
                  <a:gd name="T101" fmla="*/ 8 h 38"/>
                  <a:gd name="T102" fmla="*/ 174 w 344"/>
                  <a:gd name="T103" fmla="*/ 0 h 38"/>
                  <a:gd name="T104" fmla="*/ 182 w 344"/>
                  <a:gd name="T105" fmla="*/ 1 h 38"/>
                  <a:gd name="T106" fmla="*/ 209 w 344"/>
                  <a:gd name="T107" fmla="*/ 2 h 38"/>
                  <a:gd name="T108" fmla="*/ 197 w 344"/>
                  <a:gd name="T109" fmla="*/ 1 h 38"/>
                  <a:gd name="T110" fmla="*/ 220 w 344"/>
                  <a:gd name="T111" fmla="*/ 0 h 38"/>
                  <a:gd name="T112" fmla="*/ 236 w 344"/>
                  <a:gd name="T113" fmla="*/ 2 h 38"/>
                  <a:gd name="T114" fmla="*/ 95 w 344"/>
                  <a:gd name="T115" fmla="*/ 13 h 38"/>
                  <a:gd name="T116" fmla="*/ 102 w 344"/>
                  <a:gd name="T117" fmla="*/ 16 h 38"/>
                  <a:gd name="T118" fmla="*/ 110 w 344"/>
                  <a:gd name="T119" fmla="*/ 34 h 38"/>
                  <a:gd name="T120" fmla="*/ 88 w 344"/>
                  <a:gd name="T121" fmla="*/ 16 h 38"/>
                  <a:gd name="T122" fmla="*/ 92 w 344"/>
                  <a:gd name="T123" fmla="*/ 14 h 38"/>
                  <a:gd name="T124" fmla="*/ 88 w 344"/>
                  <a:gd name="T12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4" h="38">
                    <a:moveTo>
                      <a:pt x="321" y="38"/>
                    </a:move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1" y="38"/>
                    </a:lnTo>
                    <a:lnTo>
                      <a:pt x="322" y="37"/>
                    </a:lnTo>
                    <a:lnTo>
                      <a:pt x="323" y="36"/>
                    </a:lnTo>
                    <a:lnTo>
                      <a:pt x="324" y="35"/>
                    </a:lnTo>
                    <a:lnTo>
                      <a:pt x="324" y="34"/>
                    </a:lnTo>
                    <a:lnTo>
                      <a:pt x="324" y="30"/>
                    </a:lnTo>
                    <a:lnTo>
                      <a:pt x="324" y="27"/>
                    </a:lnTo>
                    <a:lnTo>
                      <a:pt x="325" y="25"/>
                    </a:lnTo>
                    <a:lnTo>
                      <a:pt x="325" y="23"/>
                    </a:lnTo>
                    <a:lnTo>
                      <a:pt x="325" y="21"/>
                    </a:lnTo>
                    <a:lnTo>
                      <a:pt x="326" y="19"/>
                    </a:lnTo>
                    <a:lnTo>
                      <a:pt x="327" y="17"/>
                    </a:lnTo>
                    <a:lnTo>
                      <a:pt x="328" y="16"/>
                    </a:lnTo>
                    <a:lnTo>
                      <a:pt x="329" y="15"/>
                    </a:lnTo>
                    <a:lnTo>
                      <a:pt x="331" y="13"/>
                    </a:lnTo>
                    <a:lnTo>
                      <a:pt x="331" y="12"/>
                    </a:lnTo>
                    <a:lnTo>
                      <a:pt x="331" y="11"/>
                    </a:lnTo>
                    <a:lnTo>
                      <a:pt x="332" y="10"/>
                    </a:lnTo>
                    <a:lnTo>
                      <a:pt x="332" y="9"/>
                    </a:lnTo>
                    <a:lnTo>
                      <a:pt x="332" y="8"/>
                    </a:lnTo>
                    <a:lnTo>
                      <a:pt x="332" y="7"/>
                    </a:lnTo>
                    <a:lnTo>
                      <a:pt x="332" y="6"/>
                    </a:lnTo>
                    <a:lnTo>
                      <a:pt x="332" y="5"/>
                    </a:lnTo>
                    <a:lnTo>
                      <a:pt x="332" y="5"/>
                    </a:lnTo>
                    <a:lnTo>
                      <a:pt x="332" y="4"/>
                    </a:lnTo>
                    <a:lnTo>
                      <a:pt x="332" y="3"/>
                    </a:lnTo>
                    <a:lnTo>
                      <a:pt x="332" y="2"/>
                    </a:lnTo>
                    <a:lnTo>
                      <a:pt x="332" y="2"/>
                    </a:lnTo>
                    <a:lnTo>
                      <a:pt x="332" y="1"/>
                    </a:lnTo>
                    <a:lnTo>
                      <a:pt x="332" y="1"/>
                    </a:lnTo>
                    <a:lnTo>
                      <a:pt x="332" y="0"/>
                    </a:lnTo>
                    <a:lnTo>
                      <a:pt x="344" y="0"/>
                    </a:lnTo>
                    <a:lnTo>
                      <a:pt x="344" y="1"/>
                    </a:lnTo>
                    <a:lnTo>
                      <a:pt x="344" y="2"/>
                    </a:lnTo>
                    <a:lnTo>
                      <a:pt x="344" y="4"/>
                    </a:lnTo>
                    <a:lnTo>
                      <a:pt x="344" y="5"/>
                    </a:lnTo>
                    <a:lnTo>
                      <a:pt x="344" y="6"/>
                    </a:lnTo>
                    <a:lnTo>
                      <a:pt x="344" y="7"/>
                    </a:lnTo>
                    <a:lnTo>
                      <a:pt x="343" y="8"/>
                    </a:lnTo>
                    <a:lnTo>
                      <a:pt x="343" y="10"/>
                    </a:lnTo>
                    <a:lnTo>
                      <a:pt x="343" y="13"/>
                    </a:lnTo>
                    <a:lnTo>
                      <a:pt x="343" y="16"/>
                    </a:lnTo>
                    <a:lnTo>
                      <a:pt x="343" y="20"/>
                    </a:lnTo>
                    <a:lnTo>
                      <a:pt x="343" y="24"/>
                    </a:lnTo>
                    <a:lnTo>
                      <a:pt x="343" y="27"/>
                    </a:lnTo>
                    <a:lnTo>
                      <a:pt x="343" y="31"/>
                    </a:lnTo>
                    <a:lnTo>
                      <a:pt x="343" y="34"/>
                    </a:lnTo>
                    <a:lnTo>
                      <a:pt x="343" y="38"/>
                    </a:lnTo>
                    <a:lnTo>
                      <a:pt x="321" y="38"/>
                    </a:lnTo>
                    <a:close/>
                    <a:moveTo>
                      <a:pt x="264" y="38"/>
                    </a:moveTo>
                    <a:lnTo>
                      <a:pt x="217" y="38"/>
                    </a:lnTo>
                    <a:lnTo>
                      <a:pt x="217" y="38"/>
                    </a:lnTo>
                    <a:lnTo>
                      <a:pt x="217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8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8"/>
                    </a:lnTo>
                    <a:lnTo>
                      <a:pt x="219" y="37"/>
                    </a:lnTo>
                    <a:lnTo>
                      <a:pt x="219" y="37"/>
                    </a:lnTo>
                    <a:lnTo>
                      <a:pt x="220" y="37"/>
                    </a:lnTo>
                    <a:lnTo>
                      <a:pt x="220" y="36"/>
                    </a:lnTo>
                    <a:lnTo>
                      <a:pt x="220" y="36"/>
                    </a:lnTo>
                    <a:lnTo>
                      <a:pt x="221" y="36"/>
                    </a:lnTo>
                    <a:lnTo>
                      <a:pt x="221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6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6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3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5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5" y="35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5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3"/>
                    </a:lnTo>
                    <a:lnTo>
                      <a:pt x="226" y="33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6" y="34"/>
                    </a:lnTo>
                    <a:lnTo>
                      <a:pt x="227" y="34"/>
                    </a:lnTo>
                    <a:lnTo>
                      <a:pt x="227" y="33"/>
                    </a:lnTo>
                    <a:lnTo>
                      <a:pt x="228" y="32"/>
                    </a:lnTo>
                    <a:lnTo>
                      <a:pt x="227" y="31"/>
                    </a:lnTo>
                    <a:lnTo>
                      <a:pt x="227" y="30"/>
                    </a:lnTo>
                    <a:lnTo>
                      <a:pt x="227" y="30"/>
                    </a:lnTo>
                    <a:lnTo>
                      <a:pt x="227" y="29"/>
                    </a:lnTo>
                    <a:lnTo>
                      <a:pt x="226" y="28"/>
                    </a:lnTo>
                    <a:lnTo>
                      <a:pt x="226" y="26"/>
                    </a:lnTo>
                    <a:lnTo>
                      <a:pt x="226" y="24"/>
                    </a:lnTo>
                    <a:lnTo>
                      <a:pt x="226" y="22"/>
                    </a:lnTo>
                    <a:lnTo>
                      <a:pt x="226" y="20"/>
                    </a:lnTo>
                    <a:lnTo>
                      <a:pt x="226" y="19"/>
                    </a:lnTo>
                    <a:lnTo>
                      <a:pt x="225" y="17"/>
                    </a:lnTo>
                    <a:lnTo>
                      <a:pt x="225" y="15"/>
                    </a:lnTo>
                    <a:lnTo>
                      <a:pt x="223" y="14"/>
                    </a:lnTo>
                    <a:lnTo>
                      <a:pt x="223" y="14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3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3" y="12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6" y="12"/>
                    </a:lnTo>
                    <a:lnTo>
                      <a:pt x="227" y="12"/>
                    </a:lnTo>
                    <a:lnTo>
                      <a:pt x="228" y="12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29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0" y="11"/>
                    </a:lnTo>
                    <a:lnTo>
                      <a:pt x="231" y="11"/>
                    </a:lnTo>
                    <a:lnTo>
                      <a:pt x="231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32" y="11"/>
                    </a:lnTo>
                    <a:lnTo>
                      <a:pt x="232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3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2"/>
                    </a:lnTo>
                    <a:lnTo>
                      <a:pt x="234" y="11"/>
                    </a:lnTo>
                    <a:lnTo>
                      <a:pt x="234" y="11"/>
                    </a:lnTo>
                    <a:lnTo>
                      <a:pt x="235" y="11"/>
                    </a:lnTo>
                    <a:lnTo>
                      <a:pt x="235" y="11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5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6" y="12"/>
                    </a:lnTo>
                    <a:lnTo>
                      <a:pt x="237" y="12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7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7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2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8" y="13"/>
                    </a:lnTo>
                    <a:lnTo>
                      <a:pt x="239" y="13"/>
                    </a:lnTo>
                    <a:lnTo>
                      <a:pt x="239" y="13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39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0" y="12"/>
                    </a:lnTo>
                    <a:lnTo>
                      <a:pt x="241" y="12"/>
                    </a:lnTo>
                    <a:lnTo>
                      <a:pt x="241" y="12"/>
                    </a:lnTo>
                    <a:lnTo>
                      <a:pt x="242" y="13"/>
                    </a:lnTo>
                    <a:lnTo>
                      <a:pt x="242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3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4"/>
                    </a:lnTo>
                    <a:lnTo>
                      <a:pt x="243" y="14"/>
                    </a:lnTo>
                    <a:lnTo>
                      <a:pt x="243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4"/>
                    </a:lnTo>
                    <a:lnTo>
                      <a:pt x="244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5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3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5" y="12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3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5"/>
                    </a:lnTo>
                    <a:lnTo>
                      <a:pt x="246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6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5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7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48" y="17"/>
                    </a:lnTo>
                    <a:lnTo>
                      <a:pt x="247" y="19"/>
                    </a:lnTo>
                    <a:lnTo>
                      <a:pt x="246" y="21"/>
                    </a:lnTo>
                    <a:lnTo>
                      <a:pt x="245" y="23"/>
                    </a:lnTo>
                    <a:lnTo>
                      <a:pt x="244" y="24"/>
                    </a:lnTo>
                    <a:lnTo>
                      <a:pt x="244" y="25"/>
                    </a:lnTo>
                    <a:lnTo>
                      <a:pt x="244" y="26"/>
                    </a:lnTo>
                    <a:lnTo>
                      <a:pt x="244" y="27"/>
                    </a:lnTo>
                    <a:lnTo>
                      <a:pt x="244" y="28"/>
                    </a:lnTo>
                    <a:lnTo>
                      <a:pt x="244" y="29"/>
                    </a:lnTo>
                    <a:lnTo>
                      <a:pt x="245" y="30"/>
                    </a:lnTo>
                    <a:lnTo>
                      <a:pt x="246" y="31"/>
                    </a:lnTo>
                    <a:lnTo>
                      <a:pt x="246" y="31"/>
                    </a:lnTo>
                    <a:lnTo>
                      <a:pt x="246" y="32"/>
                    </a:lnTo>
                    <a:lnTo>
                      <a:pt x="246" y="32"/>
                    </a:lnTo>
                    <a:lnTo>
                      <a:pt x="246" y="33"/>
                    </a:lnTo>
                    <a:lnTo>
                      <a:pt x="246" y="33"/>
                    </a:lnTo>
                    <a:lnTo>
                      <a:pt x="247" y="33"/>
                    </a:lnTo>
                    <a:lnTo>
                      <a:pt x="247" y="33"/>
                    </a:lnTo>
                    <a:lnTo>
                      <a:pt x="248" y="33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49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5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0" y="36"/>
                    </a:lnTo>
                    <a:lnTo>
                      <a:pt x="251" y="35"/>
                    </a:lnTo>
                    <a:lnTo>
                      <a:pt x="252" y="34"/>
                    </a:lnTo>
                    <a:lnTo>
                      <a:pt x="252" y="33"/>
                    </a:lnTo>
                    <a:lnTo>
                      <a:pt x="253" y="31"/>
                    </a:lnTo>
                    <a:lnTo>
                      <a:pt x="254" y="30"/>
                    </a:lnTo>
                    <a:lnTo>
                      <a:pt x="254" y="29"/>
                    </a:lnTo>
                    <a:lnTo>
                      <a:pt x="255" y="27"/>
                    </a:lnTo>
                    <a:lnTo>
                      <a:pt x="256" y="26"/>
                    </a:lnTo>
                    <a:lnTo>
                      <a:pt x="258" y="25"/>
                    </a:lnTo>
                    <a:lnTo>
                      <a:pt x="260" y="23"/>
                    </a:lnTo>
                    <a:lnTo>
                      <a:pt x="262" y="21"/>
                    </a:lnTo>
                    <a:lnTo>
                      <a:pt x="265" y="19"/>
                    </a:lnTo>
                    <a:lnTo>
                      <a:pt x="267" y="16"/>
                    </a:lnTo>
                    <a:lnTo>
                      <a:pt x="269" y="14"/>
                    </a:lnTo>
                    <a:lnTo>
                      <a:pt x="271" y="12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4" y="9"/>
                    </a:lnTo>
                    <a:lnTo>
                      <a:pt x="274" y="8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3" y="4"/>
                    </a:lnTo>
                    <a:lnTo>
                      <a:pt x="272" y="3"/>
                    </a:lnTo>
                    <a:lnTo>
                      <a:pt x="271" y="1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282" y="1"/>
                    </a:lnTo>
                    <a:lnTo>
                      <a:pt x="282" y="3"/>
                    </a:lnTo>
                    <a:lnTo>
                      <a:pt x="281" y="4"/>
                    </a:lnTo>
                    <a:lnTo>
                      <a:pt x="281" y="6"/>
                    </a:lnTo>
                    <a:lnTo>
                      <a:pt x="280" y="7"/>
                    </a:lnTo>
                    <a:lnTo>
                      <a:pt x="279" y="9"/>
                    </a:lnTo>
                    <a:lnTo>
                      <a:pt x="279" y="10"/>
                    </a:lnTo>
                    <a:lnTo>
                      <a:pt x="278" y="12"/>
                    </a:lnTo>
                    <a:lnTo>
                      <a:pt x="277" y="13"/>
                    </a:lnTo>
                    <a:lnTo>
                      <a:pt x="275" y="14"/>
                    </a:lnTo>
                    <a:lnTo>
                      <a:pt x="274" y="16"/>
                    </a:lnTo>
                    <a:lnTo>
                      <a:pt x="273" y="17"/>
                    </a:lnTo>
                    <a:lnTo>
                      <a:pt x="271" y="19"/>
                    </a:lnTo>
                    <a:lnTo>
                      <a:pt x="270" y="21"/>
                    </a:lnTo>
                    <a:lnTo>
                      <a:pt x="269" y="22"/>
                    </a:lnTo>
                    <a:lnTo>
                      <a:pt x="269" y="23"/>
                    </a:lnTo>
                    <a:lnTo>
                      <a:pt x="267" y="25"/>
                    </a:lnTo>
                    <a:lnTo>
                      <a:pt x="266" y="26"/>
                    </a:lnTo>
                    <a:lnTo>
                      <a:pt x="265" y="28"/>
                    </a:lnTo>
                    <a:lnTo>
                      <a:pt x="265" y="30"/>
                    </a:lnTo>
                    <a:lnTo>
                      <a:pt x="264" y="32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8"/>
                    </a:lnTo>
                    <a:close/>
                    <a:moveTo>
                      <a:pt x="174" y="38"/>
                    </a:move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lnTo>
                      <a:pt x="174" y="38"/>
                    </a:lnTo>
                    <a:close/>
                    <a:moveTo>
                      <a:pt x="174" y="38"/>
                    </a:moveTo>
                    <a:lnTo>
                      <a:pt x="164" y="38"/>
                    </a:lnTo>
                    <a:lnTo>
                      <a:pt x="163" y="37"/>
                    </a:lnTo>
                    <a:lnTo>
                      <a:pt x="162" y="35"/>
                    </a:lnTo>
                    <a:lnTo>
                      <a:pt x="161" y="34"/>
                    </a:lnTo>
                    <a:lnTo>
                      <a:pt x="161" y="33"/>
                    </a:lnTo>
                    <a:lnTo>
                      <a:pt x="161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2" y="33"/>
                    </a:lnTo>
                    <a:lnTo>
                      <a:pt x="164" y="33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6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7" y="34"/>
                    </a:lnTo>
                    <a:lnTo>
                      <a:pt x="168" y="34"/>
                    </a:lnTo>
                    <a:lnTo>
                      <a:pt x="168" y="35"/>
                    </a:lnTo>
                    <a:lnTo>
                      <a:pt x="169" y="35"/>
                    </a:lnTo>
                    <a:lnTo>
                      <a:pt x="170" y="36"/>
                    </a:lnTo>
                    <a:lnTo>
                      <a:pt x="171" y="36"/>
                    </a:lnTo>
                    <a:lnTo>
                      <a:pt x="172" y="37"/>
                    </a:lnTo>
                    <a:lnTo>
                      <a:pt x="173" y="38"/>
                    </a:lnTo>
                    <a:lnTo>
                      <a:pt x="174" y="38"/>
                    </a:lnTo>
                    <a:close/>
                    <a:moveTo>
                      <a:pt x="129" y="38"/>
                    </a:moveTo>
                    <a:lnTo>
                      <a:pt x="124" y="38"/>
                    </a:lnTo>
                    <a:lnTo>
                      <a:pt x="122" y="38"/>
                    </a:lnTo>
                    <a:lnTo>
                      <a:pt x="121" y="37"/>
                    </a:lnTo>
                    <a:lnTo>
                      <a:pt x="120" y="37"/>
                    </a:lnTo>
                    <a:lnTo>
                      <a:pt x="118" y="37"/>
                    </a:lnTo>
                    <a:lnTo>
                      <a:pt x="117" y="37"/>
                    </a:lnTo>
                    <a:lnTo>
                      <a:pt x="115" y="36"/>
                    </a:lnTo>
                    <a:lnTo>
                      <a:pt x="113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6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5"/>
                    </a:lnTo>
                    <a:lnTo>
                      <a:pt x="111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2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3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4" y="34"/>
                    </a:lnTo>
                    <a:lnTo>
                      <a:pt x="116" y="34"/>
                    </a:lnTo>
                    <a:lnTo>
                      <a:pt x="117" y="34"/>
                    </a:lnTo>
                    <a:lnTo>
                      <a:pt x="119" y="34"/>
                    </a:lnTo>
                    <a:lnTo>
                      <a:pt x="120" y="34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5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7" y="37"/>
                    </a:lnTo>
                    <a:lnTo>
                      <a:pt x="127" y="37"/>
                    </a:lnTo>
                    <a:lnTo>
                      <a:pt x="128" y="37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29" y="38"/>
                    </a:lnTo>
                    <a:close/>
                    <a:moveTo>
                      <a:pt x="110" y="38"/>
                    </a:move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8"/>
                    </a:lnTo>
                    <a:lnTo>
                      <a:pt x="108" y="37"/>
                    </a:lnTo>
                    <a:lnTo>
                      <a:pt x="109" y="37"/>
                    </a:lnTo>
                    <a:lnTo>
                      <a:pt x="109" y="37"/>
                    </a:lnTo>
                    <a:lnTo>
                      <a:pt x="110" y="37"/>
                    </a:lnTo>
                    <a:lnTo>
                      <a:pt x="110" y="36"/>
                    </a:lnTo>
                    <a:lnTo>
                      <a:pt x="110" y="36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7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lnTo>
                      <a:pt x="110" y="38"/>
                    </a:lnTo>
                    <a:close/>
                    <a:moveTo>
                      <a:pt x="92" y="38"/>
                    </a:move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lnTo>
                      <a:pt x="92" y="38"/>
                    </a:lnTo>
                    <a:close/>
                    <a:moveTo>
                      <a:pt x="91" y="38"/>
                    </a:moveTo>
                    <a:lnTo>
                      <a:pt x="65" y="38"/>
                    </a:lnTo>
                    <a:lnTo>
                      <a:pt x="65" y="37"/>
                    </a:lnTo>
                    <a:lnTo>
                      <a:pt x="65" y="36"/>
                    </a:lnTo>
                    <a:lnTo>
                      <a:pt x="65" y="35"/>
                    </a:lnTo>
                    <a:lnTo>
                      <a:pt x="64" y="35"/>
                    </a:lnTo>
                    <a:lnTo>
                      <a:pt x="64" y="34"/>
                    </a:lnTo>
                    <a:lnTo>
                      <a:pt x="64" y="33"/>
                    </a:lnTo>
                    <a:lnTo>
                      <a:pt x="63" y="33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2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30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4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3" y="29"/>
                    </a:lnTo>
                    <a:lnTo>
                      <a:pt x="62" y="30"/>
                    </a:lnTo>
                    <a:lnTo>
                      <a:pt x="61" y="30"/>
                    </a:lnTo>
                    <a:lnTo>
                      <a:pt x="61" y="31"/>
                    </a:lnTo>
                    <a:lnTo>
                      <a:pt x="60" y="32"/>
                    </a:lnTo>
                    <a:lnTo>
                      <a:pt x="59" y="33"/>
                    </a:lnTo>
                    <a:lnTo>
                      <a:pt x="58" y="33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5" y="34"/>
                    </a:lnTo>
                    <a:lnTo>
                      <a:pt x="54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1" y="36"/>
                    </a:lnTo>
                    <a:lnTo>
                      <a:pt x="50" y="37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8" y="38"/>
                    </a:lnTo>
                    <a:lnTo>
                      <a:pt x="47" y="38"/>
                    </a:lnTo>
                    <a:lnTo>
                      <a:pt x="32" y="38"/>
                    </a:lnTo>
                    <a:lnTo>
                      <a:pt x="32" y="38"/>
                    </a:lnTo>
                    <a:lnTo>
                      <a:pt x="32" y="37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35"/>
                    </a:lnTo>
                    <a:lnTo>
                      <a:pt x="31" y="35"/>
                    </a:lnTo>
                    <a:lnTo>
                      <a:pt x="31" y="34"/>
                    </a:lnTo>
                    <a:lnTo>
                      <a:pt x="29" y="33"/>
                    </a:lnTo>
                    <a:lnTo>
                      <a:pt x="27" y="32"/>
                    </a:lnTo>
                    <a:lnTo>
                      <a:pt x="26" y="31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8"/>
                    </a:lnTo>
                    <a:lnTo>
                      <a:pt x="20" y="26"/>
                    </a:lnTo>
                    <a:lnTo>
                      <a:pt x="19" y="25"/>
                    </a:lnTo>
                    <a:lnTo>
                      <a:pt x="18" y="23"/>
                    </a:lnTo>
                    <a:lnTo>
                      <a:pt x="17" y="21"/>
                    </a:lnTo>
                    <a:lnTo>
                      <a:pt x="16" y="19"/>
                    </a:lnTo>
                    <a:lnTo>
                      <a:pt x="16" y="17"/>
                    </a:lnTo>
                    <a:lnTo>
                      <a:pt x="15" y="16"/>
                    </a:lnTo>
                    <a:lnTo>
                      <a:pt x="15" y="15"/>
                    </a:lnTo>
                    <a:lnTo>
                      <a:pt x="14" y="13"/>
                    </a:lnTo>
                    <a:lnTo>
                      <a:pt x="13" y="12"/>
                    </a:lnTo>
                    <a:lnTo>
                      <a:pt x="11" y="11"/>
                    </a:lnTo>
                    <a:lnTo>
                      <a:pt x="9" y="10"/>
                    </a:lnTo>
                    <a:lnTo>
                      <a:pt x="7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1"/>
                    </a:lnTo>
                    <a:lnTo>
                      <a:pt x="5" y="1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6" y="3"/>
                    </a:lnTo>
                    <a:lnTo>
                      <a:pt x="7" y="4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2" y="8"/>
                    </a:lnTo>
                    <a:lnTo>
                      <a:pt x="13" y="9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6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3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8" y="14"/>
                    </a:lnTo>
                    <a:lnTo>
                      <a:pt x="18" y="15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19" y="15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9" y="13"/>
                    </a:lnTo>
                    <a:lnTo>
                      <a:pt x="20" y="14"/>
                    </a:lnTo>
                    <a:lnTo>
                      <a:pt x="20" y="15"/>
                    </a:lnTo>
                    <a:lnTo>
                      <a:pt x="21" y="16"/>
                    </a:lnTo>
                    <a:lnTo>
                      <a:pt x="21" y="17"/>
                    </a:lnTo>
                    <a:lnTo>
                      <a:pt x="21" y="18"/>
                    </a:lnTo>
                    <a:lnTo>
                      <a:pt x="21" y="20"/>
                    </a:lnTo>
                    <a:lnTo>
                      <a:pt x="21" y="22"/>
                    </a:lnTo>
                    <a:lnTo>
                      <a:pt x="22" y="24"/>
                    </a:lnTo>
                    <a:lnTo>
                      <a:pt x="23" y="25"/>
                    </a:lnTo>
                    <a:lnTo>
                      <a:pt x="24" y="26"/>
                    </a:lnTo>
                    <a:lnTo>
                      <a:pt x="25" y="27"/>
                    </a:lnTo>
                    <a:lnTo>
                      <a:pt x="27" y="28"/>
                    </a:lnTo>
                    <a:lnTo>
                      <a:pt x="27" y="28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29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1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5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6"/>
                    </a:lnTo>
                    <a:lnTo>
                      <a:pt x="33" y="37"/>
                    </a:lnTo>
                    <a:lnTo>
                      <a:pt x="33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7"/>
                    </a:lnTo>
                    <a:lnTo>
                      <a:pt x="34" y="36"/>
                    </a:lnTo>
                    <a:lnTo>
                      <a:pt x="34" y="35"/>
                    </a:lnTo>
                    <a:lnTo>
                      <a:pt x="33" y="34"/>
                    </a:lnTo>
                    <a:lnTo>
                      <a:pt x="33" y="33"/>
                    </a:lnTo>
                    <a:lnTo>
                      <a:pt x="33" y="31"/>
                    </a:lnTo>
                    <a:lnTo>
                      <a:pt x="33" y="30"/>
                    </a:lnTo>
                    <a:lnTo>
                      <a:pt x="33" y="30"/>
                    </a:lnTo>
                    <a:lnTo>
                      <a:pt x="34" y="28"/>
                    </a:lnTo>
                    <a:lnTo>
                      <a:pt x="35" y="27"/>
                    </a:lnTo>
                    <a:lnTo>
                      <a:pt x="37" y="26"/>
                    </a:lnTo>
                    <a:lnTo>
                      <a:pt x="38" y="24"/>
                    </a:lnTo>
                    <a:lnTo>
                      <a:pt x="40" y="23"/>
                    </a:lnTo>
                    <a:lnTo>
                      <a:pt x="41" y="22"/>
                    </a:lnTo>
                    <a:lnTo>
                      <a:pt x="42" y="21"/>
                    </a:lnTo>
                    <a:lnTo>
                      <a:pt x="43" y="20"/>
                    </a:lnTo>
                    <a:lnTo>
                      <a:pt x="42" y="17"/>
                    </a:lnTo>
                    <a:lnTo>
                      <a:pt x="42" y="14"/>
                    </a:lnTo>
                    <a:lnTo>
                      <a:pt x="42" y="12"/>
                    </a:lnTo>
                    <a:lnTo>
                      <a:pt x="42" y="10"/>
                    </a:lnTo>
                    <a:lnTo>
                      <a:pt x="44" y="7"/>
                    </a:lnTo>
                    <a:lnTo>
                      <a:pt x="45" y="6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46" y="2"/>
                    </a:lnTo>
                    <a:lnTo>
                      <a:pt x="44" y="2"/>
                    </a:lnTo>
                    <a:lnTo>
                      <a:pt x="41" y="3"/>
                    </a:lnTo>
                    <a:lnTo>
                      <a:pt x="39" y="4"/>
                    </a:lnTo>
                    <a:lnTo>
                      <a:pt x="36" y="6"/>
                    </a:lnTo>
                    <a:lnTo>
                      <a:pt x="34" y="7"/>
                    </a:lnTo>
                    <a:lnTo>
                      <a:pt x="32" y="8"/>
                    </a:lnTo>
                    <a:lnTo>
                      <a:pt x="30" y="9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8" y="8"/>
                    </a:lnTo>
                    <a:lnTo>
                      <a:pt x="28" y="8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5"/>
                    </a:lnTo>
                    <a:lnTo>
                      <a:pt x="27" y="4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8" y="1"/>
                    </a:lnTo>
                    <a:lnTo>
                      <a:pt x="28" y="1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8" y="1"/>
                    </a:lnTo>
                    <a:lnTo>
                      <a:pt x="48" y="1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1" y="1"/>
                    </a:lnTo>
                    <a:lnTo>
                      <a:pt x="52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1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80" y="1"/>
                    </a:lnTo>
                    <a:lnTo>
                      <a:pt x="79" y="1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7" y="2"/>
                    </a:lnTo>
                    <a:lnTo>
                      <a:pt x="73" y="1"/>
                    </a:lnTo>
                    <a:lnTo>
                      <a:pt x="70" y="1"/>
                    </a:lnTo>
                    <a:lnTo>
                      <a:pt x="67" y="1"/>
                    </a:lnTo>
                    <a:lnTo>
                      <a:pt x="63" y="1"/>
                    </a:lnTo>
                    <a:lnTo>
                      <a:pt x="62" y="1"/>
                    </a:lnTo>
                    <a:lnTo>
                      <a:pt x="61" y="1"/>
                    </a:lnTo>
                    <a:lnTo>
                      <a:pt x="60" y="1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3"/>
                    </a:lnTo>
                    <a:lnTo>
                      <a:pt x="61" y="4"/>
                    </a:lnTo>
                    <a:lnTo>
                      <a:pt x="62" y="5"/>
                    </a:lnTo>
                    <a:lnTo>
                      <a:pt x="63" y="6"/>
                    </a:lnTo>
                    <a:lnTo>
                      <a:pt x="64" y="8"/>
                    </a:lnTo>
                    <a:lnTo>
                      <a:pt x="65" y="9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0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68" y="12"/>
                    </a:lnTo>
                    <a:lnTo>
                      <a:pt x="68" y="13"/>
                    </a:lnTo>
                    <a:lnTo>
                      <a:pt x="69" y="14"/>
                    </a:lnTo>
                    <a:lnTo>
                      <a:pt x="69" y="14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5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0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8"/>
                    </a:lnTo>
                    <a:lnTo>
                      <a:pt x="72" y="18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1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2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3" y="21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5" y="19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5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1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6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9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7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6" y="18"/>
                    </a:lnTo>
                    <a:lnTo>
                      <a:pt x="77" y="18"/>
                    </a:lnTo>
                    <a:lnTo>
                      <a:pt x="77" y="17"/>
                    </a:lnTo>
                    <a:lnTo>
                      <a:pt x="77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78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79" y="16"/>
                    </a:lnTo>
                    <a:lnTo>
                      <a:pt x="80" y="16"/>
                    </a:lnTo>
                    <a:lnTo>
                      <a:pt x="81" y="16"/>
                    </a:lnTo>
                    <a:lnTo>
                      <a:pt x="81" y="15"/>
                    </a:lnTo>
                    <a:lnTo>
                      <a:pt x="81" y="15"/>
                    </a:lnTo>
                    <a:lnTo>
                      <a:pt x="82" y="15"/>
                    </a:lnTo>
                    <a:lnTo>
                      <a:pt x="82" y="15"/>
                    </a:lnTo>
                    <a:lnTo>
                      <a:pt x="83" y="15"/>
                    </a:lnTo>
                    <a:lnTo>
                      <a:pt x="83" y="14"/>
                    </a:lnTo>
                    <a:lnTo>
                      <a:pt x="84" y="14"/>
                    </a:lnTo>
                    <a:lnTo>
                      <a:pt x="85" y="14"/>
                    </a:lnTo>
                    <a:lnTo>
                      <a:pt x="85" y="13"/>
                    </a:lnTo>
                    <a:lnTo>
                      <a:pt x="86" y="13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6" y="15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6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4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3" y="15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4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3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7"/>
                    </a:lnTo>
                    <a:lnTo>
                      <a:pt x="80" y="18"/>
                    </a:lnTo>
                    <a:lnTo>
                      <a:pt x="80" y="18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0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9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1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2" y="19"/>
                    </a:lnTo>
                    <a:lnTo>
                      <a:pt x="82" y="18"/>
                    </a:lnTo>
                    <a:lnTo>
                      <a:pt x="82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8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2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7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1" y="16"/>
                    </a:lnTo>
                    <a:lnTo>
                      <a:pt x="82" y="16"/>
                    </a:lnTo>
                    <a:lnTo>
                      <a:pt x="82" y="16"/>
                    </a:lnTo>
                    <a:lnTo>
                      <a:pt x="82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4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5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6" y="17"/>
                    </a:lnTo>
                    <a:lnTo>
                      <a:pt x="85" y="18"/>
                    </a:lnTo>
                    <a:lnTo>
                      <a:pt x="83" y="19"/>
                    </a:lnTo>
                    <a:lnTo>
                      <a:pt x="81" y="20"/>
                    </a:lnTo>
                    <a:lnTo>
                      <a:pt x="80" y="20"/>
                    </a:lnTo>
                    <a:lnTo>
                      <a:pt x="78" y="21"/>
                    </a:lnTo>
                    <a:lnTo>
                      <a:pt x="76" y="21"/>
                    </a:lnTo>
                    <a:lnTo>
                      <a:pt x="75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3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4" y="24"/>
                    </a:lnTo>
                    <a:lnTo>
                      <a:pt x="74" y="24"/>
                    </a:lnTo>
                    <a:lnTo>
                      <a:pt x="75" y="24"/>
                    </a:lnTo>
                    <a:lnTo>
                      <a:pt x="75" y="25"/>
                    </a:lnTo>
                    <a:lnTo>
                      <a:pt x="75" y="25"/>
                    </a:lnTo>
                    <a:lnTo>
                      <a:pt x="76" y="25"/>
                    </a:lnTo>
                    <a:lnTo>
                      <a:pt x="77" y="25"/>
                    </a:lnTo>
                    <a:lnTo>
                      <a:pt x="78" y="26"/>
                    </a:lnTo>
                    <a:lnTo>
                      <a:pt x="79" y="26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4" y="30"/>
                    </a:lnTo>
                    <a:lnTo>
                      <a:pt x="86" y="32"/>
                    </a:lnTo>
                    <a:lnTo>
                      <a:pt x="88" y="34"/>
                    </a:lnTo>
                    <a:lnTo>
                      <a:pt x="89" y="36"/>
                    </a:lnTo>
                    <a:lnTo>
                      <a:pt x="91" y="38"/>
                    </a:lnTo>
                    <a:close/>
                    <a:moveTo>
                      <a:pt x="22" y="0"/>
                    </a:moveTo>
                    <a:lnTo>
                      <a:pt x="27" y="0"/>
                    </a:lnTo>
                    <a:lnTo>
                      <a:pt x="26" y="1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5" y="4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2" y="6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8" y="6"/>
                    </a:lnTo>
                    <a:lnTo>
                      <a:pt x="17" y="6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3" y="5"/>
                    </a:lnTo>
                    <a:lnTo>
                      <a:pt x="12" y="4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11" y="2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0" y="1"/>
                    </a:lnTo>
                    <a:lnTo>
                      <a:pt x="22" y="0"/>
                    </a:lnTo>
                    <a:close/>
                    <a:moveTo>
                      <a:pt x="83" y="0"/>
                    </a:moveTo>
                    <a:lnTo>
                      <a:pt x="89" y="0"/>
                    </a:lnTo>
                    <a:lnTo>
                      <a:pt x="91" y="1"/>
                    </a:lnTo>
                    <a:lnTo>
                      <a:pt x="92" y="2"/>
                    </a:lnTo>
                    <a:lnTo>
                      <a:pt x="94" y="4"/>
                    </a:lnTo>
                    <a:lnTo>
                      <a:pt x="95" y="5"/>
                    </a:lnTo>
                    <a:lnTo>
                      <a:pt x="96" y="6"/>
                    </a:lnTo>
                    <a:lnTo>
                      <a:pt x="96" y="7"/>
                    </a:lnTo>
                    <a:lnTo>
                      <a:pt x="96" y="7"/>
                    </a:lnTo>
                    <a:lnTo>
                      <a:pt x="95" y="8"/>
                    </a:lnTo>
                    <a:lnTo>
                      <a:pt x="95" y="8"/>
                    </a:lnTo>
                    <a:lnTo>
                      <a:pt x="94" y="8"/>
                    </a:lnTo>
                    <a:lnTo>
                      <a:pt x="93" y="8"/>
                    </a:lnTo>
                    <a:lnTo>
                      <a:pt x="93" y="8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3" y="7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2" y="6"/>
                    </a:lnTo>
                    <a:lnTo>
                      <a:pt x="91" y="5"/>
                    </a:lnTo>
                    <a:lnTo>
                      <a:pt x="90" y="4"/>
                    </a:lnTo>
                    <a:lnTo>
                      <a:pt x="89" y="3"/>
                    </a:lnTo>
                    <a:lnTo>
                      <a:pt x="87" y="3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4" y="1"/>
                    </a:lnTo>
                    <a:lnTo>
                      <a:pt x="83" y="0"/>
                    </a:lnTo>
                    <a:close/>
                    <a:moveTo>
                      <a:pt x="158" y="0"/>
                    </a:moveTo>
                    <a:lnTo>
                      <a:pt x="167" y="0"/>
                    </a:lnTo>
                    <a:lnTo>
                      <a:pt x="166" y="1"/>
                    </a:lnTo>
                    <a:lnTo>
                      <a:pt x="164" y="2"/>
                    </a:lnTo>
                    <a:lnTo>
                      <a:pt x="163" y="3"/>
                    </a:lnTo>
                    <a:lnTo>
                      <a:pt x="162" y="4"/>
                    </a:lnTo>
                    <a:lnTo>
                      <a:pt x="161" y="5"/>
                    </a:lnTo>
                    <a:lnTo>
                      <a:pt x="160" y="6"/>
                    </a:lnTo>
                    <a:lnTo>
                      <a:pt x="159" y="7"/>
                    </a:lnTo>
                    <a:lnTo>
                      <a:pt x="159" y="8"/>
                    </a:lnTo>
                    <a:lnTo>
                      <a:pt x="158" y="8"/>
                    </a:lnTo>
                    <a:lnTo>
                      <a:pt x="157" y="8"/>
                    </a:lnTo>
                    <a:lnTo>
                      <a:pt x="157" y="8"/>
                    </a:lnTo>
                    <a:lnTo>
                      <a:pt x="157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6" y="7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6"/>
                    </a:lnTo>
                    <a:lnTo>
                      <a:pt x="155" y="5"/>
                    </a:lnTo>
                    <a:lnTo>
                      <a:pt x="155" y="6"/>
                    </a:lnTo>
                    <a:lnTo>
                      <a:pt x="154" y="6"/>
                    </a:lnTo>
                    <a:lnTo>
                      <a:pt x="154" y="6"/>
                    </a:lnTo>
                    <a:lnTo>
                      <a:pt x="153" y="6"/>
                    </a:lnTo>
                    <a:lnTo>
                      <a:pt x="153" y="7"/>
                    </a:lnTo>
                    <a:lnTo>
                      <a:pt x="153" y="7"/>
                    </a:lnTo>
                    <a:lnTo>
                      <a:pt x="152" y="7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3" y="7"/>
                    </a:lnTo>
                    <a:lnTo>
                      <a:pt x="154" y="6"/>
                    </a:lnTo>
                    <a:lnTo>
                      <a:pt x="155" y="5"/>
                    </a:lnTo>
                    <a:lnTo>
                      <a:pt x="155" y="3"/>
                    </a:lnTo>
                    <a:lnTo>
                      <a:pt x="156" y="2"/>
                    </a:lnTo>
                    <a:lnTo>
                      <a:pt x="157" y="1"/>
                    </a:lnTo>
                    <a:lnTo>
                      <a:pt x="158" y="0"/>
                    </a:lnTo>
                    <a:close/>
                    <a:moveTo>
                      <a:pt x="174" y="0"/>
                    </a:moveTo>
                    <a:lnTo>
                      <a:pt x="180" y="0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8" y="1"/>
                    </a:lnTo>
                    <a:lnTo>
                      <a:pt x="177" y="1"/>
                    </a:lnTo>
                    <a:lnTo>
                      <a:pt x="176" y="1"/>
                    </a:lnTo>
                    <a:lnTo>
                      <a:pt x="176" y="1"/>
                    </a:lnTo>
                    <a:lnTo>
                      <a:pt x="175" y="1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  <a:moveTo>
                      <a:pt x="184" y="0"/>
                    </a:moveTo>
                    <a:lnTo>
                      <a:pt x="185" y="0"/>
                    </a:lnTo>
                    <a:lnTo>
                      <a:pt x="185" y="0"/>
                    </a:lnTo>
                    <a:lnTo>
                      <a:pt x="184" y="1"/>
                    </a:lnTo>
                    <a:lnTo>
                      <a:pt x="184" y="1"/>
                    </a:lnTo>
                    <a:lnTo>
                      <a:pt x="183" y="1"/>
                    </a:lnTo>
                    <a:lnTo>
                      <a:pt x="183" y="2"/>
                    </a:lnTo>
                    <a:lnTo>
                      <a:pt x="182" y="2"/>
                    </a:lnTo>
                    <a:lnTo>
                      <a:pt x="182" y="2"/>
                    </a:lnTo>
                    <a:lnTo>
                      <a:pt x="181" y="2"/>
                    </a:lnTo>
                    <a:lnTo>
                      <a:pt x="180" y="2"/>
                    </a:lnTo>
                    <a:lnTo>
                      <a:pt x="180" y="2"/>
                    </a:lnTo>
                    <a:lnTo>
                      <a:pt x="179" y="2"/>
                    </a:lnTo>
                    <a:lnTo>
                      <a:pt x="178" y="2"/>
                    </a:lnTo>
                    <a:lnTo>
                      <a:pt x="178" y="2"/>
                    </a:lnTo>
                    <a:lnTo>
                      <a:pt x="177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8" y="2"/>
                    </a:lnTo>
                    <a:lnTo>
                      <a:pt x="179" y="2"/>
                    </a:lnTo>
                    <a:lnTo>
                      <a:pt x="180" y="2"/>
                    </a:lnTo>
                    <a:lnTo>
                      <a:pt x="181" y="2"/>
                    </a:lnTo>
                    <a:lnTo>
                      <a:pt x="182" y="1"/>
                    </a:lnTo>
                    <a:lnTo>
                      <a:pt x="183" y="1"/>
                    </a:lnTo>
                    <a:lnTo>
                      <a:pt x="184" y="0"/>
                    </a:lnTo>
                    <a:close/>
                    <a:moveTo>
                      <a:pt x="192" y="0"/>
                    </a:move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8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7" y="0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2" y="2"/>
                    </a:lnTo>
                    <a:lnTo>
                      <a:pt x="209" y="2"/>
                    </a:lnTo>
                    <a:lnTo>
                      <a:pt x="206" y="2"/>
                    </a:lnTo>
                    <a:lnTo>
                      <a:pt x="204" y="2"/>
                    </a:lnTo>
                    <a:lnTo>
                      <a:pt x="202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2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1"/>
                    </a:lnTo>
                    <a:lnTo>
                      <a:pt x="201" y="0"/>
                    </a:lnTo>
                    <a:lnTo>
                      <a:pt x="201" y="0"/>
                    </a:lnTo>
                    <a:lnTo>
                      <a:pt x="200" y="0"/>
                    </a:lnTo>
                    <a:lnTo>
                      <a:pt x="199" y="1"/>
                    </a:lnTo>
                    <a:lnTo>
                      <a:pt x="198" y="1"/>
                    </a:lnTo>
                    <a:lnTo>
                      <a:pt x="197" y="1"/>
                    </a:lnTo>
                    <a:lnTo>
                      <a:pt x="197" y="1"/>
                    </a:lnTo>
                    <a:lnTo>
                      <a:pt x="196" y="1"/>
                    </a:lnTo>
                    <a:lnTo>
                      <a:pt x="195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4" y="1"/>
                    </a:lnTo>
                    <a:lnTo>
                      <a:pt x="193" y="1"/>
                    </a:lnTo>
                    <a:lnTo>
                      <a:pt x="193" y="1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lnTo>
                      <a:pt x="192" y="0"/>
                    </a:lnTo>
                    <a:close/>
                    <a:moveTo>
                      <a:pt x="220" y="0"/>
                    </a:move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lnTo>
                      <a:pt x="220" y="0"/>
                    </a:lnTo>
                    <a:close/>
                    <a:moveTo>
                      <a:pt x="223" y="0"/>
                    </a:move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  <a:moveTo>
                      <a:pt x="233" y="0"/>
                    </a:moveTo>
                    <a:lnTo>
                      <a:pt x="244" y="0"/>
                    </a:lnTo>
                    <a:lnTo>
                      <a:pt x="243" y="1"/>
                    </a:lnTo>
                    <a:lnTo>
                      <a:pt x="242" y="2"/>
                    </a:lnTo>
                    <a:lnTo>
                      <a:pt x="240" y="2"/>
                    </a:lnTo>
                    <a:lnTo>
                      <a:pt x="239" y="2"/>
                    </a:lnTo>
                    <a:lnTo>
                      <a:pt x="237" y="2"/>
                    </a:lnTo>
                    <a:lnTo>
                      <a:pt x="236" y="2"/>
                    </a:lnTo>
                    <a:lnTo>
                      <a:pt x="234" y="1"/>
                    </a:lnTo>
                    <a:lnTo>
                      <a:pt x="233" y="0"/>
                    </a:lnTo>
                    <a:close/>
                    <a:moveTo>
                      <a:pt x="109" y="34"/>
                    </a:moveTo>
                    <a:lnTo>
                      <a:pt x="108" y="33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31"/>
                    </a:lnTo>
                    <a:lnTo>
                      <a:pt x="108" y="30"/>
                    </a:lnTo>
                    <a:lnTo>
                      <a:pt x="108" y="29"/>
                    </a:lnTo>
                    <a:lnTo>
                      <a:pt x="109" y="29"/>
                    </a:lnTo>
                    <a:lnTo>
                      <a:pt x="109" y="28"/>
                    </a:lnTo>
                    <a:lnTo>
                      <a:pt x="109" y="27"/>
                    </a:lnTo>
                    <a:lnTo>
                      <a:pt x="108" y="26"/>
                    </a:lnTo>
                    <a:lnTo>
                      <a:pt x="108" y="25"/>
                    </a:lnTo>
                    <a:lnTo>
                      <a:pt x="106" y="24"/>
                    </a:lnTo>
                    <a:lnTo>
                      <a:pt x="104" y="22"/>
                    </a:lnTo>
                    <a:lnTo>
                      <a:pt x="101" y="20"/>
                    </a:lnTo>
                    <a:lnTo>
                      <a:pt x="98" y="19"/>
                    </a:lnTo>
                    <a:lnTo>
                      <a:pt x="96" y="17"/>
                    </a:lnTo>
                    <a:lnTo>
                      <a:pt x="95" y="16"/>
                    </a:lnTo>
                    <a:lnTo>
                      <a:pt x="94" y="15"/>
                    </a:lnTo>
                    <a:lnTo>
                      <a:pt x="94" y="15"/>
                    </a:lnTo>
                    <a:lnTo>
                      <a:pt x="93" y="14"/>
                    </a:lnTo>
                    <a:lnTo>
                      <a:pt x="93" y="14"/>
                    </a:lnTo>
                    <a:lnTo>
                      <a:pt x="94" y="14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4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6" y="13"/>
                    </a:lnTo>
                    <a:lnTo>
                      <a:pt x="96" y="13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97" y="14"/>
                    </a:lnTo>
                    <a:lnTo>
                      <a:pt x="97" y="14"/>
                    </a:lnTo>
                    <a:lnTo>
                      <a:pt x="98" y="14"/>
                    </a:lnTo>
                    <a:lnTo>
                      <a:pt x="98" y="14"/>
                    </a:lnTo>
                    <a:lnTo>
                      <a:pt x="99" y="14"/>
                    </a:lnTo>
                    <a:lnTo>
                      <a:pt x="99" y="15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1" y="16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1" y="15"/>
                    </a:lnTo>
                    <a:lnTo>
                      <a:pt x="102" y="15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2" y="16"/>
                    </a:lnTo>
                    <a:lnTo>
                      <a:pt x="103" y="16"/>
                    </a:lnTo>
                    <a:lnTo>
                      <a:pt x="103" y="16"/>
                    </a:lnTo>
                    <a:lnTo>
                      <a:pt x="104" y="17"/>
                    </a:lnTo>
                    <a:lnTo>
                      <a:pt x="104" y="17"/>
                    </a:lnTo>
                    <a:lnTo>
                      <a:pt x="105" y="18"/>
                    </a:lnTo>
                    <a:lnTo>
                      <a:pt x="106" y="19"/>
                    </a:lnTo>
                    <a:lnTo>
                      <a:pt x="107" y="19"/>
                    </a:lnTo>
                    <a:lnTo>
                      <a:pt x="108" y="20"/>
                    </a:lnTo>
                    <a:lnTo>
                      <a:pt x="109" y="21"/>
                    </a:lnTo>
                    <a:lnTo>
                      <a:pt x="110" y="22"/>
                    </a:lnTo>
                    <a:lnTo>
                      <a:pt x="110" y="24"/>
                    </a:lnTo>
                    <a:lnTo>
                      <a:pt x="111" y="24"/>
                    </a:lnTo>
                    <a:lnTo>
                      <a:pt x="111" y="24"/>
                    </a:lnTo>
                    <a:lnTo>
                      <a:pt x="112" y="25"/>
                    </a:lnTo>
                    <a:lnTo>
                      <a:pt x="112" y="25"/>
                    </a:lnTo>
                    <a:lnTo>
                      <a:pt x="112" y="26"/>
                    </a:lnTo>
                    <a:lnTo>
                      <a:pt x="113" y="27"/>
                    </a:lnTo>
                    <a:lnTo>
                      <a:pt x="113" y="28"/>
                    </a:lnTo>
                    <a:lnTo>
                      <a:pt x="112" y="29"/>
                    </a:lnTo>
                    <a:lnTo>
                      <a:pt x="112" y="29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0" y="30"/>
                    </a:lnTo>
                    <a:lnTo>
                      <a:pt x="110" y="31"/>
                    </a:lnTo>
                    <a:lnTo>
                      <a:pt x="110" y="32"/>
                    </a:lnTo>
                    <a:lnTo>
                      <a:pt x="110" y="33"/>
                    </a:lnTo>
                    <a:lnTo>
                      <a:pt x="111" y="33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9" y="34"/>
                    </a:lnTo>
                    <a:lnTo>
                      <a:pt x="109" y="34"/>
                    </a:lnTo>
                    <a:lnTo>
                      <a:pt x="109" y="34"/>
                    </a:lnTo>
                    <a:close/>
                    <a:moveTo>
                      <a:pt x="87" y="16"/>
                    </a:moveTo>
                    <a:lnTo>
                      <a:pt x="87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6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6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8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89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0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4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2" y="15"/>
                    </a:lnTo>
                    <a:lnTo>
                      <a:pt x="91" y="15"/>
                    </a:lnTo>
                    <a:lnTo>
                      <a:pt x="90" y="15"/>
                    </a:lnTo>
                    <a:lnTo>
                      <a:pt x="89" y="16"/>
                    </a:lnTo>
                    <a:lnTo>
                      <a:pt x="88" y="16"/>
                    </a:lnTo>
                    <a:lnTo>
                      <a:pt x="87" y="16"/>
                    </a:lnTo>
                    <a:lnTo>
                      <a:pt x="87" y="16"/>
                    </a:lnTo>
                    <a:lnTo>
                      <a:pt x="87" y="16"/>
                    </a:lnTo>
                    <a:close/>
                    <a:moveTo>
                      <a:pt x="88" y="13"/>
                    </a:move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2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lnTo>
                      <a:pt x="88" y="13"/>
                    </a:lnTo>
                    <a:close/>
                    <a:moveTo>
                      <a:pt x="174" y="2"/>
                    </a:move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5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8" name="Freeform 26"/>
              <p:cNvSpPr>
                <a:spLocks noEditPoints="1"/>
              </p:cNvSpPr>
              <p:nvPr/>
            </p:nvSpPr>
            <p:spPr bwMode="auto">
              <a:xfrm>
                <a:off x="1017" y="308"/>
                <a:ext cx="369" cy="77"/>
              </a:xfrm>
              <a:custGeom>
                <a:avLst/>
                <a:gdLst>
                  <a:gd name="T0" fmla="*/ 359 w 369"/>
                  <a:gd name="T1" fmla="*/ 44 h 77"/>
                  <a:gd name="T2" fmla="*/ 308 w 369"/>
                  <a:gd name="T3" fmla="*/ 77 h 77"/>
                  <a:gd name="T4" fmla="*/ 286 w 369"/>
                  <a:gd name="T5" fmla="*/ 74 h 77"/>
                  <a:gd name="T6" fmla="*/ 256 w 369"/>
                  <a:gd name="T7" fmla="*/ 76 h 77"/>
                  <a:gd name="T8" fmla="*/ 254 w 369"/>
                  <a:gd name="T9" fmla="*/ 75 h 77"/>
                  <a:gd name="T10" fmla="*/ 248 w 369"/>
                  <a:gd name="T11" fmla="*/ 77 h 77"/>
                  <a:gd name="T12" fmla="*/ 244 w 369"/>
                  <a:gd name="T13" fmla="*/ 77 h 77"/>
                  <a:gd name="T14" fmla="*/ 211 w 369"/>
                  <a:gd name="T15" fmla="*/ 77 h 77"/>
                  <a:gd name="T16" fmla="*/ 193 w 369"/>
                  <a:gd name="T17" fmla="*/ 76 h 77"/>
                  <a:gd name="T18" fmla="*/ 198 w 369"/>
                  <a:gd name="T19" fmla="*/ 64 h 77"/>
                  <a:gd name="T20" fmla="*/ 211 w 369"/>
                  <a:gd name="T21" fmla="*/ 56 h 77"/>
                  <a:gd name="T22" fmla="*/ 232 w 369"/>
                  <a:gd name="T23" fmla="*/ 51 h 77"/>
                  <a:gd name="T24" fmla="*/ 238 w 369"/>
                  <a:gd name="T25" fmla="*/ 52 h 77"/>
                  <a:gd name="T26" fmla="*/ 254 w 369"/>
                  <a:gd name="T27" fmla="*/ 58 h 77"/>
                  <a:gd name="T28" fmla="*/ 247 w 369"/>
                  <a:gd name="T29" fmla="*/ 66 h 77"/>
                  <a:gd name="T30" fmla="*/ 257 w 369"/>
                  <a:gd name="T31" fmla="*/ 69 h 77"/>
                  <a:gd name="T32" fmla="*/ 272 w 369"/>
                  <a:gd name="T33" fmla="*/ 68 h 77"/>
                  <a:gd name="T34" fmla="*/ 265 w 369"/>
                  <a:gd name="T35" fmla="*/ 59 h 77"/>
                  <a:gd name="T36" fmla="*/ 257 w 369"/>
                  <a:gd name="T37" fmla="*/ 40 h 77"/>
                  <a:gd name="T38" fmla="*/ 236 w 369"/>
                  <a:gd name="T39" fmla="*/ 38 h 77"/>
                  <a:gd name="T40" fmla="*/ 277 w 369"/>
                  <a:gd name="T41" fmla="*/ 40 h 77"/>
                  <a:gd name="T42" fmla="*/ 297 w 369"/>
                  <a:gd name="T43" fmla="*/ 49 h 77"/>
                  <a:gd name="T44" fmla="*/ 285 w 369"/>
                  <a:gd name="T45" fmla="*/ 51 h 77"/>
                  <a:gd name="T46" fmla="*/ 318 w 369"/>
                  <a:gd name="T47" fmla="*/ 3 h 77"/>
                  <a:gd name="T48" fmla="*/ 368 w 369"/>
                  <a:gd name="T49" fmla="*/ 60 h 77"/>
                  <a:gd name="T50" fmla="*/ 76 w 369"/>
                  <a:gd name="T51" fmla="*/ 37 h 77"/>
                  <a:gd name="T52" fmla="*/ 107 w 369"/>
                  <a:gd name="T53" fmla="*/ 72 h 77"/>
                  <a:gd name="T54" fmla="*/ 85 w 369"/>
                  <a:gd name="T55" fmla="*/ 46 h 77"/>
                  <a:gd name="T56" fmla="*/ 46 w 369"/>
                  <a:gd name="T57" fmla="*/ 37 h 77"/>
                  <a:gd name="T58" fmla="*/ 74 w 369"/>
                  <a:gd name="T59" fmla="*/ 75 h 77"/>
                  <a:gd name="T60" fmla="*/ 47 w 369"/>
                  <a:gd name="T61" fmla="*/ 60 h 77"/>
                  <a:gd name="T62" fmla="*/ 15 w 369"/>
                  <a:gd name="T63" fmla="*/ 61 h 77"/>
                  <a:gd name="T64" fmla="*/ 10 w 369"/>
                  <a:gd name="T65" fmla="*/ 11 h 77"/>
                  <a:gd name="T66" fmla="*/ 47 w 369"/>
                  <a:gd name="T67" fmla="*/ 12 h 77"/>
                  <a:gd name="T68" fmla="*/ 64 w 369"/>
                  <a:gd name="T69" fmla="*/ 25 h 77"/>
                  <a:gd name="T70" fmla="*/ 37 w 369"/>
                  <a:gd name="T71" fmla="*/ 7 h 77"/>
                  <a:gd name="T72" fmla="*/ 71 w 369"/>
                  <a:gd name="T73" fmla="*/ 11 h 77"/>
                  <a:gd name="T74" fmla="*/ 58 w 369"/>
                  <a:gd name="T75" fmla="*/ 0 h 77"/>
                  <a:gd name="T76" fmla="*/ 80 w 369"/>
                  <a:gd name="T77" fmla="*/ 76 h 77"/>
                  <a:gd name="T78" fmla="*/ 96 w 369"/>
                  <a:gd name="T79" fmla="*/ 73 h 77"/>
                  <a:gd name="T80" fmla="*/ 100 w 369"/>
                  <a:gd name="T81" fmla="*/ 74 h 77"/>
                  <a:gd name="T82" fmla="*/ 20 w 369"/>
                  <a:gd name="T83" fmla="*/ 45 h 77"/>
                  <a:gd name="T84" fmla="*/ 23 w 369"/>
                  <a:gd name="T85" fmla="*/ 35 h 77"/>
                  <a:gd name="T86" fmla="*/ 226 w 369"/>
                  <a:gd name="T87" fmla="*/ 64 h 77"/>
                  <a:gd name="T88" fmla="*/ 206 w 369"/>
                  <a:gd name="T89" fmla="*/ 72 h 77"/>
                  <a:gd name="T90" fmla="*/ 37 w 369"/>
                  <a:gd name="T91" fmla="*/ 48 h 77"/>
                  <a:gd name="T92" fmla="*/ 60 w 369"/>
                  <a:gd name="T93" fmla="*/ 52 h 77"/>
                  <a:gd name="T94" fmla="*/ 67 w 369"/>
                  <a:gd name="T95" fmla="*/ 52 h 77"/>
                  <a:gd name="T96" fmla="*/ 70 w 369"/>
                  <a:gd name="T97" fmla="*/ 52 h 77"/>
                  <a:gd name="T98" fmla="*/ 72 w 369"/>
                  <a:gd name="T99" fmla="*/ 53 h 77"/>
                  <a:gd name="T100" fmla="*/ 73 w 369"/>
                  <a:gd name="T101" fmla="*/ 54 h 77"/>
                  <a:gd name="T102" fmla="*/ 86 w 369"/>
                  <a:gd name="T103" fmla="*/ 56 h 77"/>
                  <a:gd name="T104" fmla="*/ 84 w 369"/>
                  <a:gd name="T105" fmla="*/ 54 h 77"/>
                  <a:gd name="T106" fmla="*/ 78 w 369"/>
                  <a:gd name="T107" fmla="*/ 54 h 77"/>
                  <a:gd name="T108" fmla="*/ 236 w 369"/>
                  <a:gd name="T109" fmla="*/ 35 h 77"/>
                  <a:gd name="T110" fmla="*/ 216 w 369"/>
                  <a:gd name="T111" fmla="*/ 38 h 77"/>
                  <a:gd name="T112" fmla="*/ 34 w 369"/>
                  <a:gd name="T113" fmla="*/ 25 h 77"/>
                  <a:gd name="T114" fmla="*/ 24 w 369"/>
                  <a:gd name="T115" fmla="*/ 22 h 77"/>
                  <a:gd name="T116" fmla="*/ 32 w 369"/>
                  <a:gd name="T117" fmla="*/ 20 h 77"/>
                  <a:gd name="T118" fmla="*/ 40 w 369"/>
                  <a:gd name="T119" fmla="*/ 36 h 77"/>
                  <a:gd name="T120" fmla="*/ 28 w 369"/>
                  <a:gd name="T121" fmla="*/ 17 h 77"/>
                  <a:gd name="T122" fmla="*/ 23 w 369"/>
                  <a:gd name="T123" fmla="*/ 16 h 77"/>
                  <a:gd name="T124" fmla="*/ 32 w 369"/>
                  <a:gd name="T125" fmla="*/ 1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9" h="77">
                    <a:moveTo>
                      <a:pt x="369" y="77"/>
                    </a:moveTo>
                    <a:lnTo>
                      <a:pt x="357" y="77"/>
                    </a:lnTo>
                    <a:lnTo>
                      <a:pt x="357" y="75"/>
                    </a:lnTo>
                    <a:lnTo>
                      <a:pt x="357" y="74"/>
                    </a:lnTo>
                    <a:lnTo>
                      <a:pt x="358" y="73"/>
                    </a:lnTo>
                    <a:lnTo>
                      <a:pt x="358" y="72"/>
                    </a:lnTo>
                    <a:lnTo>
                      <a:pt x="358" y="70"/>
                    </a:lnTo>
                    <a:lnTo>
                      <a:pt x="359" y="69"/>
                    </a:lnTo>
                    <a:lnTo>
                      <a:pt x="359" y="68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6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59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0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7"/>
                    </a:lnTo>
                    <a:lnTo>
                      <a:pt x="361" y="65"/>
                    </a:lnTo>
                    <a:lnTo>
                      <a:pt x="361" y="64"/>
                    </a:lnTo>
                    <a:lnTo>
                      <a:pt x="361" y="63"/>
                    </a:lnTo>
                    <a:lnTo>
                      <a:pt x="361" y="61"/>
                    </a:lnTo>
                    <a:lnTo>
                      <a:pt x="360" y="60"/>
                    </a:lnTo>
                    <a:lnTo>
                      <a:pt x="360" y="59"/>
                    </a:lnTo>
                    <a:lnTo>
                      <a:pt x="360" y="58"/>
                    </a:lnTo>
                    <a:lnTo>
                      <a:pt x="360" y="56"/>
                    </a:lnTo>
                    <a:lnTo>
                      <a:pt x="361" y="54"/>
                    </a:lnTo>
                    <a:lnTo>
                      <a:pt x="361" y="52"/>
                    </a:lnTo>
                    <a:lnTo>
                      <a:pt x="361" y="51"/>
                    </a:lnTo>
                    <a:lnTo>
                      <a:pt x="361" y="49"/>
                    </a:lnTo>
                    <a:lnTo>
                      <a:pt x="361" y="48"/>
                    </a:lnTo>
                    <a:lnTo>
                      <a:pt x="360" y="46"/>
                    </a:lnTo>
                    <a:lnTo>
                      <a:pt x="360" y="45"/>
                    </a:lnTo>
                    <a:lnTo>
                      <a:pt x="359" y="44"/>
                    </a:lnTo>
                    <a:lnTo>
                      <a:pt x="357" y="41"/>
                    </a:lnTo>
                    <a:lnTo>
                      <a:pt x="355" y="38"/>
                    </a:lnTo>
                    <a:lnTo>
                      <a:pt x="352" y="36"/>
                    </a:lnTo>
                    <a:lnTo>
                      <a:pt x="351" y="33"/>
                    </a:lnTo>
                    <a:lnTo>
                      <a:pt x="349" y="29"/>
                    </a:lnTo>
                    <a:lnTo>
                      <a:pt x="347" y="25"/>
                    </a:lnTo>
                    <a:lnTo>
                      <a:pt x="346" y="21"/>
                    </a:lnTo>
                    <a:lnTo>
                      <a:pt x="345" y="17"/>
                    </a:lnTo>
                    <a:lnTo>
                      <a:pt x="344" y="15"/>
                    </a:lnTo>
                    <a:lnTo>
                      <a:pt x="343" y="13"/>
                    </a:lnTo>
                    <a:lnTo>
                      <a:pt x="341" y="12"/>
                    </a:lnTo>
                    <a:lnTo>
                      <a:pt x="340" y="11"/>
                    </a:lnTo>
                    <a:lnTo>
                      <a:pt x="339" y="10"/>
                    </a:lnTo>
                    <a:lnTo>
                      <a:pt x="337" y="9"/>
                    </a:lnTo>
                    <a:lnTo>
                      <a:pt x="335" y="9"/>
                    </a:lnTo>
                    <a:lnTo>
                      <a:pt x="332" y="9"/>
                    </a:lnTo>
                    <a:lnTo>
                      <a:pt x="329" y="9"/>
                    </a:lnTo>
                    <a:lnTo>
                      <a:pt x="327" y="9"/>
                    </a:lnTo>
                    <a:lnTo>
                      <a:pt x="326" y="9"/>
                    </a:lnTo>
                    <a:lnTo>
                      <a:pt x="325" y="9"/>
                    </a:lnTo>
                    <a:lnTo>
                      <a:pt x="323" y="10"/>
                    </a:lnTo>
                    <a:lnTo>
                      <a:pt x="322" y="10"/>
                    </a:lnTo>
                    <a:lnTo>
                      <a:pt x="320" y="11"/>
                    </a:lnTo>
                    <a:lnTo>
                      <a:pt x="318" y="11"/>
                    </a:lnTo>
                    <a:lnTo>
                      <a:pt x="318" y="12"/>
                    </a:lnTo>
                    <a:lnTo>
                      <a:pt x="318" y="13"/>
                    </a:lnTo>
                    <a:lnTo>
                      <a:pt x="317" y="14"/>
                    </a:lnTo>
                    <a:lnTo>
                      <a:pt x="317" y="16"/>
                    </a:lnTo>
                    <a:lnTo>
                      <a:pt x="317" y="17"/>
                    </a:lnTo>
                    <a:lnTo>
                      <a:pt x="317" y="19"/>
                    </a:lnTo>
                    <a:lnTo>
                      <a:pt x="316" y="20"/>
                    </a:lnTo>
                    <a:lnTo>
                      <a:pt x="316" y="21"/>
                    </a:lnTo>
                    <a:lnTo>
                      <a:pt x="315" y="24"/>
                    </a:lnTo>
                    <a:lnTo>
                      <a:pt x="314" y="27"/>
                    </a:lnTo>
                    <a:lnTo>
                      <a:pt x="313" y="30"/>
                    </a:lnTo>
                    <a:lnTo>
                      <a:pt x="312" y="32"/>
                    </a:lnTo>
                    <a:lnTo>
                      <a:pt x="311" y="39"/>
                    </a:lnTo>
                    <a:lnTo>
                      <a:pt x="311" y="45"/>
                    </a:lnTo>
                    <a:lnTo>
                      <a:pt x="310" y="52"/>
                    </a:lnTo>
                    <a:lnTo>
                      <a:pt x="310" y="58"/>
                    </a:lnTo>
                    <a:lnTo>
                      <a:pt x="310" y="65"/>
                    </a:lnTo>
                    <a:lnTo>
                      <a:pt x="310" y="71"/>
                    </a:lnTo>
                    <a:lnTo>
                      <a:pt x="310" y="72"/>
                    </a:lnTo>
                    <a:lnTo>
                      <a:pt x="309" y="72"/>
                    </a:lnTo>
                    <a:lnTo>
                      <a:pt x="309" y="73"/>
                    </a:lnTo>
                    <a:lnTo>
                      <a:pt x="309" y="74"/>
                    </a:lnTo>
                    <a:lnTo>
                      <a:pt x="308" y="75"/>
                    </a:lnTo>
                    <a:lnTo>
                      <a:pt x="308" y="75"/>
                    </a:lnTo>
                    <a:lnTo>
                      <a:pt x="308" y="76"/>
                    </a:lnTo>
                    <a:lnTo>
                      <a:pt x="308" y="77"/>
                    </a:lnTo>
                    <a:lnTo>
                      <a:pt x="295" y="77"/>
                    </a:lnTo>
                    <a:lnTo>
                      <a:pt x="295" y="77"/>
                    </a:lnTo>
                    <a:lnTo>
                      <a:pt x="295" y="76"/>
                    </a:lnTo>
                    <a:lnTo>
                      <a:pt x="294" y="76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4" y="75"/>
                    </a:lnTo>
                    <a:lnTo>
                      <a:pt x="293" y="75"/>
                    </a:lnTo>
                    <a:lnTo>
                      <a:pt x="293" y="75"/>
                    </a:lnTo>
                    <a:lnTo>
                      <a:pt x="293" y="74"/>
                    </a:lnTo>
                    <a:lnTo>
                      <a:pt x="292" y="74"/>
                    </a:lnTo>
                    <a:lnTo>
                      <a:pt x="291" y="74"/>
                    </a:lnTo>
                    <a:lnTo>
                      <a:pt x="290" y="73"/>
                    </a:lnTo>
                    <a:lnTo>
                      <a:pt x="289" y="73"/>
                    </a:lnTo>
                    <a:lnTo>
                      <a:pt x="288" y="73"/>
                    </a:lnTo>
                    <a:lnTo>
                      <a:pt x="287" y="73"/>
                    </a:lnTo>
                    <a:lnTo>
                      <a:pt x="287" y="74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7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3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6" y="74"/>
                    </a:lnTo>
                    <a:lnTo>
                      <a:pt x="285" y="74"/>
                    </a:lnTo>
                    <a:lnTo>
                      <a:pt x="285" y="74"/>
                    </a:lnTo>
                    <a:lnTo>
                      <a:pt x="284" y="74"/>
                    </a:lnTo>
                    <a:lnTo>
                      <a:pt x="283" y="74"/>
                    </a:lnTo>
                    <a:lnTo>
                      <a:pt x="283" y="75"/>
                    </a:lnTo>
                    <a:lnTo>
                      <a:pt x="283" y="75"/>
                    </a:lnTo>
                    <a:lnTo>
                      <a:pt x="282" y="75"/>
                    </a:lnTo>
                    <a:lnTo>
                      <a:pt x="281" y="75"/>
                    </a:lnTo>
                    <a:lnTo>
                      <a:pt x="279" y="75"/>
                    </a:lnTo>
                    <a:lnTo>
                      <a:pt x="278" y="75"/>
                    </a:lnTo>
                    <a:lnTo>
                      <a:pt x="276" y="75"/>
                    </a:lnTo>
                    <a:lnTo>
                      <a:pt x="275" y="75"/>
                    </a:lnTo>
                    <a:lnTo>
                      <a:pt x="273" y="75"/>
                    </a:lnTo>
                    <a:lnTo>
                      <a:pt x="272" y="75"/>
                    </a:lnTo>
                    <a:lnTo>
                      <a:pt x="271" y="75"/>
                    </a:lnTo>
                    <a:lnTo>
                      <a:pt x="271" y="75"/>
                    </a:lnTo>
                    <a:lnTo>
                      <a:pt x="271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6"/>
                    </a:lnTo>
                    <a:lnTo>
                      <a:pt x="270" y="77"/>
                    </a:lnTo>
                    <a:lnTo>
                      <a:pt x="270" y="77"/>
                    </a:lnTo>
                    <a:lnTo>
                      <a:pt x="269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8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7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7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6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5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6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5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4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4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3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2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5"/>
                    </a:lnTo>
                    <a:lnTo>
                      <a:pt x="251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9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6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8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7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7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6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5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44" y="77"/>
                    </a:lnTo>
                    <a:lnTo>
                      <a:pt x="217" y="77"/>
                    </a:lnTo>
                    <a:lnTo>
                      <a:pt x="216" y="77"/>
                    </a:lnTo>
                    <a:lnTo>
                      <a:pt x="216" y="77"/>
                    </a:lnTo>
                    <a:lnTo>
                      <a:pt x="216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5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6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7"/>
                    </a:lnTo>
                    <a:lnTo>
                      <a:pt x="214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3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6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2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1" y="77"/>
                    </a:lnTo>
                    <a:lnTo>
                      <a:pt x="210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9" y="77"/>
                    </a:lnTo>
                    <a:lnTo>
                      <a:pt x="208" y="77"/>
                    </a:lnTo>
                    <a:lnTo>
                      <a:pt x="208" y="77"/>
                    </a:lnTo>
                    <a:lnTo>
                      <a:pt x="207" y="77"/>
                    </a:lnTo>
                    <a:lnTo>
                      <a:pt x="207" y="77"/>
                    </a:lnTo>
                    <a:lnTo>
                      <a:pt x="206" y="77"/>
                    </a:lnTo>
                    <a:lnTo>
                      <a:pt x="206" y="77"/>
                    </a:lnTo>
                    <a:lnTo>
                      <a:pt x="205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7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9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6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5"/>
                    </a:lnTo>
                    <a:lnTo>
                      <a:pt x="198" y="74"/>
                    </a:lnTo>
                    <a:lnTo>
                      <a:pt x="198" y="74"/>
                    </a:lnTo>
                    <a:lnTo>
                      <a:pt x="197" y="74"/>
                    </a:lnTo>
                    <a:lnTo>
                      <a:pt x="197" y="75"/>
                    </a:lnTo>
                    <a:lnTo>
                      <a:pt x="196" y="75"/>
                    </a:lnTo>
                    <a:lnTo>
                      <a:pt x="195" y="75"/>
                    </a:lnTo>
                    <a:lnTo>
                      <a:pt x="194" y="75"/>
                    </a:lnTo>
                    <a:lnTo>
                      <a:pt x="193" y="76"/>
                    </a:lnTo>
                    <a:lnTo>
                      <a:pt x="193" y="76"/>
                    </a:lnTo>
                    <a:lnTo>
                      <a:pt x="192" y="77"/>
                    </a:lnTo>
                    <a:lnTo>
                      <a:pt x="183" y="77"/>
                    </a:lnTo>
                    <a:lnTo>
                      <a:pt x="183" y="76"/>
                    </a:lnTo>
                    <a:lnTo>
                      <a:pt x="184" y="75"/>
                    </a:lnTo>
                    <a:lnTo>
                      <a:pt x="184" y="75"/>
                    </a:lnTo>
                    <a:lnTo>
                      <a:pt x="184" y="74"/>
                    </a:lnTo>
                    <a:lnTo>
                      <a:pt x="185" y="74"/>
                    </a:lnTo>
                    <a:lnTo>
                      <a:pt x="185" y="73"/>
                    </a:lnTo>
                    <a:lnTo>
                      <a:pt x="185" y="73"/>
                    </a:lnTo>
                    <a:lnTo>
                      <a:pt x="185" y="72"/>
                    </a:lnTo>
                    <a:lnTo>
                      <a:pt x="185" y="72"/>
                    </a:lnTo>
                    <a:lnTo>
                      <a:pt x="186" y="72"/>
                    </a:lnTo>
                    <a:lnTo>
                      <a:pt x="186" y="72"/>
                    </a:lnTo>
                    <a:lnTo>
                      <a:pt x="187" y="71"/>
                    </a:lnTo>
                    <a:lnTo>
                      <a:pt x="187" y="71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7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8" y="70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89" y="69"/>
                    </a:lnTo>
                    <a:lnTo>
                      <a:pt x="190" y="69"/>
                    </a:lnTo>
                    <a:lnTo>
                      <a:pt x="191" y="69"/>
                    </a:lnTo>
                    <a:lnTo>
                      <a:pt x="192" y="68"/>
                    </a:lnTo>
                    <a:lnTo>
                      <a:pt x="193" y="67"/>
                    </a:lnTo>
                    <a:lnTo>
                      <a:pt x="195" y="66"/>
                    </a:lnTo>
                    <a:lnTo>
                      <a:pt x="196" y="66"/>
                    </a:lnTo>
                    <a:lnTo>
                      <a:pt x="197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5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9" y="64"/>
                    </a:lnTo>
                    <a:lnTo>
                      <a:pt x="198" y="64"/>
                    </a:lnTo>
                    <a:lnTo>
                      <a:pt x="198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7" y="64"/>
                    </a:lnTo>
                    <a:lnTo>
                      <a:pt x="196" y="64"/>
                    </a:lnTo>
                    <a:lnTo>
                      <a:pt x="197" y="64"/>
                    </a:lnTo>
                    <a:lnTo>
                      <a:pt x="198" y="63"/>
                    </a:lnTo>
                    <a:lnTo>
                      <a:pt x="199" y="63"/>
                    </a:lnTo>
                    <a:lnTo>
                      <a:pt x="201" y="62"/>
                    </a:lnTo>
                    <a:lnTo>
                      <a:pt x="202" y="62"/>
                    </a:lnTo>
                    <a:lnTo>
                      <a:pt x="203" y="61"/>
                    </a:lnTo>
                    <a:lnTo>
                      <a:pt x="204" y="61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8"/>
                    </a:lnTo>
                    <a:lnTo>
                      <a:pt x="209" y="58"/>
                    </a:lnTo>
                    <a:lnTo>
                      <a:pt x="209" y="58"/>
                    </a:lnTo>
                    <a:lnTo>
                      <a:pt x="210" y="57"/>
                    </a:lnTo>
                    <a:lnTo>
                      <a:pt x="210" y="57"/>
                    </a:lnTo>
                    <a:lnTo>
                      <a:pt x="211" y="57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1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2" y="56"/>
                    </a:lnTo>
                    <a:lnTo>
                      <a:pt x="213" y="54"/>
                    </a:lnTo>
                    <a:lnTo>
                      <a:pt x="215" y="53"/>
                    </a:lnTo>
                    <a:lnTo>
                      <a:pt x="217" y="52"/>
                    </a:lnTo>
                    <a:lnTo>
                      <a:pt x="218" y="52"/>
                    </a:lnTo>
                    <a:lnTo>
                      <a:pt x="220" y="51"/>
                    </a:lnTo>
                    <a:lnTo>
                      <a:pt x="222" y="51"/>
                    </a:lnTo>
                    <a:lnTo>
                      <a:pt x="224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1"/>
                    </a:lnTo>
                    <a:lnTo>
                      <a:pt x="226" y="52"/>
                    </a:lnTo>
                    <a:lnTo>
                      <a:pt x="226" y="52"/>
                    </a:lnTo>
                    <a:lnTo>
                      <a:pt x="227" y="52"/>
                    </a:lnTo>
                    <a:lnTo>
                      <a:pt x="227" y="52"/>
                    </a:lnTo>
                    <a:lnTo>
                      <a:pt x="228" y="52"/>
                    </a:lnTo>
                    <a:lnTo>
                      <a:pt x="229" y="52"/>
                    </a:lnTo>
                    <a:lnTo>
                      <a:pt x="229" y="52"/>
                    </a:lnTo>
                    <a:lnTo>
                      <a:pt x="230" y="52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1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1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1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2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3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4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5" y="52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6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1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6" y="52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8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39" y="51"/>
                    </a:lnTo>
                    <a:lnTo>
                      <a:pt x="240" y="51"/>
                    </a:lnTo>
                    <a:lnTo>
                      <a:pt x="241" y="50"/>
                    </a:lnTo>
                    <a:lnTo>
                      <a:pt x="242" y="50"/>
                    </a:lnTo>
                    <a:lnTo>
                      <a:pt x="243" y="50"/>
                    </a:lnTo>
                    <a:lnTo>
                      <a:pt x="245" y="51"/>
                    </a:lnTo>
                    <a:lnTo>
                      <a:pt x="247" y="52"/>
                    </a:lnTo>
                    <a:lnTo>
                      <a:pt x="248" y="53"/>
                    </a:lnTo>
                    <a:lnTo>
                      <a:pt x="250" y="54"/>
                    </a:lnTo>
                    <a:lnTo>
                      <a:pt x="252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3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5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7"/>
                    </a:lnTo>
                    <a:lnTo>
                      <a:pt x="254" y="58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4" y="60"/>
                    </a:lnTo>
                    <a:lnTo>
                      <a:pt x="254" y="60"/>
                    </a:lnTo>
                    <a:lnTo>
                      <a:pt x="255" y="60"/>
                    </a:lnTo>
                    <a:lnTo>
                      <a:pt x="254" y="60"/>
                    </a:lnTo>
                    <a:lnTo>
                      <a:pt x="254" y="61"/>
                    </a:lnTo>
                    <a:lnTo>
                      <a:pt x="253" y="63"/>
                    </a:lnTo>
                    <a:lnTo>
                      <a:pt x="252" y="64"/>
                    </a:lnTo>
                    <a:lnTo>
                      <a:pt x="252" y="65"/>
                    </a:lnTo>
                    <a:lnTo>
                      <a:pt x="252" y="66"/>
                    </a:lnTo>
                    <a:lnTo>
                      <a:pt x="252" y="66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1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6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50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9" y="67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8" y="66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7"/>
                    </a:lnTo>
                    <a:lnTo>
                      <a:pt x="246" y="67"/>
                    </a:lnTo>
                    <a:lnTo>
                      <a:pt x="246" y="67"/>
                    </a:lnTo>
                    <a:lnTo>
                      <a:pt x="246" y="68"/>
                    </a:lnTo>
                    <a:lnTo>
                      <a:pt x="246" y="68"/>
                    </a:lnTo>
                    <a:lnTo>
                      <a:pt x="245" y="68"/>
                    </a:lnTo>
                    <a:lnTo>
                      <a:pt x="245" y="68"/>
                    </a:lnTo>
                    <a:lnTo>
                      <a:pt x="244" y="69"/>
                    </a:lnTo>
                    <a:lnTo>
                      <a:pt x="243" y="70"/>
                    </a:lnTo>
                    <a:lnTo>
                      <a:pt x="241" y="70"/>
                    </a:lnTo>
                    <a:lnTo>
                      <a:pt x="239" y="71"/>
                    </a:lnTo>
                    <a:lnTo>
                      <a:pt x="237" y="71"/>
                    </a:lnTo>
                    <a:lnTo>
                      <a:pt x="236" y="72"/>
                    </a:lnTo>
                    <a:lnTo>
                      <a:pt x="235" y="72"/>
                    </a:lnTo>
                    <a:lnTo>
                      <a:pt x="235" y="73"/>
                    </a:lnTo>
                    <a:lnTo>
                      <a:pt x="235" y="73"/>
                    </a:lnTo>
                    <a:lnTo>
                      <a:pt x="235" y="74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6" y="73"/>
                    </a:lnTo>
                    <a:lnTo>
                      <a:pt x="237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8" y="73"/>
                    </a:lnTo>
                    <a:lnTo>
                      <a:pt x="239" y="72"/>
                    </a:lnTo>
                    <a:lnTo>
                      <a:pt x="239" y="72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40" y="72"/>
                    </a:lnTo>
                    <a:lnTo>
                      <a:pt x="241" y="72"/>
                    </a:lnTo>
                    <a:lnTo>
                      <a:pt x="242" y="71"/>
                    </a:lnTo>
                    <a:lnTo>
                      <a:pt x="244" y="71"/>
                    </a:lnTo>
                    <a:lnTo>
                      <a:pt x="246" y="70"/>
                    </a:lnTo>
                    <a:lnTo>
                      <a:pt x="248" y="70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51" y="69"/>
                    </a:lnTo>
                    <a:lnTo>
                      <a:pt x="252" y="68"/>
                    </a:lnTo>
                    <a:lnTo>
                      <a:pt x="253" y="68"/>
                    </a:lnTo>
                    <a:lnTo>
                      <a:pt x="254" y="68"/>
                    </a:lnTo>
                    <a:lnTo>
                      <a:pt x="255" y="68"/>
                    </a:lnTo>
                    <a:lnTo>
                      <a:pt x="256" y="68"/>
                    </a:lnTo>
                    <a:lnTo>
                      <a:pt x="256" y="68"/>
                    </a:lnTo>
                    <a:lnTo>
                      <a:pt x="257" y="69"/>
                    </a:lnTo>
                    <a:lnTo>
                      <a:pt x="258" y="70"/>
                    </a:lnTo>
                    <a:lnTo>
                      <a:pt x="259" y="71"/>
                    </a:lnTo>
                    <a:lnTo>
                      <a:pt x="260" y="71"/>
                    </a:lnTo>
                    <a:lnTo>
                      <a:pt x="261" y="72"/>
                    </a:lnTo>
                    <a:lnTo>
                      <a:pt x="261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3" y="72"/>
                    </a:lnTo>
                    <a:lnTo>
                      <a:pt x="264" y="71"/>
                    </a:lnTo>
                    <a:lnTo>
                      <a:pt x="265" y="70"/>
                    </a:lnTo>
                    <a:lnTo>
                      <a:pt x="266" y="70"/>
                    </a:lnTo>
                    <a:lnTo>
                      <a:pt x="267" y="70"/>
                    </a:lnTo>
                    <a:lnTo>
                      <a:pt x="267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69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8" y="70"/>
                    </a:lnTo>
                    <a:lnTo>
                      <a:pt x="269" y="70"/>
                    </a:lnTo>
                    <a:lnTo>
                      <a:pt x="269" y="70"/>
                    </a:lnTo>
                    <a:lnTo>
                      <a:pt x="271" y="70"/>
                    </a:lnTo>
                    <a:lnTo>
                      <a:pt x="271" y="70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3" y="70"/>
                    </a:lnTo>
                    <a:lnTo>
                      <a:pt x="274" y="69"/>
                    </a:lnTo>
                    <a:lnTo>
                      <a:pt x="273" y="69"/>
                    </a:lnTo>
                    <a:lnTo>
                      <a:pt x="272" y="69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0" y="67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0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6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7"/>
                    </a:lnTo>
                    <a:lnTo>
                      <a:pt x="271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8"/>
                    </a:lnTo>
                    <a:lnTo>
                      <a:pt x="272" y="67"/>
                    </a:lnTo>
                    <a:lnTo>
                      <a:pt x="272" y="66"/>
                    </a:lnTo>
                    <a:lnTo>
                      <a:pt x="271" y="66"/>
                    </a:lnTo>
                    <a:lnTo>
                      <a:pt x="271" y="65"/>
                    </a:lnTo>
                    <a:lnTo>
                      <a:pt x="271" y="65"/>
                    </a:lnTo>
                    <a:lnTo>
                      <a:pt x="270" y="65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70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4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5"/>
                    </a:lnTo>
                    <a:lnTo>
                      <a:pt x="269" y="64"/>
                    </a:lnTo>
                    <a:lnTo>
                      <a:pt x="269" y="63"/>
                    </a:lnTo>
                    <a:lnTo>
                      <a:pt x="268" y="62"/>
                    </a:lnTo>
                    <a:lnTo>
                      <a:pt x="268" y="61"/>
                    </a:lnTo>
                    <a:lnTo>
                      <a:pt x="268" y="61"/>
                    </a:lnTo>
                    <a:lnTo>
                      <a:pt x="267" y="60"/>
                    </a:lnTo>
                    <a:lnTo>
                      <a:pt x="267" y="60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59"/>
                    </a:lnTo>
                    <a:lnTo>
                      <a:pt x="266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60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9"/>
                    </a:lnTo>
                    <a:lnTo>
                      <a:pt x="265" y="58"/>
                    </a:lnTo>
                    <a:lnTo>
                      <a:pt x="265" y="57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5"/>
                    </a:lnTo>
                    <a:lnTo>
                      <a:pt x="264" y="55"/>
                    </a:lnTo>
                    <a:lnTo>
                      <a:pt x="264" y="54"/>
                    </a:lnTo>
                    <a:lnTo>
                      <a:pt x="264" y="54"/>
                    </a:lnTo>
                    <a:lnTo>
                      <a:pt x="265" y="53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5" y="50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49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0"/>
                    </a:lnTo>
                    <a:lnTo>
                      <a:pt x="266" y="51"/>
                    </a:lnTo>
                    <a:lnTo>
                      <a:pt x="266" y="51"/>
                    </a:lnTo>
                    <a:lnTo>
                      <a:pt x="265" y="51"/>
                    </a:lnTo>
                    <a:lnTo>
                      <a:pt x="265" y="52"/>
                    </a:lnTo>
                    <a:lnTo>
                      <a:pt x="265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6" y="52"/>
                    </a:lnTo>
                    <a:lnTo>
                      <a:pt x="267" y="51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50"/>
                    </a:lnTo>
                    <a:lnTo>
                      <a:pt x="267" y="49"/>
                    </a:lnTo>
                    <a:lnTo>
                      <a:pt x="267" y="48"/>
                    </a:lnTo>
                    <a:lnTo>
                      <a:pt x="265" y="47"/>
                    </a:lnTo>
                    <a:lnTo>
                      <a:pt x="263" y="47"/>
                    </a:lnTo>
                    <a:lnTo>
                      <a:pt x="261" y="45"/>
                    </a:lnTo>
                    <a:lnTo>
                      <a:pt x="260" y="44"/>
                    </a:lnTo>
                    <a:lnTo>
                      <a:pt x="258" y="43"/>
                    </a:lnTo>
                    <a:lnTo>
                      <a:pt x="257" y="41"/>
                    </a:lnTo>
                    <a:lnTo>
                      <a:pt x="257" y="41"/>
                    </a:lnTo>
                    <a:lnTo>
                      <a:pt x="257" y="40"/>
                    </a:lnTo>
                    <a:lnTo>
                      <a:pt x="257" y="39"/>
                    </a:lnTo>
                    <a:lnTo>
                      <a:pt x="258" y="38"/>
                    </a:lnTo>
                    <a:lnTo>
                      <a:pt x="257" y="38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4" y="38"/>
                    </a:lnTo>
                    <a:lnTo>
                      <a:pt x="253" y="38"/>
                    </a:lnTo>
                    <a:lnTo>
                      <a:pt x="252" y="38"/>
                    </a:lnTo>
                    <a:lnTo>
                      <a:pt x="251" y="38"/>
                    </a:lnTo>
                    <a:lnTo>
                      <a:pt x="250" y="38"/>
                    </a:lnTo>
                    <a:lnTo>
                      <a:pt x="248" y="39"/>
                    </a:lnTo>
                    <a:lnTo>
                      <a:pt x="247" y="40"/>
                    </a:lnTo>
                    <a:lnTo>
                      <a:pt x="246" y="40"/>
                    </a:lnTo>
                    <a:lnTo>
                      <a:pt x="244" y="41"/>
                    </a:lnTo>
                    <a:lnTo>
                      <a:pt x="243" y="41"/>
                    </a:lnTo>
                    <a:lnTo>
                      <a:pt x="242" y="41"/>
                    </a:lnTo>
                    <a:lnTo>
                      <a:pt x="240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8" y="40"/>
                    </a:lnTo>
                    <a:lnTo>
                      <a:pt x="237" y="40"/>
                    </a:lnTo>
                    <a:lnTo>
                      <a:pt x="237" y="40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7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9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6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7" y="38"/>
                    </a:lnTo>
                    <a:lnTo>
                      <a:pt x="238" y="38"/>
                    </a:lnTo>
                    <a:lnTo>
                      <a:pt x="238" y="38"/>
                    </a:lnTo>
                    <a:lnTo>
                      <a:pt x="238" y="37"/>
                    </a:lnTo>
                    <a:lnTo>
                      <a:pt x="238" y="37"/>
                    </a:lnTo>
                    <a:lnTo>
                      <a:pt x="240" y="37"/>
                    </a:lnTo>
                    <a:lnTo>
                      <a:pt x="241" y="37"/>
                    </a:lnTo>
                    <a:lnTo>
                      <a:pt x="242" y="38"/>
                    </a:lnTo>
                    <a:lnTo>
                      <a:pt x="244" y="37"/>
                    </a:lnTo>
                    <a:lnTo>
                      <a:pt x="245" y="37"/>
                    </a:lnTo>
                    <a:lnTo>
                      <a:pt x="246" y="37"/>
                    </a:lnTo>
                    <a:lnTo>
                      <a:pt x="247" y="37"/>
                    </a:lnTo>
                    <a:lnTo>
                      <a:pt x="249" y="36"/>
                    </a:lnTo>
                    <a:lnTo>
                      <a:pt x="252" y="35"/>
                    </a:lnTo>
                    <a:lnTo>
                      <a:pt x="254" y="35"/>
                    </a:lnTo>
                    <a:lnTo>
                      <a:pt x="257" y="34"/>
                    </a:lnTo>
                    <a:lnTo>
                      <a:pt x="259" y="34"/>
                    </a:lnTo>
                    <a:lnTo>
                      <a:pt x="261" y="35"/>
                    </a:lnTo>
                    <a:lnTo>
                      <a:pt x="262" y="35"/>
                    </a:lnTo>
                    <a:lnTo>
                      <a:pt x="263" y="36"/>
                    </a:lnTo>
                    <a:lnTo>
                      <a:pt x="264" y="37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5" y="38"/>
                    </a:lnTo>
                    <a:lnTo>
                      <a:pt x="264" y="38"/>
                    </a:lnTo>
                    <a:lnTo>
                      <a:pt x="264" y="38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4" y="39"/>
                    </a:lnTo>
                    <a:lnTo>
                      <a:pt x="265" y="40"/>
                    </a:lnTo>
                    <a:lnTo>
                      <a:pt x="267" y="40"/>
                    </a:lnTo>
                    <a:lnTo>
                      <a:pt x="268" y="40"/>
                    </a:lnTo>
                    <a:lnTo>
                      <a:pt x="270" y="40"/>
                    </a:lnTo>
                    <a:lnTo>
                      <a:pt x="272" y="40"/>
                    </a:lnTo>
                    <a:lnTo>
                      <a:pt x="274" y="40"/>
                    </a:lnTo>
                    <a:lnTo>
                      <a:pt x="275" y="40"/>
                    </a:lnTo>
                    <a:lnTo>
                      <a:pt x="277" y="40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9"/>
                    </a:lnTo>
                    <a:lnTo>
                      <a:pt x="282" y="38"/>
                    </a:lnTo>
                    <a:lnTo>
                      <a:pt x="284" y="36"/>
                    </a:lnTo>
                    <a:lnTo>
                      <a:pt x="285" y="34"/>
                    </a:lnTo>
                    <a:lnTo>
                      <a:pt x="285" y="32"/>
                    </a:lnTo>
                    <a:lnTo>
                      <a:pt x="286" y="31"/>
                    </a:lnTo>
                    <a:lnTo>
                      <a:pt x="286" y="29"/>
                    </a:lnTo>
                    <a:lnTo>
                      <a:pt x="285" y="26"/>
                    </a:lnTo>
                    <a:lnTo>
                      <a:pt x="285" y="23"/>
                    </a:lnTo>
                    <a:lnTo>
                      <a:pt x="284" y="19"/>
                    </a:lnTo>
                    <a:lnTo>
                      <a:pt x="283" y="17"/>
                    </a:lnTo>
                    <a:lnTo>
                      <a:pt x="282" y="13"/>
                    </a:lnTo>
                    <a:lnTo>
                      <a:pt x="282" y="11"/>
                    </a:lnTo>
                    <a:lnTo>
                      <a:pt x="281" y="8"/>
                    </a:lnTo>
                    <a:lnTo>
                      <a:pt x="280" y="5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3"/>
                    </a:lnTo>
                    <a:lnTo>
                      <a:pt x="280" y="3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79" y="1"/>
                    </a:lnTo>
                    <a:lnTo>
                      <a:pt x="279" y="0"/>
                    </a:lnTo>
                    <a:lnTo>
                      <a:pt x="289" y="0"/>
                    </a:lnTo>
                    <a:lnTo>
                      <a:pt x="290" y="2"/>
                    </a:lnTo>
                    <a:lnTo>
                      <a:pt x="291" y="3"/>
                    </a:lnTo>
                    <a:lnTo>
                      <a:pt x="291" y="5"/>
                    </a:lnTo>
                    <a:lnTo>
                      <a:pt x="292" y="6"/>
                    </a:lnTo>
                    <a:lnTo>
                      <a:pt x="292" y="8"/>
                    </a:lnTo>
                    <a:lnTo>
                      <a:pt x="293" y="9"/>
                    </a:lnTo>
                    <a:lnTo>
                      <a:pt x="293" y="11"/>
                    </a:lnTo>
                    <a:lnTo>
                      <a:pt x="294" y="12"/>
                    </a:lnTo>
                    <a:lnTo>
                      <a:pt x="295" y="14"/>
                    </a:lnTo>
                    <a:lnTo>
                      <a:pt x="296" y="17"/>
                    </a:lnTo>
                    <a:lnTo>
                      <a:pt x="297" y="21"/>
                    </a:lnTo>
                    <a:lnTo>
                      <a:pt x="298" y="26"/>
                    </a:lnTo>
                    <a:lnTo>
                      <a:pt x="299" y="30"/>
                    </a:lnTo>
                    <a:lnTo>
                      <a:pt x="299" y="34"/>
                    </a:lnTo>
                    <a:lnTo>
                      <a:pt x="300" y="38"/>
                    </a:lnTo>
                    <a:lnTo>
                      <a:pt x="299" y="40"/>
                    </a:lnTo>
                    <a:lnTo>
                      <a:pt x="300" y="42"/>
                    </a:lnTo>
                    <a:lnTo>
                      <a:pt x="300" y="44"/>
                    </a:lnTo>
                    <a:lnTo>
                      <a:pt x="300" y="45"/>
                    </a:lnTo>
                    <a:lnTo>
                      <a:pt x="299" y="46"/>
                    </a:lnTo>
                    <a:lnTo>
                      <a:pt x="299" y="47"/>
                    </a:lnTo>
                    <a:lnTo>
                      <a:pt x="298" y="48"/>
                    </a:lnTo>
                    <a:lnTo>
                      <a:pt x="297" y="49"/>
                    </a:lnTo>
                    <a:lnTo>
                      <a:pt x="296" y="49"/>
                    </a:lnTo>
                    <a:lnTo>
                      <a:pt x="294" y="50"/>
                    </a:lnTo>
                    <a:lnTo>
                      <a:pt x="290" y="50"/>
                    </a:lnTo>
                    <a:lnTo>
                      <a:pt x="287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0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4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1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3" y="50"/>
                    </a:lnTo>
                    <a:lnTo>
                      <a:pt x="282" y="50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1"/>
                    </a:lnTo>
                    <a:lnTo>
                      <a:pt x="282" y="52"/>
                    </a:lnTo>
                    <a:lnTo>
                      <a:pt x="283" y="52"/>
                    </a:lnTo>
                    <a:lnTo>
                      <a:pt x="283" y="52"/>
                    </a:lnTo>
                    <a:lnTo>
                      <a:pt x="284" y="52"/>
                    </a:lnTo>
                    <a:lnTo>
                      <a:pt x="284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2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5" y="51"/>
                    </a:lnTo>
                    <a:lnTo>
                      <a:pt x="288" y="52"/>
                    </a:lnTo>
                    <a:lnTo>
                      <a:pt x="291" y="52"/>
                    </a:lnTo>
                    <a:lnTo>
                      <a:pt x="294" y="52"/>
                    </a:lnTo>
                    <a:lnTo>
                      <a:pt x="296" y="54"/>
                    </a:lnTo>
                    <a:lnTo>
                      <a:pt x="297" y="54"/>
                    </a:lnTo>
                    <a:lnTo>
                      <a:pt x="298" y="55"/>
                    </a:lnTo>
                    <a:lnTo>
                      <a:pt x="299" y="55"/>
                    </a:lnTo>
                    <a:lnTo>
                      <a:pt x="300" y="56"/>
                    </a:lnTo>
                    <a:lnTo>
                      <a:pt x="301" y="58"/>
                    </a:lnTo>
                    <a:lnTo>
                      <a:pt x="301" y="59"/>
                    </a:lnTo>
                    <a:lnTo>
                      <a:pt x="302" y="60"/>
                    </a:lnTo>
                    <a:lnTo>
                      <a:pt x="302" y="62"/>
                    </a:lnTo>
                    <a:lnTo>
                      <a:pt x="303" y="62"/>
                    </a:lnTo>
                    <a:lnTo>
                      <a:pt x="303" y="63"/>
                    </a:lnTo>
                    <a:lnTo>
                      <a:pt x="304" y="63"/>
                    </a:lnTo>
                    <a:lnTo>
                      <a:pt x="304" y="64"/>
                    </a:lnTo>
                    <a:lnTo>
                      <a:pt x="304" y="64"/>
                    </a:lnTo>
                    <a:lnTo>
                      <a:pt x="304" y="65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5" y="66"/>
                    </a:lnTo>
                    <a:lnTo>
                      <a:pt x="306" y="64"/>
                    </a:lnTo>
                    <a:lnTo>
                      <a:pt x="307" y="61"/>
                    </a:lnTo>
                    <a:lnTo>
                      <a:pt x="307" y="59"/>
                    </a:lnTo>
                    <a:lnTo>
                      <a:pt x="308" y="56"/>
                    </a:lnTo>
                    <a:lnTo>
                      <a:pt x="308" y="54"/>
                    </a:lnTo>
                    <a:lnTo>
                      <a:pt x="308" y="51"/>
                    </a:lnTo>
                    <a:lnTo>
                      <a:pt x="308" y="49"/>
                    </a:lnTo>
                    <a:lnTo>
                      <a:pt x="308" y="46"/>
                    </a:lnTo>
                    <a:lnTo>
                      <a:pt x="309" y="40"/>
                    </a:lnTo>
                    <a:lnTo>
                      <a:pt x="310" y="35"/>
                    </a:lnTo>
                    <a:lnTo>
                      <a:pt x="310" y="29"/>
                    </a:lnTo>
                    <a:lnTo>
                      <a:pt x="311" y="23"/>
                    </a:lnTo>
                    <a:lnTo>
                      <a:pt x="312" y="18"/>
                    </a:lnTo>
                    <a:lnTo>
                      <a:pt x="312" y="12"/>
                    </a:lnTo>
                    <a:lnTo>
                      <a:pt x="312" y="6"/>
                    </a:lnTo>
                    <a:lnTo>
                      <a:pt x="313" y="0"/>
                    </a:lnTo>
                    <a:lnTo>
                      <a:pt x="318" y="0"/>
                    </a:lnTo>
                    <a:lnTo>
                      <a:pt x="318" y="2"/>
                    </a:lnTo>
                    <a:lnTo>
                      <a:pt x="318" y="3"/>
                    </a:lnTo>
                    <a:lnTo>
                      <a:pt x="318" y="4"/>
                    </a:lnTo>
                    <a:lnTo>
                      <a:pt x="318" y="6"/>
                    </a:lnTo>
                    <a:lnTo>
                      <a:pt x="318" y="7"/>
                    </a:lnTo>
                    <a:lnTo>
                      <a:pt x="318" y="8"/>
                    </a:lnTo>
                    <a:lnTo>
                      <a:pt x="318" y="9"/>
                    </a:lnTo>
                    <a:lnTo>
                      <a:pt x="318" y="10"/>
                    </a:lnTo>
                    <a:lnTo>
                      <a:pt x="319" y="9"/>
                    </a:lnTo>
                    <a:lnTo>
                      <a:pt x="320" y="8"/>
                    </a:lnTo>
                    <a:lnTo>
                      <a:pt x="322" y="7"/>
                    </a:lnTo>
                    <a:lnTo>
                      <a:pt x="323" y="7"/>
                    </a:lnTo>
                    <a:lnTo>
                      <a:pt x="325" y="7"/>
                    </a:lnTo>
                    <a:lnTo>
                      <a:pt x="327" y="7"/>
                    </a:lnTo>
                    <a:lnTo>
                      <a:pt x="330" y="7"/>
                    </a:lnTo>
                    <a:lnTo>
                      <a:pt x="332" y="7"/>
                    </a:lnTo>
                    <a:lnTo>
                      <a:pt x="334" y="7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7" y="6"/>
                    </a:lnTo>
                    <a:lnTo>
                      <a:pt x="338" y="6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3" y="9"/>
                    </a:lnTo>
                    <a:lnTo>
                      <a:pt x="344" y="11"/>
                    </a:lnTo>
                    <a:lnTo>
                      <a:pt x="346" y="13"/>
                    </a:lnTo>
                    <a:lnTo>
                      <a:pt x="347" y="16"/>
                    </a:lnTo>
                    <a:lnTo>
                      <a:pt x="348" y="18"/>
                    </a:lnTo>
                    <a:lnTo>
                      <a:pt x="351" y="23"/>
                    </a:lnTo>
                    <a:lnTo>
                      <a:pt x="353" y="28"/>
                    </a:lnTo>
                    <a:lnTo>
                      <a:pt x="355" y="32"/>
                    </a:lnTo>
                    <a:lnTo>
                      <a:pt x="357" y="35"/>
                    </a:lnTo>
                    <a:lnTo>
                      <a:pt x="358" y="37"/>
                    </a:lnTo>
                    <a:lnTo>
                      <a:pt x="359" y="40"/>
                    </a:lnTo>
                    <a:lnTo>
                      <a:pt x="360" y="42"/>
                    </a:lnTo>
                    <a:lnTo>
                      <a:pt x="362" y="44"/>
                    </a:lnTo>
                    <a:lnTo>
                      <a:pt x="363" y="46"/>
                    </a:lnTo>
                    <a:lnTo>
                      <a:pt x="365" y="48"/>
                    </a:lnTo>
                    <a:lnTo>
                      <a:pt x="366" y="50"/>
                    </a:lnTo>
                    <a:lnTo>
                      <a:pt x="367" y="52"/>
                    </a:lnTo>
                    <a:lnTo>
                      <a:pt x="368" y="54"/>
                    </a:lnTo>
                    <a:lnTo>
                      <a:pt x="368" y="55"/>
                    </a:lnTo>
                    <a:lnTo>
                      <a:pt x="368" y="56"/>
                    </a:lnTo>
                    <a:lnTo>
                      <a:pt x="368" y="57"/>
                    </a:lnTo>
                    <a:lnTo>
                      <a:pt x="368" y="59"/>
                    </a:lnTo>
                    <a:lnTo>
                      <a:pt x="368" y="60"/>
                    </a:lnTo>
                    <a:lnTo>
                      <a:pt x="369" y="61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9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3"/>
                    </a:lnTo>
                    <a:lnTo>
                      <a:pt x="368" y="64"/>
                    </a:lnTo>
                    <a:lnTo>
                      <a:pt x="368" y="66"/>
                    </a:lnTo>
                    <a:lnTo>
                      <a:pt x="369" y="68"/>
                    </a:lnTo>
                    <a:lnTo>
                      <a:pt x="369" y="70"/>
                    </a:lnTo>
                    <a:lnTo>
                      <a:pt x="369" y="71"/>
                    </a:lnTo>
                    <a:lnTo>
                      <a:pt x="369" y="73"/>
                    </a:lnTo>
                    <a:lnTo>
                      <a:pt x="369" y="75"/>
                    </a:lnTo>
                    <a:lnTo>
                      <a:pt x="369" y="77"/>
                    </a:lnTo>
                    <a:close/>
                    <a:moveTo>
                      <a:pt x="22" y="0"/>
                    </a:moveTo>
                    <a:lnTo>
                      <a:pt x="28" y="0"/>
                    </a:lnTo>
                    <a:lnTo>
                      <a:pt x="28" y="1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30" y="6"/>
                    </a:lnTo>
                    <a:lnTo>
                      <a:pt x="31" y="8"/>
                    </a:lnTo>
                    <a:lnTo>
                      <a:pt x="32" y="10"/>
                    </a:lnTo>
                    <a:lnTo>
                      <a:pt x="33" y="11"/>
                    </a:lnTo>
                    <a:lnTo>
                      <a:pt x="35" y="12"/>
                    </a:lnTo>
                    <a:lnTo>
                      <a:pt x="36" y="13"/>
                    </a:lnTo>
                    <a:lnTo>
                      <a:pt x="38" y="15"/>
                    </a:lnTo>
                    <a:lnTo>
                      <a:pt x="39" y="16"/>
                    </a:lnTo>
                    <a:lnTo>
                      <a:pt x="41" y="18"/>
                    </a:lnTo>
                    <a:lnTo>
                      <a:pt x="44" y="19"/>
                    </a:lnTo>
                    <a:lnTo>
                      <a:pt x="46" y="21"/>
                    </a:lnTo>
                    <a:lnTo>
                      <a:pt x="48" y="23"/>
                    </a:lnTo>
                    <a:lnTo>
                      <a:pt x="51" y="25"/>
                    </a:lnTo>
                    <a:lnTo>
                      <a:pt x="53" y="27"/>
                    </a:lnTo>
                    <a:lnTo>
                      <a:pt x="55" y="29"/>
                    </a:lnTo>
                    <a:lnTo>
                      <a:pt x="58" y="31"/>
                    </a:lnTo>
                    <a:lnTo>
                      <a:pt x="60" y="33"/>
                    </a:lnTo>
                    <a:lnTo>
                      <a:pt x="62" y="34"/>
                    </a:lnTo>
                    <a:lnTo>
                      <a:pt x="65" y="35"/>
                    </a:lnTo>
                    <a:lnTo>
                      <a:pt x="67" y="36"/>
                    </a:lnTo>
                    <a:lnTo>
                      <a:pt x="71" y="36"/>
                    </a:lnTo>
                    <a:lnTo>
                      <a:pt x="73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9" y="37"/>
                    </a:lnTo>
                    <a:lnTo>
                      <a:pt x="80" y="37"/>
                    </a:lnTo>
                    <a:lnTo>
                      <a:pt x="81" y="36"/>
                    </a:lnTo>
                    <a:lnTo>
                      <a:pt x="84" y="37"/>
                    </a:lnTo>
                    <a:lnTo>
                      <a:pt x="86" y="37"/>
                    </a:lnTo>
                    <a:lnTo>
                      <a:pt x="88" y="39"/>
                    </a:lnTo>
                    <a:lnTo>
                      <a:pt x="90" y="40"/>
                    </a:lnTo>
                    <a:lnTo>
                      <a:pt x="92" y="42"/>
                    </a:lnTo>
                    <a:lnTo>
                      <a:pt x="94" y="45"/>
                    </a:lnTo>
                    <a:lnTo>
                      <a:pt x="94" y="46"/>
                    </a:lnTo>
                    <a:lnTo>
                      <a:pt x="95" y="47"/>
                    </a:lnTo>
                    <a:lnTo>
                      <a:pt x="95" y="48"/>
                    </a:lnTo>
                    <a:lnTo>
                      <a:pt x="95" y="49"/>
                    </a:lnTo>
                    <a:lnTo>
                      <a:pt x="95" y="49"/>
                    </a:lnTo>
                    <a:lnTo>
                      <a:pt x="94" y="49"/>
                    </a:lnTo>
                    <a:lnTo>
                      <a:pt x="94" y="50"/>
                    </a:lnTo>
                    <a:lnTo>
                      <a:pt x="93" y="50"/>
                    </a:lnTo>
                    <a:lnTo>
                      <a:pt x="93" y="50"/>
                    </a:lnTo>
                    <a:lnTo>
                      <a:pt x="92" y="50"/>
                    </a:lnTo>
                    <a:lnTo>
                      <a:pt x="92" y="50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3" y="52"/>
                    </a:lnTo>
                    <a:lnTo>
                      <a:pt x="94" y="54"/>
                    </a:lnTo>
                    <a:lnTo>
                      <a:pt x="95" y="55"/>
                    </a:lnTo>
                    <a:lnTo>
                      <a:pt x="97" y="56"/>
                    </a:lnTo>
                    <a:lnTo>
                      <a:pt x="98" y="58"/>
                    </a:lnTo>
                    <a:lnTo>
                      <a:pt x="100" y="59"/>
                    </a:lnTo>
                    <a:lnTo>
                      <a:pt x="100" y="60"/>
                    </a:lnTo>
                    <a:lnTo>
                      <a:pt x="102" y="60"/>
                    </a:lnTo>
                    <a:lnTo>
                      <a:pt x="103" y="61"/>
                    </a:lnTo>
                    <a:lnTo>
                      <a:pt x="103" y="62"/>
                    </a:lnTo>
                    <a:lnTo>
                      <a:pt x="104" y="64"/>
                    </a:lnTo>
                    <a:lnTo>
                      <a:pt x="105" y="65"/>
                    </a:lnTo>
                    <a:lnTo>
                      <a:pt x="106" y="66"/>
                    </a:lnTo>
                    <a:lnTo>
                      <a:pt x="106" y="67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7" y="68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69"/>
                    </a:lnTo>
                    <a:lnTo>
                      <a:pt x="106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8" y="73"/>
                    </a:lnTo>
                    <a:lnTo>
                      <a:pt x="109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4"/>
                    </a:lnTo>
                    <a:lnTo>
                      <a:pt x="110" y="75"/>
                    </a:lnTo>
                    <a:lnTo>
                      <a:pt x="111" y="75"/>
                    </a:lnTo>
                    <a:lnTo>
                      <a:pt x="112" y="75"/>
                    </a:lnTo>
                    <a:lnTo>
                      <a:pt x="112" y="76"/>
                    </a:lnTo>
                    <a:lnTo>
                      <a:pt x="113" y="76"/>
                    </a:lnTo>
                    <a:lnTo>
                      <a:pt x="114" y="77"/>
                    </a:lnTo>
                    <a:lnTo>
                      <a:pt x="108" y="77"/>
                    </a:lnTo>
                    <a:lnTo>
                      <a:pt x="107" y="76"/>
                    </a:lnTo>
                    <a:lnTo>
                      <a:pt x="106" y="76"/>
                    </a:lnTo>
                    <a:lnTo>
                      <a:pt x="105" y="75"/>
                    </a:lnTo>
                    <a:lnTo>
                      <a:pt x="104" y="74"/>
                    </a:lnTo>
                    <a:lnTo>
                      <a:pt x="104" y="73"/>
                    </a:lnTo>
                    <a:lnTo>
                      <a:pt x="103" y="72"/>
                    </a:lnTo>
                    <a:lnTo>
                      <a:pt x="103" y="72"/>
                    </a:lnTo>
                    <a:lnTo>
                      <a:pt x="103" y="70"/>
                    </a:lnTo>
                    <a:lnTo>
                      <a:pt x="102" y="69"/>
                    </a:lnTo>
                    <a:lnTo>
                      <a:pt x="102" y="68"/>
                    </a:lnTo>
                    <a:lnTo>
                      <a:pt x="102" y="66"/>
                    </a:lnTo>
                    <a:lnTo>
                      <a:pt x="101" y="65"/>
                    </a:lnTo>
                    <a:lnTo>
                      <a:pt x="100" y="63"/>
                    </a:lnTo>
                    <a:lnTo>
                      <a:pt x="98" y="61"/>
                    </a:lnTo>
                    <a:lnTo>
                      <a:pt x="96" y="60"/>
                    </a:lnTo>
                    <a:lnTo>
                      <a:pt x="94" y="58"/>
                    </a:lnTo>
                    <a:lnTo>
                      <a:pt x="92" y="57"/>
                    </a:lnTo>
                    <a:lnTo>
                      <a:pt x="91" y="55"/>
                    </a:lnTo>
                    <a:lnTo>
                      <a:pt x="91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5"/>
                    </a:lnTo>
                    <a:lnTo>
                      <a:pt x="90" y="54"/>
                    </a:lnTo>
                    <a:lnTo>
                      <a:pt x="90" y="54"/>
                    </a:lnTo>
                    <a:lnTo>
                      <a:pt x="90" y="53"/>
                    </a:lnTo>
                    <a:lnTo>
                      <a:pt x="89" y="52"/>
                    </a:lnTo>
                    <a:lnTo>
                      <a:pt x="89" y="52"/>
                    </a:lnTo>
                    <a:lnTo>
                      <a:pt x="88" y="51"/>
                    </a:lnTo>
                    <a:lnTo>
                      <a:pt x="88" y="51"/>
                    </a:lnTo>
                    <a:lnTo>
                      <a:pt x="88" y="50"/>
                    </a:lnTo>
                    <a:lnTo>
                      <a:pt x="87" y="48"/>
                    </a:lnTo>
                    <a:lnTo>
                      <a:pt x="86" y="47"/>
                    </a:lnTo>
                    <a:lnTo>
                      <a:pt x="85" y="46"/>
                    </a:lnTo>
                    <a:lnTo>
                      <a:pt x="85" y="45"/>
                    </a:lnTo>
                    <a:lnTo>
                      <a:pt x="84" y="45"/>
                    </a:lnTo>
                    <a:lnTo>
                      <a:pt x="83" y="44"/>
                    </a:lnTo>
                    <a:lnTo>
                      <a:pt x="82" y="44"/>
                    </a:lnTo>
                    <a:lnTo>
                      <a:pt x="80" y="44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5" y="44"/>
                    </a:lnTo>
                    <a:lnTo>
                      <a:pt x="73" y="44"/>
                    </a:lnTo>
                    <a:lnTo>
                      <a:pt x="71" y="43"/>
                    </a:lnTo>
                    <a:lnTo>
                      <a:pt x="69" y="41"/>
                    </a:lnTo>
                    <a:lnTo>
                      <a:pt x="67" y="40"/>
                    </a:lnTo>
                    <a:lnTo>
                      <a:pt x="64" y="38"/>
                    </a:lnTo>
                    <a:lnTo>
                      <a:pt x="63" y="38"/>
                    </a:lnTo>
                    <a:lnTo>
                      <a:pt x="62" y="37"/>
                    </a:lnTo>
                    <a:lnTo>
                      <a:pt x="61" y="37"/>
                    </a:lnTo>
                    <a:lnTo>
                      <a:pt x="59" y="37"/>
                    </a:lnTo>
                    <a:lnTo>
                      <a:pt x="59" y="36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7" y="36"/>
                    </a:lnTo>
                    <a:lnTo>
                      <a:pt x="57" y="36"/>
                    </a:lnTo>
                    <a:lnTo>
                      <a:pt x="56" y="36"/>
                    </a:lnTo>
                    <a:lnTo>
                      <a:pt x="56" y="36"/>
                    </a:lnTo>
                    <a:lnTo>
                      <a:pt x="56" y="37"/>
                    </a:lnTo>
                    <a:lnTo>
                      <a:pt x="56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7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7" y="37"/>
                    </a:lnTo>
                    <a:lnTo>
                      <a:pt x="55" y="37"/>
                    </a:lnTo>
                    <a:lnTo>
                      <a:pt x="52" y="37"/>
                    </a:lnTo>
                    <a:lnTo>
                      <a:pt x="50" y="36"/>
                    </a:lnTo>
                    <a:lnTo>
                      <a:pt x="48" y="36"/>
                    </a:lnTo>
                    <a:lnTo>
                      <a:pt x="46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6" y="37"/>
                    </a:lnTo>
                    <a:lnTo>
                      <a:pt x="47" y="37"/>
                    </a:lnTo>
                    <a:lnTo>
                      <a:pt x="48" y="38"/>
                    </a:lnTo>
                    <a:lnTo>
                      <a:pt x="49" y="40"/>
                    </a:lnTo>
                    <a:lnTo>
                      <a:pt x="49" y="42"/>
                    </a:lnTo>
                    <a:lnTo>
                      <a:pt x="50" y="44"/>
                    </a:lnTo>
                    <a:lnTo>
                      <a:pt x="51" y="47"/>
                    </a:lnTo>
                    <a:lnTo>
                      <a:pt x="51" y="50"/>
                    </a:lnTo>
                    <a:lnTo>
                      <a:pt x="51" y="52"/>
                    </a:lnTo>
                    <a:lnTo>
                      <a:pt x="51" y="55"/>
                    </a:lnTo>
                    <a:lnTo>
                      <a:pt x="51" y="55"/>
                    </a:lnTo>
                    <a:lnTo>
                      <a:pt x="52" y="55"/>
                    </a:lnTo>
                    <a:lnTo>
                      <a:pt x="52" y="55"/>
                    </a:lnTo>
                    <a:lnTo>
                      <a:pt x="53" y="55"/>
                    </a:lnTo>
                    <a:lnTo>
                      <a:pt x="54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6" y="54"/>
                    </a:lnTo>
                    <a:lnTo>
                      <a:pt x="56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5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6" y="55"/>
                    </a:lnTo>
                    <a:lnTo>
                      <a:pt x="57" y="56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3" y="59"/>
                    </a:lnTo>
                    <a:lnTo>
                      <a:pt x="64" y="59"/>
                    </a:lnTo>
                    <a:lnTo>
                      <a:pt x="65" y="59"/>
                    </a:lnTo>
                    <a:lnTo>
                      <a:pt x="65" y="59"/>
                    </a:lnTo>
                    <a:lnTo>
                      <a:pt x="66" y="59"/>
                    </a:lnTo>
                    <a:lnTo>
                      <a:pt x="66" y="60"/>
                    </a:lnTo>
                    <a:lnTo>
                      <a:pt x="66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0"/>
                    </a:lnTo>
                    <a:lnTo>
                      <a:pt x="67" y="61"/>
                    </a:lnTo>
                    <a:lnTo>
                      <a:pt x="68" y="61"/>
                    </a:lnTo>
                    <a:lnTo>
                      <a:pt x="69" y="61"/>
                    </a:lnTo>
                    <a:lnTo>
                      <a:pt x="70" y="62"/>
                    </a:lnTo>
                    <a:lnTo>
                      <a:pt x="71" y="63"/>
                    </a:lnTo>
                    <a:lnTo>
                      <a:pt x="72" y="65"/>
                    </a:lnTo>
                    <a:lnTo>
                      <a:pt x="73" y="68"/>
                    </a:lnTo>
                    <a:lnTo>
                      <a:pt x="73" y="70"/>
                    </a:lnTo>
                    <a:lnTo>
                      <a:pt x="74" y="73"/>
                    </a:lnTo>
                    <a:lnTo>
                      <a:pt x="74" y="75"/>
                    </a:lnTo>
                    <a:lnTo>
                      <a:pt x="74" y="77"/>
                    </a:lnTo>
                    <a:lnTo>
                      <a:pt x="54" y="77"/>
                    </a:lnTo>
                    <a:lnTo>
                      <a:pt x="54" y="77"/>
                    </a:lnTo>
                    <a:lnTo>
                      <a:pt x="54" y="76"/>
                    </a:lnTo>
                    <a:lnTo>
                      <a:pt x="55" y="76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5" y="75"/>
                    </a:lnTo>
                    <a:lnTo>
                      <a:pt x="56" y="74"/>
                    </a:lnTo>
                    <a:lnTo>
                      <a:pt x="56" y="74"/>
                    </a:lnTo>
                    <a:lnTo>
                      <a:pt x="57" y="73"/>
                    </a:lnTo>
                    <a:lnTo>
                      <a:pt x="57" y="73"/>
                    </a:lnTo>
                    <a:lnTo>
                      <a:pt x="57" y="72"/>
                    </a:lnTo>
                    <a:lnTo>
                      <a:pt x="57" y="71"/>
                    </a:lnTo>
                    <a:lnTo>
                      <a:pt x="56" y="70"/>
                    </a:lnTo>
                    <a:lnTo>
                      <a:pt x="55" y="69"/>
                    </a:lnTo>
                    <a:lnTo>
                      <a:pt x="54" y="68"/>
                    </a:lnTo>
                    <a:lnTo>
                      <a:pt x="53" y="67"/>
                    </a:lnTo>
                    <a:lnTo>
                      <a:pt x="53" y="67"/>
                    </a:lnTo>
                    <a:lnTo>
                      <a:pt x="53" y="68"/>
                    </a:lnTo>
                    <a:lnTo>
                      <a:pt x="53" y="69"/>
                    </a:lnTo>
                    <a:lnTo>
                      <a:pt x="52" y="70"/>
                    </a:lnTo>
                    <a:lnTo>
                      <a:pt x="52" y="72"/>
                    </a:lnTo>
                    <a:lnTo>
                      <a:pt x="52" y="73"/>
                    </a:lnTo>
                    <a:lnTo>
                      <a:pt x="52" y="74"/>
                    </a:lnTo>
                    <a:lnTo>
                      <a:pt x="52" y="75"/>
                    </a:lnTo>
                    <a:lnTo>
                      <a:pt x="52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7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5"/>
                    </a:lnTo>
                    <a:lnTo>
                      <a:pt x="48" y="75"/>
                    </a:lnTo>
                    <a:lnTo>
                      <a:pt x="48" y="75"/>
                    </a:lnTo>
                    <a:lnTo>
                      <a:pt x="48" y="73"/>
                    </a:lnTo>
                    <a:lnTo>
                      <a:pt x="48" y="71"/>
                    </a:lnTo>
                    <a:lnTo>
                      <a:pt x="48" y="69"/>
                    </a:lnTo>
                    <a:lnTo>
                      <a:pt x="48" y="67"/>
                    </a:lnTo>
                    <a:lnTo>
                      <a:pt x="48" y="65"/>
                    </a:lnTo>
                    <a:lnTo>
                      <a:pt x="48" y="64"/>
                    </a:lnTo>
                    <a:lnTo>
                      <a:pt x="48" y="62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7" y="60"/>
                    </a:lnTo>
                    <a:lnTo>
                      <a:pt x="46" y="61"/>
                    </a:lnTo>
                    <a:lnTo>
                      <a:pt x="44" y="62"/>
                    </a:lnTo>
                    <a:lnTo>
                      <a:pt x="43" y="63"/>
                    </a:lnTo>
                    <a:lnTo>
                      <a:pt x="41" y="64"/>
                    </a:lnTo>
                    <a:lnTo>
                      <a:pt x="39" y="64"/>
                    </a:lnTo>
                    <a:lnTo>
                      <a:pt x="37" y="64"/>
                    </a:lnTo>
                    <a:lnTo>
                      <a:pt x="36" y="64"/>
                    </a:lnTo>
                    <a:lnTo>
                      <a:pt x="35" y="64"/>
                    </a:lnTo>
                    <a:lnTo>
                      <a:pt x="35" y="63"/>
                    </a:lnTo>
                    <a:lnTo>
                      <a:pt x="34" y="63"/>
                    </a:lnTo>
                    <a:lnTo>
                      <a:pt x="34" y="63"/>
                    </a:lnTo>
                    <a:lnTo>
                      <a:pt x="33" y="63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1" y="63"/>
                    </a:lnTo>
                    <a:lnTo>
                      <a:pt x="30" y="63"/>
                    </a:lnTo>
                    <a:lnTo>
                      <a:pt x="30" y="63"/>
                    </a:lnTo>
                    <a:lnTo>
                      <a:pt x="29" y="63"/>
                    </a:lnTo>
                    <a:lnTo>
                      <a:pt x="29" y="65"/>
                    </a:lnTo>
                    <a:lnTo>
                      <a:pt x="28" y="67"/>
                    </a:lnTo>
                    <a:lnTo>
                      <a:pt x="28" y="69"/>
                    </a:lnTo>
                    <a:lnTo>
                      <a:pt x="28" y="70"/>
                    </a:lnTo>
                    <a:lnTo>
                      <a:pt x="28" y="72"/>
                    </a:lnTo>
                    <a:lnTo>
                      <a:pt x="28" y="74"/>
                    </a:lnTo>
                    <a:lnTo>
                      <a:pt x="28" y="75"/>
                    </a:lnTo>
                    <a:lnTo>
                      <a:pt x="29" y="77"/>
                    </a:lnTo>
                    <a:lnTo>
                      <a:pt x="25" y="77"/>
                    </a:lnTo>
                    <a:lnTo>
                      <a:pt x="24" y="76"/>
                    </a:lnTo>
                    <a:lnTo>
                      <a:pt x="24" y="75"/>
                    </a:lnTo>
                    <a:lnTo>
                      <a:pt x="24" y="74"/>
                    </a:lnTo>
                    <a:lnTo>
                      <a:pt x="23" y="72"/>
                    </a:lnTo>
                    <a:lnTo>
                      <a:pt x="23" y="71"/>
                    </a:lnTo>
                    <a:lnTo>
                      <a:pt x="23" y="70"/>
                    </a:lnTo>
                    <a:lnTo>
                      <a:pt x="23" y="69"/>
                    </a:lnTo>
                    <a:lnTo>
                      <a:pt x="23" y="68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66"/>
                    </a:lnTo>
                    <a:lnTo>
                      <a:pt x="22" y="66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2" y="65"/>
                    </a:lnTo>
                    <a:lnTo>
                      <a:pt x="21" y="64"/>
                    </a:lnTo>
                    <a:lnTo>
                      <a:pt x="19" y="64"/>
                    </a:lnTo>
                    <a:lnTo>
                      <a:pt x="18" y="63"/>
                    </a:lnTo>
                    <a:lnTo>
                      <a:pt x="16" y="62"/>
                    </a:lnTo>
                    <a:lnTo>
                      <a:pt x="15" y="61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3" y="58"/>
                    </a:lnTo>
                    <a:lnTo>
                      <a:pt x="13" y="57"/>
                    </a:lnTo>
                    <a:lnTo>
                      <a:pt x="12" y="54"/>
                    </a:lnTo>
                    <a:lnTo>
                      <a:pt x="12" y="51"/>
                    </a:lnTo>
                    <a:lnTo>
                      <a:pt x="11" y="50"/>
                    </a:lnTo>
                    <a:lnTo>
                      <a:pt x="11" y="49"/>
                    </a:lnTo>
                    <a:lnTo>
                      <a:pt x="10" y="48"/>
                    </a:lnTo>
                    <a:lnTo>
                      <a:pt x="9" y="47"/>
                    </a:lnTo>
                    <a:lnTo>
                      <a:pt x="8" y="45"/>
                    </a:lnTo>
                    <a:lnTo>
                      <a:pt x="7" y="43"/>
                    </a:lnTo>
                    <a:lnTo>
                      <a:pt x="6" y="41"/>
                    </a:lnTo>
                    <a:lnTo>
                      <a:pt x="5" y="40"/>
                    </a:lnTo>
                    <a:lnTo>
                      <a:pt x="3" y="38"/>
                    </a:lnTo>
                    <a:lnTo>
                      <a:pt x="2" y="37"/>
                    </a:lnTo>
                    <a:lnTo>
                      <a:pt x="1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8"/>
                    </a:lnTo>
                    <a:lnTo>
                      <a:pt x="3" y="27"/>
                    </a:lnTo>
                    <a:lnTo>
                      <a:pt x="4" y="26"/>
                    </a:lnTo>
                    <a:lnTo>
                      <a:pt x="5" y="25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8" y="21"/>
                    </a:lnTo>
                    <a:lnTo>
                      <a:pt x="8" y="19"/>
                    </a:lnTo>
                    <a:lnTo>
                      <a:pt x="8" y="18"/>
                    </a:lnTo>
                    <a:lnTo>
                      <a:pt x="7" y="17"/>
                    </a:lnTo>
                    <a:lnTo>
                      <a:pt x="8" y="15"/>
                    </a:lnTo>
                    <a:lnTo>
                      <a:pt x="9" y="14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3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0" y="11"/>
                    </a:lnTo>
                    <a:lnTo>
                      <a:pt x="10" y="11"/>
                    </a:lnTo>
                    <a:lnTo>
                      <a:pt x="12" y="10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9" y="6"/>
                    </a:lnTo>
                    <a:lnTo>
                      <a:pt x="21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6"/>
                    </a:lnTo>
                    <a:lnTo>
                      <a:pt x="24" y="5"/>
                    </a:lnTo>
                    <a:lnTo>
                      <a:pt x="24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3" y="2"/>
                    </a:lnTo>
                    <a:lnTo>
                      <a:pt x="22" y="0"/>
                    </a:lnTo>
                    <a:close/>
                    <a:moveTo>
                      <a:pt x="32" y="0"/>
                    </a:moveTo>
                    <a:lnTo>
                      <a:pt x="33" y="0"/>
                    </a:lnTo>
                    <a:lnTo>
                      <a:pt x="34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4" y="3"/>
                    </a:lnTo>
                    <a:lnTo>
                      <a:pt x="34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3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1"/>
                    </a:lnTo>
                    <a:lnTo>
                      <a:pt x="32" y="1"/>
                    </a:lnTo>
                    <a:lnTo>
                      <a:pt x="32" y="0"/>
                    </a:lnTo>
                    <a:close/>
                    <a:moveTo>
                      <a:pt x="34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39" y="3"/>
                    </a:lnTo>
                    <a:lnTo>
                      <a:pt x="39" y="4"/>
                    </a:lnTo>
                    <a:lnTo>
                      <a:pt x="40" y="5"/>
                    </a:lnTo>
                    <a:lnTo>
                      <a:pt x="40" y="5"/>
                    </a:lnTo>
                    <a:lnTo>
                      <a:pt x="41" y="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8"/>
                    </a:lnTo>
                    <a:lnTo>
                      <a:pt x="44" y="9"/>
                    </a:lnTo>
                    <a:lnTo>
                      <a:pt x="45" y="10"/>
                    </a:lnTo>
                    <a:lnTo>
                      <a:pt x="46" y="11"/>
                    </a:lnTo>
                    <a:lnTo>
                      <a:pt x="47" y="12"/>
                    </a:lnTo>
                    <a:lnTo>
                      <a:pt x="48" y="12"/>
                    </a:lnTo>
                    <a:lnTo>
                      <a:pt x="48" y="12"/>
                    </a:lnTo>
                    <a:lnTo>
                      <a:pt x="49" y="12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49" y="13"/>
                    </a:lnTo>
                    <a:lnTo>
                      <a:pt x="50" y="13"/>
                    </a:lnTo>
                    <a:lnTo>
                      <a:pt x="50" y="13"/>
                    </a:lnTo>
                    <a:lnTo>
                      <a:pt x="51" y="14"/>
                    </a:lnTo>
                    <a:lnTo>
                      <a:pt x="52" y="15"/>
                    </a:lnTo>
                    <a:lnTo>
                      <a:pt x="54" y="17"/>
                    </a:lnTo>
                    <a:lnTo>
                      <a:pt x="57" y="19"/>
                    </a:lnTo>
                    <a:lnTo>
                      <a:pt x="59" y="21"/>
                    </a:lnTo>
                    <a:lnTo>
                      <a:pt x="61" y="22"/>
                    </a:lnTo>
                    <a:lnTo>
                      <a:pt x="63" y="23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3" y="24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5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4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6" y="25"/>
                    </a:lnTo>
                    <a:lnTo>
                      <a:pt x="66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5" y="26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4" y="27"/>
                    </a:lnTo>
                    <a:lnTo>
                      <a:pt x="63" y="27"/>
                    </a:lnTo>
                    <a:lnTo>
                      <a:pt x="63" y="27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7" y="24"/>
                    </a:lnTo>
                    <a:lnTo>
                      <a:pt x="56" y="22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51" y="18"/>
                    </a:lnTo>
                    <a:lnTo>
                      <a:pt x="49" y="16"/>
                    </a:lnTo>
                    <a:lnTo>
                      <a:pt x="47" y="16"/>
                    </a:lnTo>
                    <a:lnTo>
                      <a:pt x="44" y="15"/>
                    </a:lnTo>
                    <a:lnTo>
                      <a:pt x="41" y="14"/>
                    </a:lnTo>
                    <a:lnTo>
                      <a:pt x="38" y="12"/>
                    </a:lnTo>
                    <a:lnTo>
                      <a:pt x="36" y="10"/>
                    </a:lnTo>
                    <a:lnTo>
                      <a:pt x="34" y="8"/>
                    </a:lnTo>
                    <a:lnTo>
                      <a:pt x="33" y="8"/>
                    </a:lnTo>
                    <a:lnTo>
                      <a:pt x="33" y="7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3" y="5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6" y="6"/>
                    </a:lnTo>
                    <a:lnTo>
                      <a:pt x="36" y="5"/>
                    </a:lnTo>
                    <a:lnTo>
                      <a:pt x="36" y="4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4" y="0"/>
                    </a:lnTo>
                    <a:close/>
                    <a:moveTo>
                      <a:pt x="42" y="0"/>
                    </a:moveTo>
                    <a:lnTo>
                      <a:pt x="47" y="0"/>
                    </a:lnTo>
                    <a:lnTo>
                      <a:pt x="47" y="1"/>
                    </a:lnTo>
                    <a:lnTo>
                      <a:pt x="48" y="2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5"/>
                    </a:lnTo>
                    <a:lnTo>
                      <a:pt x="50" y="6"/>
                    </a:lnTo>
                    <a:lnTo>
                      <a:pt x="50" y="7"/>
                    </a:lnTo>
                    <a:lnTo>
                      <a:pt x="50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2" y="7"/>
                    </a:lnTo>
                    <a:lnTo>
                      <a:pt x="53" y="8"/>
                    </a:lnTo>
                    <a:lnTo>
                      <a:pt x="54" y="8"/>
                    </a:lnTo>
                    <a:lnTo>
                      <a:pt x="55" y="9"/>
                    </a:lnTo>
                    <a:lnTo>
                      <a:pt x="57" y="9"/>
                    </a:lnTo>
                    <a:lnTo>
                      <a:pt x="58" y="10"/>
                    </a:lnTo>
                    <a:lnTo>
                      <a:pt x="59" y="10"/>
                    </a:lnTo>
                    <a:lnTo>
                      <a:pt x="61" y="11"/>
                    </a:lnTo>
                    <a:lnTo>
                      <a:pt x="62" y="11"/>
                    </a:lnTo>
                    <a:lnTo>
                      <a:pt x="63" y="11"/>
                    </a:lnTo>
                    <a:lnTo>
                      <a:pt x="64" y="10"/>
                    </a:lnTo>
                    <a:lnTo>
                      <a:pt x="65" y="10"/>
                    </a:lnTo>
                    <a:lnTo>
                      <a:pt x="66" y="10"/>
                    </a:lnTo>
                    <a:lnTo>
                      <a:pt x="67" y="10"/>
                    </a:lnTo>
                    <a:lnTo>
                      <a:pt x="68" y="10"/>
                    </a:lnTo>
                    <a:lnTo>
                      <a:pt x="69" y="10"/>
                    </a:lnTo>
                    <a:lnTo>
                      <a:pt x="71" y="11"/>
                    </a:lnTo>
                    <a:lnTo>
                      <a:pt x="70" y="11"/>
                    </a:lnTo>
                    <a:lnTo>
                      <a:pt x="69" y="12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4" y="14"/>
                    </a:lnTo>
                    <a:lnTo>
                      <a:pt x="63" y="14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59" y="14"/>
                    </a:lnTo>
                    <a:lnTo>
                      <a:pt x="58" y="14"/>
                    </a:lnTo>
                    <a:lnTo>
                      <a:pt x="57" y="14"/>
                    </a:lnTo>
                    <a:lnTo>
                      <a:pt x="56" y="14"/>
                    </a:lnTo>
                    <a:lnTo>
                      <a:pt x="55" y="13"/>
                    </a:lnTo>
                    <a:lnTo>
                      <a:pt x="54" y="13"/>
                    </a:lnTo>
                    <a:lnTo>
                      <a:pt x="53" y="12"/>
                    </a:lnTo>
                    <a:lnTo>
                      <a:pt x="52" y="11"/>
                    </a:lnTo>
                    <a:lnTo>
                      <a:pt x="50" y="11"/>
                    </a:lnTo>
                    <a:lnTo>
                      <a:pt x="49" y="10"/>
                    </a:lnTo>
                    <a:lnTo>
                      <a:pt x="47" y="9"/>
                    </a:lnTo>
                    <a:lnTo>
                      <a:pt x="46" y="8"/>
                    </a:lnTo>
                    <a:lnTo>
                      <a:pt x="45" y="6"/>
                    </a:lnTo>
                    <a:lnTo>
                      <a:pt x="44" y="4"/>
                    </a:lnTo>
                    <a:lnTo>
                      <a:pt x="43" y="3"/>
                    </a:lnTo>
                    <a:lnTo>
                      <a:pt x="42" y="0"/>
                    </a:lnTo>
                    <a:close/>
                    <a:moveTo>
                      <a:pt x="58" y="0"/>
                    </a:moveTo>
                    <a:lnTo>
                      <a:pt x="65" y="0"/>
                    </a:lnTo>
                    <a:lnTo>
                      <a:pt x="65" y="1"/>
                    </a:lnTo>
                    <a:lnTo>
                      <a:pt x="65" y="2"/>
                    </a:lnTo>
                    <a:lnTo>
                      <a:pt x="66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5"/>
                    </a:lnTo>
                    <a:lnTo>
                      <a:pt x="67" y="6"/>
                    </a:lnTo>
                    <a:lnTo>
                      <a:pt x="67" y="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4" y="7"/>
                    </a:lnTo>
                    <a:lnTo>
                      <a:pt x="64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2" y="6"/>
                    </a:lnTo>
                    <a:lnTo>
                      <a:pt x="61" y="5"/>
                    </a:lnTo>
                    <a:lnTo>
                      <a:pt x="60" y="4"/>
                    </a:lnTo>
                    <a:lnTo>
                      <a:pt x="59" y="3"/>
                    </a:lnTo>
                    <a:lnTo>
                      <a:pt x="59" y="2"/>
                    </a:lnTo>
                    <a:lnTo>
                      <a:pt x="58" y="0"/>
                    </a:lnTo>
                    <a:close/>
                    <a:moveTo>
                      <a:pt x="78" y="0"/>
                    </a:moveTo>
                    <a:lnTo>
                      <a:pt x="89" y="0"/>
                    </a:lnTo>
                    <a:lnTo>
                      <a:pt x="91" y="3"/>
                    </a:lnTo>
                    <a:lnTo>
                      <a:pt x="92" y="6"/>
                    </a:lnTo>
                    <a:lnTo>
                      <a:pt x="94" y="9"/>
                    </a:lnTo>
                    <a:lnTo>
                      <a:pt x="95" y="11"/>
                    </a:lnTo>
                    <a:lnTo>
                      <a:pt x="96" y="14"/>
                    </a:lnTo>
                    <a:lnTo>
                      <a:pt x="96" y="17"/>
                    </a:lnTo>
                    <a:lnTo>
                      <a:pt x="96" y="21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4" y="25"/>
                    </a:lnTo>
                    <a:lnTo>
                      <a:pt x="94" y="25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6"/>
                    </a:lnTo>
                    <a:lnTo>
                      <a:pt x="94" y="27"/>
                    </a:lnTo>
                    <a:lnTo>
                      <a:pt x="94" y="26"/>
                    </a:lnTo>
                    <a:lnTo>
                      <a:pt x="93" y="26"/>
                    </a:lnTo>
                    <a:lnTo>
                      <a:pt x="92" y="25"/>
                    </a:lnTo>
                    <a:lnTo>
                      <a:pt x="90" y="24"/>
                    </a:lnTo>
                    <a:lnTo>
                      <a:pt x="88" y="21"/>
                    </a:lnTo>
                    <a:lnTo>
                      <a:pt x="86" y="17"/>
                    </a:lnTo>
                    <a:lnTo>
                      <a:pt x="84" y="13"/>
                    </a:lnTo>
                    <a:lnTo>
                      <a:pt x="82" y="9"/>
                    </a:lnTo>
                    <a:lnTo>
                      <a:pt x="80" y="7"/>
                    </a:lnTo>
                    <a:lnTo>
                      <a:pt x="79" y="5"/>
                    </a:lnTo>
                    <a:lnTo>
                      <a:pt x="79" y="5"/>
                    </a:lnTo>
                    <a:lnTo>
                      <a:pt x="79" y="4"/>
                    </a:lnTo>
                    <a:lnTo>
                      <a:pt x="79" y="4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78" y="2"/>
                    </a:lnTo>
                    <a:lnTo>
                      <a:pt x="78" y="1"/>
                    </a:lnTo>
                    <a:lnTo>
                      <a:pt x="78" y="0"/>
                    </a:lnTo>
                    <a:close/>
                    <a:moveTo>
                      <a:pt x="103" y="77"/>
                    </a:move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7"/>
                    </a:lnTo>
                    <a:lnTo>
                      <a:pt x="80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1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80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6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2" y="75"/>
                    </a:lnTo>
                    <a:lnTo>
                      <a:pt x="83" y="75"/>
                    </a:lnTo>
                    <a:lnTo>
                      <a:pt x="85" y="75"/>
                    </a:lnTo>
                    <a:lnTo>
                      <a:pt x="86" y="75"/>
                    </a:lnTo>
                    <a:lnTo>
                      <a:pt x="88" y="74"/>
                    </a:lnTo>
                    <a:lnTo>
                      <a:pt x="89" y="74"/>
                    </a:lnTo>
                    <a:lnTo>
                      <a:pt x="90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1" y="74"/>
                    </a:lnTo>
                    <a:lnTo>
                      <a:pt x="92" y="74"/>
                    </a:lnTo>
                    <a:lnTo>
                      <a:pt x="92" y="74"/>
                    </a:lnTo>
                    <a:lnTo>
                      <a:pt x="93" y="74"/>
                    </a:lnTo>
                    <a:lnTo>
                      <a:pt x="93" y="74"/>
                    </a:lnTo>
                    <a:lnTo>
                      <a:pt x="94" y="74"/>
                    </a:lnTo>
                    <a:lnTo>
                      <a:pt x="94" y="74"/>
                    </a:lnTo>
                    <a:lnTo>
                      <a:pt x="94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5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2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6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7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8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99" y="73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0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1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4"/>
                    </a:lnTo>
                    <a:lnTo>
                      <a:pt x="102" y="75"/>
                    </a:lnTo>
                    <a:lnTo>
                      <a:pt x="102" y="75"/>
                    </a:lnTo>
                    <a:lnTo>
                      <a:pt x="102" y="76"/>
                    </a:lnTo>
                    <a:lnTo>
                      <a:pt x="102" y="76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lnTo>
                      <a:pt x="103" y="77"/>
                    </a:lnTo>
                    <a:close/>
                    <a:moveTo>
                      <a:pt x="21" y="47"/>
                    </a:moveTo>
                    <a:lnTo>
                      <a:pt x="20" y="47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5"/>
                    </a:lnTo>
                    <a:lnTo>
                      <a:pt x="21" y="44"/>
                    </a:lnTo>
                    <a:lnTo>
                      <a:pt x="21" y="42"/>
                    </a:lnTo>
                    <a:lnTo>
                      <a:pt x="21" y="41"/>
                    </a:lnTo>
                    <a:lnTo>
                      <a:pt x="21" y="38"/>
                    </a:lnTo>
                    <a:lnTo>
                      <a:pt x="20" y="34"/>
                    </a:lnTo>
                    <a:lnTo>
                      <a:pt x="20" y="31"/>
                    </a:lnTo>
                    <a:lnTo>
                      <a:pt x="18" y="28"/>
                    </a:lnTo>
                    <a:lnTo>
                      <a:pt x="17" y="26"/>
                    </a:lnTo>
                    <a:lnTo>
                      <a:pt x="16" y="24"/>
                    </a:lnTo>
                    <a:lnTo>
                      <a:pt x="15" y="26"/>
                    </a:lnTo>
                    <a:lnTo>
                      <a:pt x="15" y="27"/>
                    </a:lnTo>
                    <a:lnTo>
                      <a:pt x="14" y="28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40"/>
                    </a:lnTo>
                    <a:lnTo>
                      <a:pt x="15" y="41"/>
                    </a:lnTo>
                    <a:lnTo>
                      <a:pt x="14" y="42"/>
                    </a:lnTo>
                    <a:lnTo>
                      <a:pt x="13" y="42"/>
                    </a:lnTo>
                    <a:lnTo>
                      <a:pt x="12" y="43"/>
                    </a:lnTo>
                    <a:lnTo>
                      <a:pt x="12" y="42"/>
                    </a:lnTo>
                    <a:lnTo>
                      <a:pt x="11" y="41"/>
                    </a:lnTo>
                    <a:lnTo>
                      <a:pt x="10" y="40"/>
                    </a:lnTo>
                    <a:lnTo>
                      <a:pt x="9" y="39"/>
                    </a:lnTo>
                    <a:lnTo>
                      <a:pt x="6" y="37"/>
                    </a:lnTo>
                    <a:lnTo>
                      <a:pt x="4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3" y="32"/>
                    </a:lnTo>
                    <a:lnTo>
                      <a:pt x="3" y="31"/>
                    </a:lnTo>
                    <a:lnTo>
                      <a:pt x="3" y="30"/>
                    </a:lnTo>
                    <a:lnTo>
                      <a:pt x="4" y="29"/>
                    </a:lnTo>
                    <a:lnTo>
                      <a:pt x="5" y="27"/>
                    </a:lnTo>
                    <a:lnTo>
                      <a:pt x="7" y="26"/>
                    </a:lnTo>
                    <a:lnTo>
                      <a:pt x="10" y="25"/>
                    </a:lnTo>
                    <a:lnTo>
                      <a:pt x="12" y="24"/>
                    </a:lnTo>
                    <a:lnTo>
                      <a:pt x="14" y="23"/>
                    </a:lnTo>
                    <a:lnTo>
                      <a:pt x="16" y="22"/>
                    </a:lnTo>
                    <a:lnTo>
                      <a:pt x="17" y="21"/>
                    </a:lnTo>
                    <a:lnTo>
                      <a:pt x="18" y="21"/>
                    </a:lnTo>
                    <a:lnTo>
                      <a:pt x="18" y="22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19" y="24"/>
                    </a:lnTo>
                    <a:lnTo>
                      <a:pt x="20" y="26"/>
                    </a:lnTo>
                    <a:lnTo>
                      <a:pt x="20" y="27"/>
                    </a:lnTo>
                    <a:lnTo>
                      <a:pt x="21" y="30"/>
                    </a:lnTo>
                    <a:lnTo>
                      <a:pt x="22" y="32"/>
                    </a:lnTo>
                    <a:lnTo>
                      <a:pt x="23" y="35"/>
                    </a:lnTo>
                    <a:lnTo>
                      <a:pt x="24" y="38"/>
                    </a:lnTo>
                    <a:lnTo>
                      <a:pt x="25" y="40"/>
                    </a:lnTo>
                    <a:lnTo>
                      <a:pt x="25" y="41"/>
                    </a:lnTo>
                    <a:lnTo>
                      <a:pt x="25" y="42"/>
                    </a:lnTo>
                    <a:lnTo>
                      <a:pt x="25" y="44"/>
                    </a:lnTo>
                    <a:lnTo>
                      <a:pt x="24" y="45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1" y="47"/>
                    </a:lnTo>
                    <a:close/>
                    <a:moveTo>
                      <a:pt x="204" y="72"/>
                    </a:moveTo>
                    <a:lnTo>
                      <a:pt x="204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2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204" y="70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4" y="69"/>
                    </a:lnTo>
                    <a:lnTo>
                      <a:pt x="206" y="69"/>
                    </a:lnTo>
                    <a:lnTo>
                      <a:pt x="207" y="68"/>
                    </a:lnTo>
                    <a:lnTo>
                      <a:pt x="208" y="68"/>
                    </a:lnTo>
                    <a:lnTo>
                      <a:pt x="209" y="67"/>
                    </a:lnTo>
                    <a:lnTo>
                      <a:pt x="211" y="66"/>
                    </a:lnTo>
                    <a:lnTo>
                      <a:pt x="213" y="65"/>
                    </a:lnTo>
                    <a:lnTo>
                      <a:pt x="214" y="64"/>
                    </a:lnTo>
                    <a:lnTo>
                      <a:pt x="216" y="64"/>
                    </a:lnTo>
                    <a:lnTo>
                      <a:pt x="217" y="64"/>
                    </a:lnTo>
                    <a:lnTo>
                      <a:pt x="218" y="64"/>
                    </a:lnTo>
                    <a:lnTo>
                      <a:pt x="220" y="63"/>
                    </a:lnTo>
                    <a:lnTo>
                      <a:pt x="221" y="63"/>
                    </a:lnTo>
                    <a:lnTo>
                      <a:pt x="223" y="63"/>
                    </a:lnTo>
                    <a:lnTo>
                      <a:pt x="224" y="62"/>
                    </a:lnTo>
                    <a:lnTo>
                      <a:pt x="225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2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3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6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5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4" y="64"/>
                    </a:lnTo>
                    <a:lnTo>
                      <a:pt x="222" y="65"/>
                    </a:lnTo>
                    <a:lnTo>
                      <a:pt x="220" y="66"/>
                    </a:lnTo>
                    <a:lnTo>
                      <a:pt x="218" y="67"/>
                    </a:lnTo>
                    <a:lnTo>
                      <a:pt x="216" y="68"/>
                    </a:lnTo>
                    <a:lnTo>
                      <a:pt x="213" y="69"/>
                    </a:lnTo>
                    <a:lnTo>
                      <a:pt x="211" y="70"/>
                    </a:lnTo>
                    <a:lnTo>
                      <a:pt x="209" y="70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1"/>
                    </a:lnTo>
                    <a:lnTo>
                      <a:pt x="207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6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1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5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lnTo>
                      <a:pt x="204" y="72"/>
                    </a:lnTo>
                    <a:close/>
                    <a:moveTo>
                      <a:pt x="30" y="59"/>
                    </a:move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0" y="59"/>
                    </a:lnTo>
                    <a:lnTo>
                      <a:pt x="31" y="58"/>
                    </a:lnTo>
                    <a:lnTo>
                      <a:pt x="31" y="56"/>
                    </a:lnTo>
                    <a:lnTo>
                      <a:pt x="32" y="54"/>
                    </a:lnTo>
                    <a:lnTo>
                      <a:pt x="33" y="52"/>
                    </a:lnTo>
                    <a:lnTo>
                      <a:pt x="34" y="50"/>
                    </a:lnTo>
                    <a:lnTo>
                      <a:pt x="34" y="48"/>
                    </a:lnTo>
                    <a:lnTo>
                      <a:pt x="35" y="48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7" y="47"/>
                    </a:lnTo>
                    <a:lnTo>
                      <a:pt x="37" y="48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51"/>
                    </a:lnTo>
                    <a:lnTo>
                      <a:pt x="38" y="51"/>
                    </a:lnTo>
                    <a:lnTo>
                      <a:pt x="39" y="52"/>
                    </a:lnTo>
                    <a:lnTo>
                      <a:pt x="39" y="52"/>
                    </a:lnTo>
                    <a:lnTo>
                      <a:pt x="38" y="53"/>
                    </a:lnTo>
                    <a:lnTo>
                      <a:pt x="37" y="54"/>
                    </a:lnTo>
                    <a:lnTo>
                      <a:pt x="36" y="54"/>
                    </a:lnTo>
                    <a:lnTo>
                      <a:pt x="36" y="55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2" y="58"/>
                    </a:lnTo>
                    <a:lnTo>
                      <a:pt x="32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0" y="59"/>
                    </a:lnTo>
                    <a:close/>
                    <a:moveTo>
                      <a:pt x="90" y="59"/>
                    </a:moveTo>
                    <a:lnTo>
                      <a:pt x="88" y="59"/>
                    </a:lnTo>
                    <a:lnTo>
                      <a:pt x="86" y="58"/>
                    </a:lnTo>
                    <a:lnTo>
                      <a:pt x="83" y="58"/>
                    </a:lnTo>
                    <a:lnTo>
                      <a:pt x="80" y="57"/>
                    </a:lnTo>
                    <a:lnTo>
                      <a:pt x="77" y="56"/>
                    </a:lnTo>
                    <a:lnTo>
                      <a:pt x="74" y="56"/>
                    </a:lnTo>
                    <a:lnTo>
                      <a:pt x="72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8" y="54"/>
                    </a:lnTo>
                    <a:lnTo>
                      <a:pt x="66" y="53"/>
                    </a:lnTo>
                    <a:lnTo>
                      <a:pt x="65" y="53"/>
                    </a:lnTo>
                    <a:lnTo>
                      <a:pt x="63" y="53"/>
                    </a:lnTo>
                    <a:lnTo>
                      <a:pt x="62" y="53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59" y="52"/>
                    </a:lnTo>
                    <a:lnTo>
                      <a:pt x="60" y="52"/>
                    </a:lnTo>
                    <a:lnTo>
                      <a:pt x="60" y="52"/>
                    </a:lnTo>
                    <a:lnTo>
                      <a:pt x="61" y="52"/>
                    </a:lnTo>
                    <a:lnTo>
                      <a:pt x="61" y="52"/>
                    </a:lnTo>
                    <a:lnTo>
                      <a:pt x="62" y="51"/>
                    </a:lnTo>
                    <a:lnTo>
                      <a:pt x="62" y="51"/>
                    </a:lnTo>
                    <a:lnTo>
                      <a:pt x="63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4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1"/>
                    </a:lnTo>
                    <a:lnTo>
                      <a:pt x="65" y="52"/>
                    </a:lnTo>
                    <a:lnTo>
                      <a:pt x="65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6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7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3"/>
                    </a:lnTo>
                    <a:lnTo>
                      <a:pt x="69" y="53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69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2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0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2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2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2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3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3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5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3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5" y="54"/>
                    </a:lnTo>
                    <a:lnTo>
                      <a:pt x="76" y="54"/>
                    </a:lnTo>
                    <a:lnTo>
                      <a:pt x="76" y="55"/>
                    </a:lnTo>
                    <a:lnTo>
                      <a:pt x="76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7" y="55"/>
                    </a:lnTo>
                    <a:lnTo>
                      <a:pt x="78" y="55"/>
                    </a:lnTo>
                    <a:lnTo>
                      <a:pt x="79" y="55"/>
                    </a:lnTo>
                    <a:lnTo>
                      <a:pt x="81" y="55"/>
                    </a:lnTo>
                    <a:lnTo>
                      <a:pt x="82" y="55"/>
                    </a:lnTo>
                    <a:lnTo>
                      <a:pt x="84" y="56"/>
                    </a:lnTo>
                    <a:lnTo>
                      <a:pt x="85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6" y="56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7"/>
                    </a:lnTo>
                    <a:lnTo>
                      <a:pt x="86" y="58"/>
                    </a:lnTo>
                    <a:lnTo>
                      <a:pt x="87" y="58"/>
                    </a:lnTo>
                    <a:lnTo>
                      <a:pt x="87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8" y="58"/>
                    </a:lnTo>
                    <a:lnTo>
                      <a:pt x="89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2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1" y="59"/>
                    </a:lnTo>
                    <a:lnTo>
                      <a:pt x="90" y="59"/>
                    </a:lnTo>
                    <a:lnTo>
                      <a:pt x="90" y="59"/>
                    </a:lnTo>
                    <a:close/>
                    <a:moveTo>
                      <a:pt x="84" y="54"/>
                    </a:move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lnTo>
                      <a:pt x="84" y="54"/>
                    </a:lnTo>
                    <a:close/>
                    <a:moveTo>
                      <a:pt x="78" y="54"/>
                    </a:move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4"/>
                    </a:lnTo>
                    <a:lnTo>
                      <a:pt x="77" y="53"/>
                    </a:lnTo>
                    <a:lnTo>
                      <a:pt x="77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3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lnTo>
                      <a:pt x="78" y="54"/>
                    </a:lnTo>
                    <a:close/>
                    <a:moveTo>
                      <a:pt x="211" y="40"/>
                    </a:moveTo>
                    <a:lnTo>
                      <a:pt x="213" y="38"/>
                    </a:lnTo>
                    <a:lnTo>
                      <a:pt x="216" y="35"/>
                    </a:lnTo>
                    <a:lnTo>
                      <a:pt x="220" y="32"/>
                    </a:lnTo>
                    <a:lnTo>
                      <a:pt x="224" y="28"/>
                    </a:lnTo>
                    <a:lnTo>
                      <a:pt x="228" y="24"/>
                    </a:lnTo>
                    <a:lnTo>
                      <a:pt x="231" y="21"/>
                    </a:lnTo>
                    <a:lnTo>
                      <a:pt x="234" y="18"/>
                    </a:lnTo>
                    <a:lnTo>
                      <a:pt x="235" y="17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6" y="18"/>
                    </a:lnTo>
                    <a:lnTo>
                      <a:pt x="237" y="18"/>
                    </a:lnTo>
                    <a:lnTo>
                      <a:pt x="237" y="18"/>
                    </a:lnTo>
                    <a:lnTo>
                      <a:pt x="238" y="18"/>
                    </a:lnTo>
                    <a:lnTo>
                      <a:pt x="238" y="19"/>
                    </a:lnTo>
                    <a:lnTo>
                      <a:pt x="238" y="19"/>
                    </a:lnTo>
                    <a:lnTo>
                      <a:pt x="237" y="21"/>
                    </a:lnTo>
                    <a:lnTo>
                      <a:pt x="234" y="22"/>
                    </a:lnTo>
                    <a:lnTo>
                      <a:pt x="232" y="24"/>
                    </a:lnTo>
                    <a:lnTo>
                      <a:pt x="230" y="26"/>
                    </a:lnTo>
                    <a:lnTo>
                      <a:pt x="229" y="27"/>
                    </a:lnTo>
                    <a:lnTo>
                      <a:pt x="228" y="28"/>
                    </a:lnTo>
                    <a:lnTo>
                      <a:pt x="227" y="29"/>
                    </a:lnTo>
                    <a:lnTo>
                      <a:pt x="227" y="30"/>
                    </a:lnTo>
                    <a:lnTo>
                      <a:pt x="227" y="31"/>
                    </a:lnTo>
                    <a:lnTo>
                      <a:pt x="228" y="32"/>
                    </a:lnTo>
                    <a:lnTo>
                      <a:pt x="228" y="33"/>
                    </a:lnTo>
                    <a:lnTo>
                      <a:pt x="230" y="35"/>
                    </a:lnTo>
                    <a:lnTo>
                      <a:pt x="230" y="35"/>
                    </a:lnTo>
                    <a:lnTo>
                      <a:pt x="231" y="35"/>
                    </a:lnTo>
                    <a:lnTo>
                      <a:pt x="232" y="35"/>
                    </a:lnTo>
                    <a:lnTo>
                      <a:pt x="232" y="35"/>
                    </a:lnTo>
                    <a:lnTo>
                      <a:pt x="233" y="35"/>
                    </a:lnTo>
                    <a:lnTo>
                      <a:pt x="234" y="35"/>
                    </a:lnTo>
                    <a:lnTo>
                      <a:pt x="235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6" y="35"/>
                    </a:lnTo>
                    <a:lnTo>
                      <a:pt x="235" y="36"/>
                    </a:lnTo>
                    <a:lnTo>
                      <a:pt x="235" y="36"/>
                    </a:lnTo>
                    <a:lnTo>
                      <a:pt x="235" y="37"/>
                    </a:lnTo>
                    <a:lnTo>
                      <a:pt x="234" y="37"/>
                    </a:lnTo>
                    <a:lnTo>
                      <a:pt x="234" y="38"/>
                    </a:lnTo>
                    <a:lnTo>
                      <a:pt x="234" y="38"/>
                    </a:lnTo>
                    <a:lnTo>
                      <a:pt x="233" y="39"/>
                    </a:lnTo>
                    <a:lnTo>
                      <a:pt x="231" y="38"/>
                    </a:lnTo>
                    <a:lnTo>
                      <a:pt x="229" y="38"/>
                    </a:lnTo>
                    <a:lnTo>
                      <a:pt x="228" y="38"/>
                    </a:lnTo>
                    <a:lnTo>
                      <a:pt x="226" y="37"/>
                    </a:lnTo>
                    <a:lnTo>
                      <a:pt x="226" y="37"/>
                    </a:lnTo>
                    <a:lnTo>
                      <a:pt x="225" y="36"/>
                    </a:lnTo>
                    <a:lnTo>
                      <a:pt x="224" y="34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4" y="32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3" y="34"/>
                    </a:lnTo>
                    <a:lnTo>
                      <a:pt x="222" y="34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5"/>
                    </a:lnTo>
                    <a:lnTo>
                      <a:pt x="222" y="34"/>
                    </a:lnTo>
                    <a:lnTo>
                      <a:pt x="222" y="34"/>
                    </a:lnTo>
                    <a:lnTo>
                      <a:pt x="222" y="33"/>
                    </a:lnTo>
                    <a:lnTo>
                      <a:pt x="222" y="33"/>
                    </a:lnTo>
                    <a:lnTo>
                      <a:pt x="223" y="33"/>
                    </a:lnTo>
                    <a:lnTo>
                      <a:pt x="223" y="33"/>
                    </a:lnTo>
                    <a:lnTo>
                      <a:pt x="222" y="33"/>
                    </a:lnTo>
                    <a:lnTo>
                      <a:pt x="220" y="34"/>
                    </a:lnTo>
                    <a:lnTo>
                      <a:pt x="219" y="35"/>
                    </a:lnTo>
                    <a:lnTo>
                      <a:pt x="217" y="36"/>
                    </a:lnTo>
                    <a:lnTo>
                      <a:pt x="216" y="38"/>
                    </a:lnTo>
                    <a:lnTo>
                      <a:pt x="214" y="39"/>
                    </a:lnTo>
                    <a:lnTo>
                      <a:pt x="213" y="40"/>
                    </a:lnTo>
                    <a:lnTo>
                      <a:pt x="211" y="40"/>
                    </a:lnTo>
                    <a:close/>
                    <a:moveTo>
                      <a:pt x="38" y="37"/>
                    </a:move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7"/>
                    </a:lnTo>
                    <a:lnTo>
                      <a:pt x="38" y="35"/>
                    </a:lnTo>
                    <a:lnTo>
                      <a:pt x="38" y="34"/>
                    </a:lnTo>
                    <a:lnTo>
                      <a:pt x="38" y="33"/>
                    </a:lnTo>
                    <a:lnTo>
                      <a:pt x="38" y="32"/>
                    </a:lnTo>
                    <a:lnTo>
                      <a:pt x="38" y="30"/>
                    </a:lnTo>
                    <a:lnTo>
                      <a:pt x="37" y="29"/>
                    </a:lnTo>
                    <a:lnTo>
                      <a:pt x="37" y="28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4" y="25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2" y="24"/>
                    </a:lnTo>
                    <a:lnTo>
                      <a:pt x="32" y="24"/>
                    </a:lnTo>
                    <a:lnTo>
                      <a:pt x="31" y="24"/>
                    </a:lnTo>
                    <a:lnTo>
                      <a:pt x="31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30" y="23"/>
                    </a:lnTo>
                    <a:lnTo>
                      <a:pt x="29" y="22"/>
                    </a:lnTo>
                    <a:lnTo>
                      <a:pt x="28" y="22"/>
                    </a:lnTo>
                    <a:lnTo>
                      <a:pt x="28" y="22"/>
                    </a:lnTo>
                    <a:lnTo>
                      <a:pt x="27" y="22"/>
                    </a:lnTo>
                    <a:lnTo>
                      <a:pt x="27" y="21"/>
                    </a:lnTo>
                    <a:lnTo>
                      <a:pt x="26" y="21"/>
                    </a:lnTo>
                    <a:lnTo>
                      <a:pt x="26" y="21"/>
                    </a:lnTo>
                    <a:lnTo>
                      <a:pt x="26" y="22"/>
                    </a:lnTo>
                    <a:lnTo>
                      <a:pt x="26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4" y="22"/>
                    </a:lnTo>
                    <a:lnTo>
                      <a:pt x="23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1" y="21"/>
                    </a:lnTo>
                    <a:lnTo>
                      <a:pt x="22" y="20"/>
                    </a:lnTo>
                    <a:lnTo>
                      <a:pt x="22" y="19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5" y="19"/>
                    </a:lnTo>
                    <a:lnTo>
                      <a:pt x="26" y="19"/>
                    </a:lnTo>
                    <a:lnTo>
                      <a:pt x="26" y="19"/>
                    </a:lnTo>
                    <a:lnTo>
                      <a:pt x="27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19"/>
                    </a:lnTo>
                    <a:lnTo>
                      <a:pt x="28" y="20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4" y="21"/>
                    </a:lnTo>
                    <a:lnTo>
                      <a:pt x="35" y="21"/>
                    </a:lnTo>
                    <a:lnTo>
                      <a:pt x="35" y="21"/>
                    </a:lnTo>
                    <a:lnTo>
                      <a:pt x="36" y="21"/>
                    </a:lnTo>
                    <a:lnTo>
                      <a:pt x="36" y="21"/>
                    </a:lnTo>
                    <a:lnTo>
                      <a:pt x="36" y="22"/>
                    </a:lnTo>
                    <a:lnTo>
                      <a:pt x="37" y="22"/>
                    </a:lnTo>
                    <a:lnTo>
                      <a:pt x="39" y="23"/>
                    </a:lnTo>
                    <a:lnTo>
                      <a:pt x="41" y="23"/>
                    </a:lnTo>
                    <a:lnTo>
                      <a:pt x="43" y="24"/>
                    </a:lnTo>
                    <a:lnTo>
                      <a:pt x="45" y="26"/>
                    </a:lnTo>
                    <a:lnTo>
                      <a:pt x="47" y="28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2" y="34"/>
                    </a:lnTo>
                    <a:lnTo>
                      <a:pt x="51" y="34"/>
                    </a:lnTo>
                    <a:lnTo>
                      <a:pt x="49" y="34"/>
                    </a:lnTo>
                    <a:lnTo>
                      <a:pt x="47" y="34"/>
                    </a:lnTo>
                    <a:lnTo>
                      <a:pt x="44" y="33"/>
                    </a:lnTo>
                    <a:lnTo>
                      <a:pt x="43" y="34"/>
                    </a:lnTo>
                    <a:lnTo>
                      <a:pt x="42" y="34"/>
                    </a:lnTo>
                    <a:lnTo>
                      <a:pt x="42" y="35"/>
                    </a:lnTo>
                    <a:lnTo>
                      <a:pt x="41" y="35"/>
                    </a:lnTo>
                    <a:lnTo>
                      <a:pt x="41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40" y="36"/>
                    </a:lnTo>
                    <a:lnTo>
                      <a:pt x="39" y="36"/>
                    </a:lnTo>
                    <a:lnTo>
                      <a:pt x="39" y="37"/>
                    </a:lnTo>
                    <a:lnTo>
                      <a:pt x="39" y="37"/>
                    </a:lnTo>
                    <a:lnTo>
                      <a:pt x="38" y="37"/>
                    </a:lnTo>
                    <a:close/>
                    <a:moveTo>
                      <a:pt x="96" y="28"/>
                    </a:moveTo>
                    <a:lnTo>
                      <a:pt x="96" y="28"/>
                    </a:lnTo>
                    <a:lnTo>
                      <a:pt x="96" y="28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7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lnTo>
                      <a:pt x="96" y="28"/>
                    </a:lnTo>
                    <a:close/>
                    <a:moveTo>
                      <a:pt x="31" y="18"/>
                    </a:move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29" y="18"/>
                    </a:lnTo>
                    <a:lnTo>
                      <a:pt x="29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8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3" y="16"/>
                    </a:lnTo>
                    <a:lnTo>
                      <a:pt x="22" y="14"/>
                    </a:lnTo>
                    <a:lnTo>
                      <a:pt x="22" y="13"/>
                    </a:lnTo>
                    <a:lnTo>
                      <a:pt x="21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1"/>
                    </a:lnTo>
                    <a:lnTo>
                      <a:pt x="16" y="11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1" y="9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5" y="10"/>
                    </a:lnTo>
                    <a:lnTo>
                      <a:pt x="26" y="11"/>
                    </a:lnTo>
                    <a:lnTo>
                      <a:pt x="27" y="12"/>
                    </a:lnTo>
                    <a:lnTo>
                      <a:pt x="28" y="13"/>
                    </a:lnTo>
                    <a:lnTo>
                      <a:pt x="29" y="14"/>
                    </a:lnTo>
                    <a:lnTo>
                      <a:pt x="30" y="15"/>
                    </a:lnTo>
                    <a:lnTo>
                      <a:pt x="31" y="16"/>
                    </a:lnTo>
                    <a:lnTo>
                      <a:pt x="32" y="17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49" name="Freeform 27"/>
              <p:cNvSpPr>
                <a:spLocks noEditPoints="1"/>
              </p:cNvSpPr>
              <p:nvPr/>
            </p:nvSpPr>
            <p:spPr bwMode="auto">
              <a:xfrm>
                <a:off x="1031" y="232"/>
                <a:ext cx="304" cy="76"/>
              </a:xfrm>
              <a:custGeom>
                <a:avLst/>
                <a:gdLst>
                  <a:gd name="T0" fmla="*/ 270 w 304"/>
                  <a:gd name="T1" fmla="*/ 4 h 76"/>
                  <a:gd name="T2" fmla="*/ 280 w 304"/>
                  <a:gd name="T3" fmla="*/ 5 h 76"/>
                  <a:gd name="T4" fmla="*/ 295 w 304"/>
                  <a:gd name="T5" fmla="*/ 8 h 76"/>
                  <a:gd name="T6" fmla="*/ 304 w 304"/>
                  <a:gd name="T7" fmla="*/ 74 h 76"/>
                  <a:gd name="T8" fmla="*/ 259 w 304"/>
                  <a:gd name="T9" fmla="*/ 25 h 76"/>
                  <a:gd name="T10" fmla="*/ 281 w 304"/>
                  <a:gd name="T11" fmla="*/ 29 h 76"/>
                  <a:gd name="T12" fmla="*/ 278 w 304"/>
                  <a:gd name="T13" fmla="*/ 46 h 76"/>
                  <a:gd name="T14" fmla="*/ 274 w 304"/>
                  <a:gd name="T15" fmla="*/ 31 h 76"/>
                  <a:gd name="T16" fmla="*/ 269 w 304"/>
                  <a:gd name="T17" fmla="*/ 41 h 76"/>
                  <a:gd name="T18" fmla="*/ 266 w 304"/>
                  <a:gd name="T19" fmla="*/ 43 h 76"/>
                  <a:gd name="T20" fmla="*/ 265 w 304"/>
                  <a:gd name="T21" fmla="*/ 42 h 76"/>
                  <a:gd name="T22" fmla="*/ 262 w 304"/>
                  <a:gd name="T23" fmla="*/ 42 h 76"/>
                  <a:gd name="T24" fmla="*/ 257 w 304"/>
                  <a:gd name="T25" fmla="*/ 40 h 76"/>
                  <a:gd name="T26" fmla="*/ 262 w 304"/>
                  <a:gd name="T27" fmla="*/ 47 h 76"/>
                  <a:gd name="T28" fmla="*/ 265 w 304"/>
                  <a:gd name="T29" fmla="*/ 55 h 76"/>
                  <a:gd name="T30" fmla="*/ 59 w 304"/>
                  <a:gd name="T31" fmla="*/ 64 h 76"/>
                  <a:gd name="T32" fmla="*/ 6 w 304"/>
                  <a:gd name="T33" fmla="*/ 56 h 76"/>
                  <a:gd name="T34" fmla="*/ 17 w 304"/>
                  <a:gd name="T35" fmla="*/ 29 h 76"/>
                  <a:gd name="T36" fmla="*/ 20 w 304"/>
                  <a:gd name="T37" fmla="*/ 28 h 76"/>
                  <a:gd name="T38" fmla="*/ 27 w 304"/>
                  <a:gd name="T39" fmla="*/ 8 h 76"/>
                  <a:gd name="T40" fmla="*/ 33 w 304"/>
                  <a:gd name="T41" fmla="*/ 27 h 76"/>
                  <a:gd name="T42" fmla="*/ 39 w 304"/>
                  <a:gd name="T43" fmla="*/ 32 h 76"/>
                  <a:gd name="T44" fmla="*/ 59 w 304"/>
                  <a:gd name="T45" fmla="*/ 52 h 76"/>
                  <a:gd name="T46" fmla="*/ 77 w 304"/>
                  <a:gd name="T47" fmla="*/ 3 h 76"/>
                  <a:gd name="T48" fmla="*/ 70 w 304"/>
                  <a:gd name="T49" fmla="*/ 8 h 76"/>
                  <a:gd name="T50" fmla="*/ 34 w 304"/>
                  <a:gd name="T51" fmla="*/ 53 h 76"/>
                  <a:gd name="T52" fmla="*/ 26 w 304"/>
                  <a:gd name="T53" fmla="*/ 41 h 76"/>
                  <a:gd name="T54" fmla="*/ 32 w 304"/>
                  <a:gd name="T55" fmla="*/ 67 h 76"/>
                  <a:gd name="T56" fmla="*/ 17 w 304"/>
                  <a:gd name="T57" fmla="*/ 60 h 76"/>
                  <a:gd name="T58" fmla="*/ 214 w 304"/>
                  <a:gd name="T59" fmla="*/ 13 h 76"/>
                  <a:gd name="T60" fmla="*/ 217 w 304"/>
                  <a:gd name="T61" fmla="*/ 32 h 76"/>
                  <a:gd name="T62" fmla="*/ 202 w 304"/>
                  <a:gd name="T63" fmla="*/ 33 h 76"/>
                  <a:gd name="T64" fmla="*/ 199 w 304"/>
                  <a:gd name="T65" fmla="*/ 48 h 76"/>
                  <a:gd name="T66" fmla="*/ 183 w 304"/>
                  <a:gd name="T67" fmla="*/ 27 h 76"/>
                  <a:gd name="T68" fmla="*/ 146 w 304"/>
                  <a:gd name="T69" fmla="*/ 28 h 76"/>
                  <a:gd name="T70" fmla="*/ 168 w 304"/>
                  <a:gd name="T71" fmla="*/ 25 h 76"/>
                  <a:gd name="T72" fmla="*/ 145 w 304"/>
                  <a:gd name="T73" fmla="*/ 36 h 76"/>
                  <a:gd name="T74" fmla="*/ 123 w 304"/>
                  <a:gd name="T75" fmla="*/ 34 h 76"/>
                  <a:gd name="T76" fmla="*/ 127 w 304"/>
                  <a:gd name="T77" fmla="*/ 27 h 76"/>
                  <a:gd name="T78" fmla="*/ 141 w 304"/>
                  <a:gd name="T79" fmla="*/ 26 h 76"/>
                  <a:gd name="T80" fmla="*/ 149 w 304"/>
                  <a:gd name="T81" fmla="*/ 21 h 76"/>
                  <a:gd name="T82" fmla="*/ 185 w 304"/>
                  <a:gd name="T83" fmla="*/ 14 h 76"/>
                  <a:gd name="T84" fmla="*/ 160 w 304"/>
                  <a:gd name="T85" fmla="*/ 9 h 76"/>
                  <a:gd name="T86" fmla="*/ 157 w 304"/>
                  <a:gd name="T87" fmla="*/ 10 h 76"/>
                  <a:gd name="T88" fmla="*/ 176 w 304"/>
                  <a:gd name="T89" fmla="*/ 50 h 76"/>
                  <a:gd name="T90" fmla="*/ 183 w 304"/>
                  <a:gd name="T91" fmla="*/ 41 h 76"/>
                  <a:gd name="T92" fmla="*/ 181 w 304"/>
                  <a:gd name="T93" fmla="*/ 46 h 76"/>
                  <a:gd name="T94" fmla="*/ 177 w 304"/>
                  <a:gd name="T95" fmla="*/ 49 h 76"/>
                  <a:gd name="T96" fmla="*/ 175 w 304"/>
                  <a:gd name="T97" fmla="*/ 48 h 76"/>
                  <a:gd name="T98" fmla="*/ 168 w 304"/>
                  <a:gd name="T99" fmla="*/ 48 h 76"/>
                  <a:gd name="T100" fmla="*/ 185 w 304"/>
                  <a:gd name="T101" fmla="*/ 47 h 76"/>
                  <a:gd name="T102" fmla="*/ 222 w 304"/>
                  <a:gd name="T103" fmla="*/ 47 h 76"/>
                  <a:gd name="T104" fmla="*/ 144 w 304"/>
                  <a:gd name="T105" fmla="*/ 41 h 76"/>
                  <a:gd name="T106" fmla="*/ 171 w 304"/>
                  <a:gd name="T107" fmla="*/ 41 h 76"/>
                  <a:gd name="T108" fmla="*/ 173 w 304"/>
                  <a:gd name="T109" fmla="*/ 28 h 76"/>
                  <a:gd name="T110" fmla="*/ 177 w 304"/>
                  <a:gd name="T111" fmla="*/ 29 h 76"/>
                  <a:gd name="T112" fmla="*/ 178 w 304"/>
                  <a:gd name="T113" fmla="*/ 38 h 76"/>
                  <a:gd name="T114" fmla="*/ 277 w 304"/>
                  <a:gd name="T115" fmla="*/ 20 h 76"/>
                  <a:gd name="T116" fmla="*/ 283 w 304"/>
                  <a:gd name="T117" fmla="*/ 14 h 76"/>
                  <a:gd name="T118" fmla="*/ 290 w 304"/>
                  <a:gd name="T119" fmla="*/ 20 h 76"/>
                  <a:gd name="T120" fmla="*/ 170 w 304"/>
                  <a:gd name="T121" fmla="*/ 27 h 76"/>
                  <a:gd name="T122" fmla="*/ 173 w 304"/>
                  <a:gd name="T123" fmla="*/ 27 h 76"/>
                  <a:gd name="T124" fmla="*/ 174 w 304"/>
                  <a:gd name="T125" fmla="*/ 1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04" h="76">
                    <a:moveTo>
                      <a:pt x="265" y="76"/>
                    </a:moveTo>
                    <a:lnTo>
                      <a:pt x="264" y="72"/>
                    </a:lnTo>
                    <a:lnTo>
                      <a:pt x="262" y="67"/>
                    </a:lnTo>
                    <a:lnTo>
                      <a:pt x="259" y="62"/>
                    </a:lnTo>
                    <a:lnTo>
                      <a:pt x="257" y="57"/>
                    </a:lnTo>
                    <a:lnTo>
                      <a:pt x="254" y="53"/>
                    </a:lnTo>
                    <a:lnTo>
                      <a:pt x="251" y="48"/>
                    </a:lnTo>
                    <a:lnTo>
                      <a:pt x="248" y="44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5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4" y="40"/>
                    </a:lnTo>
                    <a:lnTo>
                      <a:pt x="243" y="38"/>
                    </a:lnTo>
                    <a:lnTo>
                      <a:pt x="242" y="36"/>
                    </a:lnTo>
                    <a:lnTo>
                      <a:pt x="241" y="34"/>
                    </a:lnTo>
                    <a:lnTo>
                      <a:pt x="240" y="31"/>
                    </a:lnTo>
                    <a:lnTo>
                      <a:pt x="240" y="28"/>
                    </a:lnTo>
                    <a:lnTo>
                      <a:pt x="239" y="26"/>
                    </a:lnTo>
                    <a:lnTo>
                      <a:pt x="240" y="24"/>
                    </a:lnTo>
                    <a:lnTo>
                      <a:pt x="240" y="22"/>
                    </a:lnTo>
                    <a:lnTo>
                      <a:pt x="241" y="18"/>
                    </a:lnTo>
                    <a:lnTo>
                      <a:pt x="242" y="16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6" y="13"/>
                    </a:lnTo>
                    <a:lnTo>
                      <a:pt x="248" y="12"/>
                    </a:lnTo>
                    <a:lnTo>
                      <a:pt x="251" y="11"/>
                    </a:lnTo>
                    <a:lnTo>
                      <a:pt x="254" y="10"/>
                    </a:lnTo>
                    <a:lnTo>
                      <a:pt x="255" y="9"/>
                    </a:lnTo>
                    <a:lnTo>
                      <a:pt x="257" y="9"/>
                    </a:lnTo>
                    <a:lnTo>
                      <a:pt x="259" y="8"/>
                    </a:lnTo>
                    <a:lnTo>
                      <a:pt x="262" y="7"/>
                    </a:lnTo>
                    <a:lnTo>
                      <a:pt x="264" y="6"/>
                    </a:lnTo>
                    <a:lnTo>
                      <a:pt x="266" y="5"/>
                    </a:lnTo>
                    <a:lnTo>
                      <a:pt x="268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69" y="4"/>
                    </a:lnTo>
                    <a:lnTo>
                      <a:pt x="270" y="4"/>
                    </a:lnTo>
                    <a:lnTo>
                      <a:pt x="270" y="4"/>
                    </a:lnTo>
                    <a:lnTo>
                      <a:pt x="271" y="4"/>
                    </a:lnTo>
                    <a:lnTo>
                      <a:pt x="271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2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4" y="4"/>
                    </a:lnTo>
                    <a:lnTo>
                      <a:pt x="274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6" y="4"/>
                    </a:lnTo>
                    <a:lnTo>
                      <a:pt x="277" y="4"/>
                    </a:lnTo>
                    <a:lnTo>
                      <a:pt x="278" y="4"/>
                    </a:lnTo>
                    <a:lnTo>
                      <a:pt x="278" y="4"/>
                    </a:lnTo>
                    <a:lnTo>
                      <a:pt x="279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4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0" y="5"/>
                    </a:lnTo>
                    <a:lnTo>
                      <a:pt x="281" y="5"/>
                    </a:lnTo>
                    <a:lnTo>
                      <a:pt x="281" y="5"/>
                    </a:lnTo>
                    <a:lnTo>
                      <a:pt x="282" y="5"/>
                    </a:lnTo>
                    <a:lnTo>
                      <a:pt x="282" y="5"/>
                    </a:lnTo>
                    <a:lnTo>
                      <a:pt x="283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4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6"/>
                    </a:lnTo>
                    <a:lnTo>
                      <a:pt x="285" y="5"/>
                    </a:lnTo>
                    <a:lnTo>
                      <a:pt x="286" y="6"/>
                    </a:lnTo>
                    <a:lnTo>
                      <a:pt x="286" y="6"/>
                    </a:lnTo>
                    <a:lnTo>
                      <a:pt x="287" y="7"/>
                    </a:lnTo>
                    <a:lnTo>
                      <a:pt x="288" y="7"/>
                    </a:lnTo>
                    <a:lnTo>
                      <a:pt x="288" y="8"/>
                    </a:lnTo>
                    <a:lnTo>
                      <a:pt x="289" y="9"/>
                    </a:lnTo>
                    <a:lnTo>
                      <a:pt x="290" y="9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0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1" y="10"/>
                    </a:lnTo>
                    <a:lnTo>
                      <a:pt x="292" y="10"/>
                    </a:lnTo>
                    <a:lnTo>
                      <a:pt x="292" y="10"/>
                    </a:lnTo>
                    <a:lnTo>
                      <a:pt x="292" y="9"/>
                    </a:lnTo>
                    <a:lnTo>
                      <a:pt x="291" y="8"/>
                    </a:lnTo>
                    <a:lnTo>
                      <a:pt x="291" y="6"/>
                    </a:lnTo>
                    <a:lnTo>
                      <a:pt x="291" y="5"/>
                    </a:lnTo>
                    <a:lnTo>
                      <a:pt x="291" y="4"/>
                    </a:lnTo>
                    <a:lnTo>
                      <a:pt x="290" y="3"/>
                    </a:lnTo>
                    <a:lnTo>
                      <a:pt x="290" y="1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5" y="2"/>
                    </a:lnTo>
                    <a:lnTo>
                      <a:pt x="295" y="3"/>
                    </a:lnTo>
                    <a:lnTo>
                      <a:pt x="295" y="5"/>
                    </a:lnTo>
                    <a:lnTo>
                      <a:pt x="295" y="6"/>
                    </a:lnTo>
                    <a:lnTo>
                      <a:pt x="295" y="8"/>
                    </a:lnTo>
                    <a:lnTo>
                      <a:pt x="295" y="8"/>
                    </a:lnTo>
                    <a:lnTo>
                      <a:pt x="295" y="9"/>
                    </a:lnTo>
                    <a:lnTo>
                      <a:pt x="295" y="9"/>
                    </a:lnTo>
                    <a:lnTo>
                      <a:pt x="295" y="10"/>
                    </a:lnTo>
                    <a:lnTo>
                      <a:pt x="295" y="10"/>
                    </a:lnTo>
                    <a:lnTo>
                      <a:pt x="296" y="10"/>
                    </a:lnTo>
                    <a:lnTo>
                      <a:pt x="296" y="11"/>
                    </a:lnTo>
                    <a:lnTo>
                      <a:pt x="296" y="12"/>
                    </a:lnTo>
                    <a:lnTo>
                      <a:pt x="296" y="12"/>
                    </a:lnTo>
                    <a:lnTo>
                      <a:pt x="296" y="13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6" y="14"/>
                    </a:lnTo>
                    <a:lnTo>
                      <a:pt x="297" y="14"/>
                    </a:lnTo>
                    <a:lnTo>
                      <a:pt x="297" y="16"/>
                    </a:lnTo>
                    <a:lnTo>
                      <a:pt x="298" y="18"/>
                    </a:lnTo>
                    <a:lnTo>
                      <a:pt x="298" y="19"/>
                    </a:lnTo>
                    <a:lnTo>
                      <a:pt x="297" y="20"/>
                    </a:lnTo>
                    <a:lnTo>
                      <a:pt x="297" y="22"/>
                    </a:lnTo>
                    <a:lnTo>
                      <a:pt x="297" y="24"/>
                    </a:lnTo>
                    <a:lnTo>
                      <a:pt x="296" y="26"/>
                    </a:lnTo>
                    <a:lnTo>
                      <a:pt x="296" y="29"/>
                    </a:lnTo>
                    <a:lnTo>
                      <a:pt x="295" y="30"/>
                    </a:lnTo>
                    <a:lnTo>
                      <a:pt x="295" y="32"/>
                    </a:lnTo>
                    <a:lnTo>
                      <a:pt x="295" y="34"/>
                    </a:lnTo>
                    <a:lnTo>
                      <a:pt x="296" y="36"/>
                    </a:lnTo>
                    <a:lnTo>
                      <a:pt x="297" y="41"/>
                    </a:lnTo>
                    <a:lnTo>
                      <a:pt x="298" y="46"/>
                    </a:lnTo>
                    <a:lnTo>
                      <a:pt x="300" y="51"/>
                    </a:lnTo>
                    <a:lnTo>
                      <a:pt x="302" y="57"/>
                    </a:lnTo>
                    <a:lnTo>
                      <a:pt x="303" y="59"/>
                    </a:lnTo>
                    <a:lnTo>
                      <a:pt x="303" y="62"/>
                    </a:lnTo>
                    <a:lnTo>
                      <a:pt x="304" y="64"/>
                    </a:lnTo>
                    <a:lnTo>
                      <a:pt x="304" y="66"/>
                    </a:lnTo>
                    <a:lnTo>
                      <a:pt x="304" y="67"/>
                    </a:lnTo>
                    <a:lnTo>
                      <a:pt x="304" y="68"/>
                    </a:lnTo>
                    <a:lnTo>
                      <a:pt x="304" y="69"/>
                    </a:lnTo>
                    <a:lnTo>
                      <a:pt x="304" y="70"/>
                    </a:lnTo>
                    <a:lnTo>
                      <a:pt x="304" y="72"/>
                    </a:lnTo>
                    <a:lnTo>
                      <a:pt x="304" y="74"/>
                    </a:lnTo>
                    <a:lnTo>
                      <a:pt x="304" y="75"/>
                    </a:lnTo>
                    <a:lnTo>
                      <a:pt x="304" y="76"/>
                    </a:lnTo>
                    <a:lnTo>
                      <a:pt x="299" y="76"/>
                    </a:lnTo>
                    <a:lnTo>
                      <a:pt x="299" y="75"/>
                    </a:lnTo>
                    <a:lnTo>
                      <a:pt x="299" y="73"/>
                    </a:lnTo>
                    <a:lnTo>
                      <a:pt x="299" y="71"/>
                    </a:lnTo>
                    <a:lnTo>
                      <a:pt x="299" y="70"/>
                    </a:lnTo>
                    <a:lnTo>
                      <a:pt x="299" y="68"/>
                    </a:lnTo>
                    <a:lnTo>
                      <a:pt x="299" y="66"/>
                    </a:lnTo>
                    <a:lnTo>
                      <a:pt x="299" y="65"/>
                    </a:lnTo>
                    <a:lnTo>
                      <a:pt x="299" y="63"/>
                    </a:lnTo>
                    <a:lnTo>
                      <a:pt x="298" y="60"/>
                    </a:lnTo>
                    <a:lnTo>
                      <a:pt x="296" y="56"/>
                    </a:lnTo>
                    <a:lnTo>
                      <a:pt x="294" y="53"/>
                    </a:lnTo>
                    <a:lnTo>
                      <a:pt x="292" y="49"/>
                    </a:lnTo>
                    <a:lnTo>
                      <a:pt x="291" y="45"/>
                    </a:lnTo>
                    <a:lnTo>
                      <a:pt x="290" y="41"/>
                    </a:lnTo>
                    <a:lnTo>
                      <a:pt x="289" y="38"/>
                    </a:lnTo>
                    <a:lnTo>
                      <a:pt x="288" y="34"/>
                    </a:lnTo>
                    <a:lnTo>
                      <a:pt x="286" y="31"/>
                    </a:lnTo>
                    <a:lnTo>
                      <a:pt x="284" y="29"/>
                    </a:lnTo>
                    <a:lnTo>
                      <a:pt x="281" y="27"/>
                    </a:lnTo>
                    <a:lnTo>
                      <a:pt x="279" y="25"/>
                    </a:lnTo>
                    <a:lnTo>
                      <a:pt x="276" y="23"/>
                    </a:lnTo>
                    <a:lnTo>
                      <a:pt x="273" y="22"/>
                    </a:lnTo>
                    <a:lnTo>
                      <a:pt x="269" y="21"/>
                    </a:lnTo>
                    <a:lnTo>
                      <a:pt x="265" y="21"/>
                    </a:lnTo>
                    <a:lnTo>
                      <a:pt x="265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3" y="22"/>
                    </a:lnTo>
                    <a:lnTo>
                      <a:pt x="263" y="23"/>
                    </a:lnTo>
                    <a:lnTo>
                      <a:pt x="262" y="23"/>
                    </a:lnTo>
                    <a:lnTo>
                      <a:pt x="261" y="23"/>
                    </a:lnTo>
                    <a:lnTo>
                      <a:pt x="261" y="24"/>
                    </a:lnTo>
                    <a:lnTo>
                      <a:pt x="261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60" y="24"/>
                    </a:lnTo>
                    <a:lnTo>
                      <a:pt x="259" y="24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9" y="25"/>
                    </a:lnTo>
                    <a:lnTo>
                      <a:pt x="258" y="25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8" y="26"/>
                    </a:lnTo>
                    <a:lnTo>
                      <a:pt x="257" y="26"/>
                    </a:lnTo>
                    <a:lnTo>
                      <a:pt x="257" y="26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7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7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57" y="28"/>
                    </a:lnTo>
                    <a:lnTo>
                      <a:pt x="260" y="27"/>
                    </a:lnTo>
                    <a:lnTo>
                      <a:pt x="262" y="26"/>
                    </a:lnTo>
                    <a:lnTo>
                      <a:pt x="263" y="26"/>
                    </a:lnTo>
                    <a:lnTo>
                      <a:pt x="265" y="26"/>
                    </a:lnTo>
                    <a:lnTo>
                      <a:pt x="267" y="26"/>
                    </a:lnTo>
                    <a:lnTo>
                      <a:pt x="269" y="26"/>
                    </a:lnTo>
                    <a:lnTo>
                      <a:pt x="271" y="26"/>
                    </a:lnTo>
                    <a:lnTo>
                      <a:pt x="274" y="26"/>
                    </a:lnTo>
                    <a:lnTo>
                      <a:pt x="275" y="26"/>
                    </a:lnTo>
                    <a:lnTo>
                      <a:pt x="275" y="27"/>
                    </a:lnTo>
                    <a:lnTo>
                      <a:pt x="276" y="27"/>
                    </a:lnTo>
                    <a:lnTo>
                      <a:pt x="278" y="27"/>
                    </a:lnTo>
                    <a:lnTo>
                      <a:pt x="279" y="28"/>
                    </a:lnTo>
                    <a:lnTo>
                      <a:pt x="280" y="28"/>
                    </a:lnTo>
                    <a:lnTo>
                      <a:pt x="281" y="29"/>
                    </a:lnTo>
                    <a:lnTo>
                      <a:pt x="282" y="29"/>
                    </a:lnTo>
                    <a:lnTo>
                      <a:pt x="282" y="30"/>
                    </a:lnTo>
                    <a:lnTo>
                      <a:pt x="283" y="31"/>
                    </a:lnTo>
                    <a:lnTo>
                      <a:pt x="284" y="32"/>
                    </a:lnTo>
                    <a:lnTo>
                      <a:pt x="285" y="34"/>
                    </a:lnTo>
                    <a:lnTo>
                      <a:pt x="286" y="35"/>
                    </a:lnTo>
                    <a:lnTo>
                      <a:pt x="287" y="37"/>
                    </a:lnTo>
                    <a:lnTo>
                      <a:pt x="287" y="38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9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7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8"/>
                    </a:lnTo>
                    <a:lnTo>
                      <a:pt x="286" y="39"/>
                    </a:lnTo>
                    <a:lnTo>
                      <a:pt x="286" y="39"/>
                    </a:lnTo>
                    <a:lnTo>
                      <a:pt x="285" y="40"/>
                    </a:lnTo>
                    <a:lnTo>
                      <a:pt x="285" y="40"/>
                    </a:lnTo>
                    <a:lnTo>
                      <a:pt x="284" y="40"/>
                    </a:lnTo>
                    <a:lnTo>
                      <a:pt x="284" y="40"/>
                    </a:lnTo>
                    <a:lnTo>
                      <a:pt x="283" y="41"/>
                    </a:lnTo>
                    <a:lnTo>
                      <a:pt x="283" y="41"/>
                    </a:lnTo>
                    <a:lnTo>
                      <a:pt x="282" y="42"/>
                    </a:lnTo>
                    <a:lnTo>
                      <a:pt x="282" y="43"/>
                    </a:lnTo>
                    <a:lnTo>
                      <a:pt x="281" y="43"/>
                    </a:lnTo>
                    <a:lnTo>
                      <a:pt x="280" y="44"/>
                    </a:lnTo>
                    <a:lnTo>
                      <a:pt x="279" y="44"/>
                    </a:lnTo>
                    <a:lnTo>
                      <a:pt x="279" y="44"/>
                    </a:lnTo>
                    <a:lnTo>
                      <a:pt x="278" y="45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6"/>
                    </a:lnTo>
                    <a:lnTo>
                      <a:pt x="278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7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6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6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5"/>
                    </a:lnTo>
                    <a:lnTo>
                      <a:pt x="275" y="44"/>
                    </a:lnTo>
                    <a:lnTo>
                      <a:pt x="275" y="43"/>
                    </a:lnTo>
                    <a:lnTo>
                      <a:pt x="276" y="42"/>
                    </a:lnTo>
                    <a:lnTo>
                      <a:pt x="277" y="41"/>
                    </a:lnTo>
                    <a:lnTo>
                      <a:pt x="278" y="40"/>
                    </a:lnTo>
                    <a:lnTo>
                      <a:pt x="279" y="40"/>
                    </a:lnTo>
                    <a:lnTo>
                      <a:pt x="280" y="39"/>
                    </a:lnTo>
                    <a:lnTo>
                      <a:pt x="281" y="38"/>
                    </a:lnTo>
                    <a:lnTo>
                      <a:pt x="281" y="37"/>
                    </a:lnTo>
                    <a:lnTo>
                      <a:pt x="281" y="35"/>
                    </a:lnTo>
                    <a:lnTo>
                      <a:pt x="280" y="34"/>
                    </a:lnTo>
                    <a:lnTo>
                      <a:pt x="280" y="33"/>
                    </a:lnTo>
                    <a:lnTo>
                      <a:pt x="278" y="32"/>
                    </a:lnTo>
                    <a:lnTo>
                      <a:pt x="277" y="31"/>
                    </a:lnTo>
                    <a:lnTo>
                      <a:pt x="276" y="30"/>
                    </a:lnTo>
                    <a:lnTo>
                      <a:pt x="274" y="30"/>
                    </a:lnTo>
                    <a:lnTo>
                      <a:pt x="274" y="31"/>
                    </a:lnTo>
                    <a:lnTo>
                      <a:pt x="274" y="32"/>
                    </a:lnTo>
                    <a:lnTo>
                      <a:pt x="274" y="33"/>
                    </a:lnTo>
                    <a:lnTo>
                      <a:pt x="274" y="34"/>
                    </a:lnTo>
                    <a:lnTo>
                      <a:pt x="274" y="35"/>
                    </a:lnTo>
                    <a:lnTo>
                      <a:pt x="273" y="36"/>
                    </a:lnTo>
                    <a:lnTo>
                      <a:pt x="273" y="37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8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7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3" y="36"/>
                    </a:lnTo>
                    <a:lnTo>
                      <a:pt x="272" y="36"/>
                    </a:lnTo>
                    <a:lnTo>
                      <a:pt x="272" y="36"/>
                    </a:lnTo>
                    <a:lnTo>
                      <a:pt x="272" y="37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2" y="39"/>
                    </a:lnTo>
                    <a:lnTo>
                      <a:pt x="271" y="39"/>
                    </a:lnTo>
                    <a:lnTo>
                      <a:pt x="271" y="40"/>
                    </a:lnTo>
                    <a:lnTo>
                      <a:pt x="271" y="40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70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9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1"/>
                    </a:lnTo>
                    <a:lnTo>
                      <a:pt x="268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7" y="41"/>
                    </a:lnTo>
                    <a:lnTo>
                      <a:pt x="266" y="41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2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6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2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4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3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3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2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2"/>
                    </a:lnTo>
                    <a:lnTo>
                      <a:pt x="261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60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9" y="41"/>
                    </a:lnTo>
                    <a:lnTo>
                      <a:pt x="258" y="41"/>
                    </a:lnTo>
                    <a:lnTo>
                      <a:pt x="257" y="40"/>
                    </a:lnTo>
                    <a:lnTo>
                      <a:pt x="256" y="40"/>
                    </a:lnTo>
                    <a:lnTo>
                      <a:pt x="256" y="38"/>
                    </a:lnTo>
                    <a:lnTo>
                      <a:pt x="255" y="38"/>
                    </a:lnTo>
                    <a:lnTo>
                      <a:pt x="255" y="37"/>
                    </a:lnTo>
                    <a:lnTo>
                      <a:pt x="255" y="36"/>
                    </a:lnTo>
                    <a:lnTo>
                      <a:pt x="255" y="35"/>
                    </a:lnTo>
                    <a:lnTo>
                      <a:pt x="255" y="35"/>
                    </a:lnTo>
                    <a:lnTo>
                      <a:pt x="254" y="36"/>
                    </a:lnTo>
                    <a:lnTo>
                      <a:pt x="254" y="36"/>
                    </a:lnTo>
                    <a:lnTo>
                      <a:pt x="253" y="37"/>
                    </a:lnTo>
                    <a:lnTo>
                      <a:pt x="253" y="38"/>
                    </a:lnTo>
                    <a:lnTo>
                      <a:pt x="253" y="38"/>
                    </a:lnTo>
                    <a:lnTo>
                      <a:pt x="252" y="39"/>
                    </a:lnTo>
                    <a:lnTo>
                      <a:pt x="252" y="39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2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0"/>
                    </a:lnTo>
                    <a:lnTo>
                      <a:pt x="251" y="41"/>
                    </a:lnTo>
                    <a:lnTo>
                      <a:pt x="252" y="42"/>
                    </a:lnTo>
                    <a:lnTo>
                      <a:pt x="253" y="43"/>
                    </a:lnTo>
                    <a:lnTo>
                      <a:pt x="254" y="44"/>
                    </a:lnTo>
                    <a:lnTo>
                      <a:pt x="256" y="45"/>
                    </a:lnTo>
                    <a:lnTo>
                      <a:pt x="257" y="45"/>
                    </a:lnTo>
                    <a:lnTo>
                      <a:pt x="259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1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8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2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7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3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2" y="48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0" y="49"/>
                    </a:lnTo>
                    <a:lnTo>
                      <a:pt x="261" y="50"/>
                    </a:lnTo>
                    <a:lnTo>
                      <a:pt x="262" y="51"/>
                    </a:lnTo>
                    <a:lnTo>
                      <a:pt x="263" y="52"/>
                    </a:lnTo>
                    <a:lnTo>
                      <a:pt x="265" y="55"/>
                    </a:lnTo>
                    <a:lnTo>
                      <a:pt x="267" y="57"/>
                    </a:lnTo>
                    <a:lnTo>
                      <a:pt x="269" y="59"/>
                    </a:lnTo>
                    <a:lnTo>
                      <a:pt x="271" y="61"/>
                    </a:lnTo>
                    <a:lnTo>
                      <a:pt x="271" y="62"/>
                    </a:lnTo>
                    <a:lnTo>
                      <a:pt x="272" y="64"/>
                    </a:lnTo>
                    <a:lnTo>
                      <a:pt x="272" y="66"/>
                    </a:lnTo>
                    <a:lnTo>
                      <a:pt x="272" y="67"/>
                    </a:lnTo>
                    <a:lnTo>
                      <a:pt x="273" y="69"/>
                    </a:lnTo>
                    <a:lnTo>
                      <a:pt x="273" y="71"/>
                    </a:lnTo>
                    <a:lnTo>
                      <a:pt x="274" y="73"/>
                    </a:lnTo>
                    <a:lnTo>
                      <a:pt x="275" y="75"/>
                    </a:lnTo>
                    <a:lnTo>
                      <a:pt x="275" y="76"/>
                    </a:lnTo>
                    <a:lnTo>
                      <a:pt x="265" y="76"/>
                    </a:lnTo>
                    <a:close/>
                    <a:moveTo>
                      <a:pt x="75" y="76"/>
                    </a:moveTo>
                    <a:lnTo>
                      <a:pt x="64" y="76"/>
                    </a:lnTo>
                    <a:lnTo>
                      <a:pt x="63" y="75"/>
                    </a:lnTo>
                    <a:lnTo>
                      <a:pt x="63" y="73"/>
                    </a:lnTo>
                    <a:lnTo>
                      <a:pt x="62" y="71"/>
                    </a:lnTo>
                    <a:lnTo>
                      <a:pt x="61" y="69"/>
                    </a:lnTo>
                    <a:lnTo>
                      <a:pt x="61" y="68"/>
                    </a:lnTo>
                    <a:lnTo>
                      <a:pt x="60" y="66"/>
                    </a:lnTo>
                    <a:lnTo>
                      <a:pt x="60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9" y="64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57" y="61"/>
                    </a:lnTo>
                    <a:lnTo>
                      <a:pt x="57" y="59"/>
                    </a:lnTo>
                    <a:lnTo>
                      <a:pt x="56" y="57"/>
                    </a:lnTo>
                    <a:lnTo>
                      <a:pt x="55" y="55"/>
                    </a:lnTo>
                    <a:lnTo>
                      <a:pt x="52" y="51"/>
                    </a:lnTo>
                    <a:lnTo>
                      <a:pt x="49" y="48"/>
                    </a:lnTo>
                    <a:lnTo>
                      <a:pt x="45" y="45"/>
                    </a:lnTo>
                    <a:lnTo>
                      <a:pt x="42" y="42"/>
                    </a:lnTo>
                    <a:lnTo>
                      <a:pt x="38" y="39"/>
                    </a:lnTo>
                    <a:lnTo>
                      <a:pt x="34" y="36"/>
                    </a:lnTo>
                    <a:lnTo>
                      <a:pt x="33" y="35"/>
                    </a:lnTo>
                    <a:lnTo>
                      <a:pt x="31" y="33"/>
                    </a:lnTo>
                    <a:lnTo>
                      <a:pt x="30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7" y="29"/>
                    </a:lnTo>
                    <a:lnTo>
                      <a:pt x="26" y="29"/>
                    </a:lnTo>
                    <a:lnTo>
                      <a:pt x="25" y="29"/>
                    </a:lnTo>
                    <a:lnTo>
                      <a:pt x="24" y="29"/>
                    </a:lnTo>
                    <a:lnTo>
                      <a:pt x="23" y="29"/>
                    </a:lnTo>
                    <a:lnTo>
                      <a:pt x="22" y="29"/>
                    </a:lnTo>
                    <a:lnTo>
                      <a:pt x="21" y="30"/>
                    </a:lnTo>
                    <a:lnTo>
                      <a:pt x="18" y="31"/>
                    </a:lnTo>
                    <a:lnTo>
                      <a:pt x="16" y="32"/>
                    </a:lnTo>
                    <a:lnTo>
                      <a:pt x="13" y="34"/>
                    </a:lnTo>
                    <a:lnTo>
                      <a:pt x="11" y="36"/>
                    </a:lnTo>
                    <a:lnTo>
                      <a:pt x="10" y="38"/>
                    </a:lnTo>
                    <a:lnTo>
                      <a:pt x="8" y="41"/>
                    </a:lnTo>
                    <a:lnTo>
                      <a:pt x="7" y="43"/>
                    </a:lnTo>
                    <a:lnTo>
                      <a:pt x="6" y="46"/>
                    </a:lnTo>
                    <a:lnTo>
                      <a:pt x="6" y="47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5" y="52"/>
                    </a:lnTo>
                    <a:lnTo>
                      <a:pt x="6" y="56"/>
                    </a:lnTo>
                    <a:lnTo>
                      <a:pt x="7" y="60"/>
                    </a:lnTo>
                    <a:lnTo>
                      <a:pt x="8" y="64"/>
                    </a:lnTo>
                    <a:lnTo>
                      <a:pt x="10" y="68"/>
                    </a:lnTo>
                    <a:lnTo>
                      <a:pt x="12" y="73"/>
                    </a:lnTo>
                    <a:lnTo>
                      <a:pt x="14" y="76"/>
                    </a:lnTo>
                    <a:lnTo>
                      <a:pt x="8" y="76"/>
                    </a:lnTo>
                    <a:lnTo>
                      <a:pt x="7" y="73"/>
                    </a:lnTo>
                    <a:lnTo>
                      <a:pt x="5" y="70"/>
                    </a:lnTo>
                    <a:lnTo>
                      <a:pt x="4" y="66"/>
                    </a:lnTo>
                    <a:lnTo>
                      <a:pt x="2" y="63"/>
                    </a:lnTo>
                    <a:lnTo>
                      <a:pt x="1" y="60"/>
                    </a:lnTo>
                    <a:lnTo>
                      <a:pt x="0" y="57"/>
                    </a:lnTo>
                    <a:lnTo>
                      <a:pt x="0" y="56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3"/>
                    </a:lnTo>
                    <a:lnTo>
                      <a:pt x="1" y="50"/>
                    </a:lnTo>
                    <a:lnTo>
                      <a:pt x="1" y="47"/>
                    </a:lnTo>
                    <a:lnTo>
                      <a:pt x="2" y="44"/>
                    </a:lnTo>
                    <a:lnTo>
                      <a:pt x="3" y="41"/>
                    </a:lnTo>
                    <a:lnTo>
                      <a:pt x="5" y="38"/>
                    </a:lnTo>
                    <a:lnTo>
                      <a:pt x="7" y="36"/>
                    </a:lnTo>
                    <a:lnTo>
                      <a:pt x="9" y="34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6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8"/>
                    </a:lnTo>
                    <a:lnTo>
                      <a:pt x="17" y="28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9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8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1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3" y="27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4" y="26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6"/>
                    </a:lnTo>
                    <a:lnTo>
                      <a:pt x="26" y="25"/>
                    </a:lnTo>
                    <a:lnTo>
                      <a:pt x="25" y="23"/>
                    </a:lnTo>
                    <a:lnTo>
                      <a:pt x="24" y="20"/>
                    </a:lnTo>
                    <a:lnTo>
                      <a:pt x="23" y="17"/>
                    </a:lnTo>
                    <a:lnTo>
                      <a:pt x="22" y="13"/>
                    </a:lnTo>
                    <a:lnTo>
                      <a:pt x="21" y="9"/>
                    </a:lnTo>
                    <a:lnTo>
                      <a:pt x="20" y="6"/>
                    </a:lnTo>
                    <a:lnTo>
                      <a:pt x="19" y="4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19" y="2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1"/>
                    </a:lnTo>
                    <a:lnTo>
                      <a:pt x="19" y="0"/>
                    </a:lnTo>
                    <a:lnTo>
                      <a:pt x="25" y="0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6" y="5"/>
                    </a:lnTo>
                    <a:lnTo>
                      <a:pt x="27" y="6"/>
                    </a:lnTo>
                    <a:lnTo>
                      <a:pt x="27" y="8"/>
                    </a:lnTo>
                    <a:lnTo>
                      <a:pt x="28" y="9"/>
                    </a:lnTo>
                    <a:lnTo>
                      <a:pt x="28" y="10"/>
                    </a:lnTo>
                    <a:lnTo>
                      <a:pt x="28" y="11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8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9" y="13"/>
                    </a:lnTo>
                    <a:lnTo>
                      <a:pt x="30" y="14"/>
                    </a:lnTo>
                    <a:lnTo>
                      <a:pt x="30" y="15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1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19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0"/>
                    </a:lnTo>
                    <a:lnTo>
                      <a:pt x="30" y="21"/>
                    </a:lnTo>
                    <a:lnTo>
                      <a:pt x="30" y="21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1" y="23"/>
                    </a:lnTo>
                    <a:lnTo>
                      <a:pt x="31" y="23"/>
                    </a:lnTo>
                    <a:lnTo>
                      <a:pt x="32" y="23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5"/>
                    </a:lnTo>
                    <a:lnTo>
                      <a:pt x="33" y="26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3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6" y="29"/>
                    </a:lnTo>
                    <a:lnTo>
                      <a:pt x="36" y="29"/>
                    </a:lnTo>
                    <a:lnTo>
                      <a:pt x="37" y="30"/>
                    </a:lnTo>
                    <a:lnTo>
                      <a:pt x="37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0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2"/>
                    </a:lnTo>
                    <a:lnTo>
                      <a:pt x="41" y="33"/>
                    </a:lnTo>
                    <a:lnTo>
                      <a:pt x="42" y="33"/>
                    </a:lnTo>
                    <a:lnTo>
                      <a:pt x="42" y="33"/>
                    </a:lnTo>
                    <a:lnTo>
                      <a:pt x="43" y="34"/>
                    </a:lnTo>
                    <a:lnTo>
                      <a:pt x="43" y="3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37"/>
                    </a:lnTo>
                    <a:lnTo>
                      <a:pt x="46" y="38"/>
                    </a:lnTo>
                    <a:lnTo>
                      <a:pt x="47" y="38"/>
                    </a:lnTo>
                    <a:lnTo>
                      <a:pt x="47" y="39"/>
                    </a:lnTo>
                    <a:lnTo>
                      <a:pt x="47" y="40"/>
                    </a:lnTo>
                    <a:lnTo>
                      <a:pt x="48" y="41"/>
                    </a:lnTo>
                    <a:lnTo>
                      <a:pt x="49" y="41"/>
                    </a:lnTo>
                    <a:lnTo>
                      <a:pt x="50" y="42"/>
                    </a:lnTo>
                    <a:lnTo>
                      <a:pt x="52" y="43"/>
                    </a:lnTo>
                    <a:lnTo>
                      <a:pt x="53" y="45"/>
                    </a:lnTo>
                    <a:lnTo>
                      <a:pt x="55" y="46"/>
                    </a:lnTo>
                    <a:lnTo>
                      <a:pt x="57" y="48"/>
                    </a:lnTo>
                    <a:lnTo>
                      <a:pt x="58" y="49"/>
                    </a:lnTo>
                    <a:lnTo>
                      <a:pt x="59" y="50"/>
                    </a:lnTo>
                    <a:lnTo>
                      <a:pt x="59" y="51"/>
                    </a:lnTo>
                    <a:lnTo>
                      <a:pt x="59" y="51"/>
                    </a:lnTo>
                    <a:lnTo>
                      <a:pt x="59" y="52"/>
                    </a:lnTo>
                    <a:lnTo>
                      <a:pt x="60" y="53"/>
                    </a:lnTo>
                    <a:lnTo>
                      <a:pt x="60" y="54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5"/>
                    </a:lnTo>
                    <a:lnTo>
                      <a:pt x="61" y="53"/>
                    </a:lnTo>
                    <a:lnTo>
                      <a:pt x="61" y="51"/>
                    </a:lnTo>
                    <a:lnTo>
                      <a:pt x="61" y="49"/>
                    </a:lnTo>
                    <a:lnTo>
                      <a:pt x="61" y="47"/>
                    </a:lnTo>
                    <a:lnTo>
                      <a:pt x="60" y="45"/>
                    </a:lnTo>
                    <a:lnTo>
                      <a:pt x="60" y="43"/>
                    </a:lnTo>
                    <a:lnTo>
                      <a:pt x="60" y="41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6" y="34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5" y="32"/>
                    </a:lnTo>
                    <a:lnTo>
                      <a:pt x="55" y="31"/>
                    </a:lnTo>
                    <a:lnTo>
                      <a:pt x="56" y="28"/>
                    </a:lnTo>
                    <a:lnTo>
                      <a:pt x="56" y="25"/>
                    </a:lnTo>
                    <a:lnTo>
                      <a:pt x="57" y="21"/>
                    </a:lnTo>
                    <a:lnTo>
                      <a:pt x="57" y="18"/>
                    </a:lnTo>
                    <a:lnTo>
                      <a:pt x="59" y="14"/>
                    </a:lnTo>
                    <a:lnTo>
                      <a:pt x="60" y="11"/>
                    </a:lnTo>
                    <a:lnTo>
                      <a:pt x="61" y="8"/>
                    </a:lnTo>
                    <a:lnTo>
                      <a:pt x="62" y="5"/>
                    </a:lnTo>
                    <a:lnTo>
                      <a:pt x="63" y="3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79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1"/>
                    </a:lnTo>
                    <a:lnTo>
                      <a:pt x="78" y="2"/>
                    </a:lnTo>
                    <a:lnTo>
                      <a:pt x="78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2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8" y="3"/>
                    </a:lnTo>
                    <a:lnTo>
                      <a:pt x="77" y="3"/>
                    </a:lnTo>
                    <a:lnTo>
                      <a:pt x="77" y="3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3" y="7"/>
                    </a:lnTo>
                    <a:lnTo>
                      <a:pt x="72" y="8"/>
                    </a:lnTo>
                    <a:lnTo>
                      <a:pt x="71" y="9"/>
                    </a:lnTo>
                    <a:lnTo>
                      <a:pt x="70" y="10"/>
                    </a:lnTo>
                    <a:lnTo>
                      <a:pt x="69" y="13"/>
                    </a:lnTo>
                    <a:lnTo>
                      <a:pt x="69" y="15"/>
                    </a:lnTo>
                    <a:lnTo>
                      <a:pt x="69" y="16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70" y="16"/>
                    </a:lnTo>
                    <a:lnTo>
                      <a:pt x="70" y="14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8"/>
                    </a:lnTo>
                    <a:lnTo>
                      <a:pt x="70" y="10"/>
                    </a:lnTo>
                    <a:lnTo>
                      <a:pt x="68" y="13"/>
                    </a:lnTo>
                    <a:lnTo>
                      <a:pt x="67" y="17"/>
                    </a:lnTo>
                    <a:lnTo>
                      <a:pt x="66" y="20"/>
                    </a:lnTo>
                    <a:lnTo>
                      <a:pt x="65" y="24"/>
                    </a:lnTo>
                    <a:lnTo>
                      <a:pt x="64" y="27"/>
                    </a:lnTo>
                    <a:lnTo>
                      <a:pt x="64" y="28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5" y="33"/>
                    </a:lnTo>
                    <a:lnTo>
                      <a:pt x="65" y="33"/>
                    </a:lnTo>
                    <a:lnTo>
                      <a:pt x="66" y="33"/>
                    </a:lnTo>
                    <a:lnTo>
                      <a:pt x="66" y="32"/>
                    </a:lnTo>
                    <a:lnTo>
                      <a:pt x="66" y="32"/>
                    </a:lnTo>
                    <a:lnTo>
                      <a:pt x="66" y="33"/>
                    </a:lnTo>
                    <a:lnTo>
                      <a:pt x="66" y="37"/>
                    </a:lnTo>
                    <a:lnTo>
                      <a:pt x="65" y="44"/>
                    </a:lnTo>
                    <a:lnTo>
                      <a:pt x="65" y="55"/>
                    </a:lnTo>
                    <a:lnTo>
                      <a:pt x="66" y="58"/>
                    </a:lnTo>
                    <a:lnTo>
                      <a:pt x="67" y="61"/>
                    </a:lnTo>
                    <a:lnTo>
                      <a:pt x="68" y="64"/>
                    </a:lnTo>
                    <a:lnTo>
                      <a:pt x="69" y="66"/>
                    </a:lnTo>
                    <a:lnTo>
                      <a:pt x="70" y="69"/>
                    </a:lnTo>
                    <a:lnTo>
                      <a:pt x="72" y="71"/>
                    </a:lnTo>
                    <a:lnTo>
                      <a:pt x="74" y="74"/>
                    </a:lnTo>
                    <a:lnTo>
                      <a:pt x="75" y="76"/>
                    </a:lnTo>
                    <a:close/>
                    <a:moveTo>
                      <a:pt x="51" y="76"/>
                    </a:moveTo>
                    <a:lnTo>
                      <a:pt x="44" y="76"/>
                    </a:lnTo>
                    <a:lnTo>
                      <a:pt x="43" y="75"/>
                    </a:lnTo>
                    <a:lnTo>
                      <a:pt x="42" y="74"/>
                    </a:lnTo>
                    <a:lnTo>
                      <a:pt x="41" y="72"/>
                    </a:lnTo>
                    <a:lnTo>
                      <a:pt x="40" y="71"/>
                    </a:lnTo>
                    <a:lnTo>
                      <a:pt x="39" y="69"/>
                    </a:lnTo>
                    <a:lnTo>
                      <a:pt x="39" y="68"/>
                    </a:lnTo>
                    <a:lnTo>
                      <a:pt x="38" y="67"/>
                    </a:lnTo>
                    <a:lnTo>
                      <a:pt x="38" y="67"/>
                    </a:lnTo>
                    <a:lnTo>
                      <a:pt x="37" y="65"/>
                    </a:lnTo>
                    <a:lnTo>
                      <a:pt x="37" y="63"/>
                    </a:lnTo>
                    <a:lnTo>
                      <a:pt x="36" y="60"/>
                    </a:lnTo>
                    <a:lnTo>
                      <a:pt x="36" y="58"/>
                    </a:lnTo>
                    <a:lnTo>
                      <a:pt x="35" y="56"/>
                    </a:lnTo>
                    <a:lnTo>
                      <a:pt x="35" y="54"/>
                    </a:lnTo>
                    <a:lnTo>
                      <a:pt x="34" y="53"/>
                    </a:lnTo>
                    <a:lnTo>
                      <a:pt x="33" y="52"/>
                    </a:lnTo>
                    <a:lnTo>
                      <a:pt x="32" y="51"/>
                    </a:lnTo>
                    <a:lnTo>
                      <a:pt x="31" y="51"/>
                    </a:lnTo>
                    <a:lnTo>
                      <a:pt x="29" y="49"/>
                    </a:lnTo>
                    <a:lnTo>
                      <a:pt x="27" y="46"/>
                    </a:lnTo>
                    <a:lnTo>
                      <a:pt x="25" y="43"/>
                    </a:lnTo>
                    <a:lnTo>
                      <a:pt x="22" y="41"/>
                    </a:lnTo>
                    <a:lnTo>
                      <a:pt x="21" y="40"/>
                    </a:lnTo>
                    <a:lnTo>
                      <a:pt x="20" y="40"/>
                    </a:lnTo>
                    <a:lnTo>
                      <a:pt x="19" y="40"/>
                    </a:lnTo>
                    <a:lnTo>
                      <a:pt x="18" y="40"/>
                    </a:lnTo>
                    <a:lnTo>
                      <a:pt x="18" y="41"/>
                    </a:lnTo>
                    <a:lnTo>
                      <a:pt x="17" y="42"/>
                    </a:lnTo>
                    <a:lnTo>
                      <a:pt x="17" y="43"/>
                    </a:lnTo>
                    <a:lnTo>
                      <a:pt x="17" y="46"/>
                    </a:lnTo>
                    <a:lnTo>
                      <a:pt x="17" y="47"/>
                    </a:lnTo>
                    <a:lnTo>
                      <a:pt x="17" y="49"/>
                    </a:lnTo>
                    <a:lnTo>
                      <a:pt x="17" y="50"/>
                    </a:lnTo>
                    <a:lnTo>
                      <a:pt x="17" y="51"/>
                    </a:lnTo>
                    <a:lnTo>
                      <a:pt x="17" y="53"/>
                    </a:lnTo>
                    <a:lnTo>
                      <a:pt x="16" y="54"/>
                    </a:lnTo>
                    <a:lnTo>
                      <a:pt x="16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4" y="54"/>
                    </a:lnTo>
                    <a:lnTo>
                      <a:pt x="13" y="53"/>
                    </a:lnTo>
                    <a:lnTo>
                      <a:pt x="13" y="52"/>
                    </a:lnTo>
                    <a:lnTo>
                      <a:pt x="12" y="51"/>
                    </a:lnTo>
                    <a:lnTo>
                      <a:pt x="12" y="49"/>
                    </a:lnTo>
                    <a:lnTo>
                      <a:pt x="12" y="48"/>
                    </a:lnTo>
                    <a:lnTo>
                      <a:pt x="12" y="46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4" y="43"/>
                    </a:lnTo>
                    <a:lnTo>
                      <a:pt x="15" y="42"/>
                    </a:lnTo>
                    <a:lnTo>
                      <a:pt x="16" y="41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39"/>
                    </a:lnTo>
                    <a:lnTo>
                      <a:pt x="22" y="40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6" y="41"/>
                    </a:lnTo>
                    <a:lnTo>
                      <a:pt x="29" y="43"/>
                    </a:lnTo>
                    <a:lnTo>
                      <a:pt x="33" y="45"/>
                    </a:lnTo>
                    <a:lnTo>
                      <a:pt x="36" y="48"/>
                    </a:lnTo>
                    <a:lnTo>
                      <a:pt x="39" y="51"/>
                    </a:lnTo>
                    <a:lnTo>
                      <a:pt x="41" y="53"/>
                    </a:lnTo>
                    <a:lnTo>
                      <a:pt x="41" y="54"/>
                    </a:lnTo>
                    <a:lnTo>
                      <a:pt x="42" y="55"/>
                    </a:lnTo>
                    <a:lnTo>
                      <a:pt x="43" y="56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3" y="61"/>
                    </a:lnTo>
                    <a:lnTo>
                      <a:pt x="43" y="63"/>
                    </a:lnTo>
                    <a:lnTo>
                      <a:pt x="43" y="64"/>
                    </a:lnTo>
                    <a:lnTo>
                      <a:pt x="43" y="66"/>
                    </a:lnTo>
                    <a:lnTo>
                      <a:pt x="44" y="67"/>
                    </a:lnTo>
                    <a:lnTo>
                      <a:pt x="44" y="67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6" y="70"/>
                    </a:lnTo>
                    <a:lnTo>
                      <a:pt x="47" y="70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50" y="74"/>
                    </a:lnTo>
                    <a:lnTo>
                      <a:pt x="50" y="75"/>
                    </a:lnTo>
                    <a:lnTo>
                      <a:pt x="51" y="76"/>
                    </a:lnTo>
                    <a:close/>
                    <a:moveTo>
                      <a:pt x="33" y="76"/>
                    </a:moveTo>
                    <a:lnTo>
                      <a:pt x="28" y="76"/>
                    </a:lnTo>
                    <a:lnTo>
                      <a:pt x="28" y="74"/>
                    </a:lnTo>
                    <a:lnTo>
                      <a:pt x="27" y="72"/>
                    </a:lnTo>
                    <a:lnTo>
                      <a:pt x="27" y="69"/>
                    </a:lnTo>
                    <a:lnTo>
                      <a:pt x="26" y="67"/>
                    </a:lnTo>
                    <a:lnTo>
                      <a:pt x="26" y="65"/>
                    </a:lnTo>
                    <a:lnTo>
                      <a:pt x="26" y="63"/>
                    </a:lnTo>
                    <a:lnTo>
                      <a:pt x="27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1"/>
                    </a:lnTo>
                    <a:lnTo>
                      <a:pt x="29" y="61"/>
                    </a:lnTo>
                    <a:lnTo>
                      <a:pt x="29" y="62"/>
                    </a:lnTo>
                    <a:lnTo>
                      <a:pt x="30" y="62"/>
                    </a:lnTo>
                    <a:lnTo>
                      <a:pt x="31" y="63"/>
                    </a:lnTo>
                    <a:lnTo>
                      <a:pt x="31" y="64"/>
                    </a:lnTo>
                    <a:lnTo>
                      <a:pt x="32" y="66"/>
                    </a:lnTo>
                    <a:lnTo>
                      <a:pt x="32" y="67"/>
                    </a:lnTo>
                    <a:lnTo>
                      <a:pt x="32" y="69"/>
                    </a:lnTo>
                    <a:lnTo>
                      <a:pt x="32" y="70"/>
                    </a:lnTo>
                    <a:lnTo>
                      <a:pt x="32" y="71"/>
                    </a:lnTo>
                    <a:lnTo>
                      <a:pt x="32" y="73"/>
                    </a:lnTo>
                    <a:lnTo>
                      <a:pt x="33" y="74"/>
                    </a:lnTo>
                    <a:lnTo>
                      <a:pt x="33" y="75"/>
                    </a:lnTo>
                    <a:lnTo>
                      <a:pt x="33" y="76"/>
                    </a:lnTo>
                    <a:close/>
                    <a:moveTo>
                      <a:pt x="24" y="76"/>
                    </a:moveTo>
                    <a:lnTo>
                      <a:pt x="20" y="76"/>
                    </a:lnTo>
                    <a:lnTo>
                      <a:pt x="20" y="76"/>
                    </a:lnTo>
                    <a:lnTo>
                      <a:pt x="20" y="76"/>
                    </a:lnTo>
                    <a:lnTo>
                      <a:pt x="20" y="75"/>
                    </a:lnTo>
                    <a:lnTo>
                      <a:pt x="20" y="75"/>
                    </a:lnTo>
                    <a:lnTo>
                      <a:pt x="20" y="74"/>
                    </a:lnTo>
                    <a:lnTo>
                      <a:pt x="20" y="74"/>
                    </a:lnTo>
                    <a:lnTo>
                      <a:pt x="20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3"/>
                    </a:lnTo>
                    <a:lnTo>
                      <a:pt x="19" y="74"/>
                    </a:lnTo>
                    <a:lnTo>
                      <a:pt x="19" y="74"/>
                    </a:lnTo>
                    <a:lnTo>
                      <a:pt x="19" y="75"/>
                    </a:lnTo>
                    <a:lnTo>
                      <a:pt x="19" y="75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9" y="76"/>
                    </a:lnTo>
                    <a:lnTo>
                      <a:pt x="18" y="76"/>
                    </a:lnTo>
                    <a:lnTo>
                      <a:pt x="18" y="74"/>
                    </a:lnTo>
                    <a:lnTo>
                      <a:pt x="18" y="72"/>
                    </a:lnTo>
                    <a:lnTo>
                      <a:pt x="17" y="70"/>
                    </a:lnTo>
                    <a:lnTo>
                      <a:pt x="17" y="67"/>
                    </a:lnTo>
                    <a:lnTo>
                      <a:pt x="16" y="65"/>
                    </a:lnTo>
                    <a:lnTo>
                      <a:pt x="16" y="63"/>
                    </a:lnTo>
                    <a:lnTo>
                      <a:pt x="15" y="61"/>
                    </a:lnTo>
                    <a:lnTo>
                      <a:pt x="14" y="59"/>
                    </a:lnTo>
                    <a:lnTo>
                      <a:pt x="15" y="59"/>
                    </a:lnTo>
                    <a:lnTo>
                      <a:pt x="16" y="59"/>
                    </a:lnTo>
                    <a:lnTo>
                      <a:pt x="17" y="60"/>
                    </a:lnTo>
                    <a:lnTo>
                      <a:pt x="18" y="60"/>
                    </a:lnTo>
                    <a:lnTo>
                      <a:pt x="20" y="62"/>
                    </a:lnTo>
                    <a:lnTo>
                      <a:pt x="21" y="65"/>
                    </a:lnTo>
                    <a:lnTo>
                      <a:pt x="22" y="68"/>
                    </a:lnTo>
                    <a:lnTo>
                      <a:pt x="22" y="71"/>
                    </a:lnTo>
                    <a:lnTo>
                      <a:pt x="23" y="74"/>
                    </a:lnTo>
                    <a:lnTo>
                      <a:pt x="24" y="76"/>
                    </a:lnTo>
                    <a:close/>
                    <a:moveTo>
                      <a:pt x="153" y="0"/>
                    </a:moveTo>
                    <a:lnTo>
                      <a:pt x="171" y="0"/>
                    </a:lnTo>
                    <a:lnTo>
                      <a:pt x="172" y="0"/>
                    </a:lnTo>
                    <a:lnTo>
                      <a:pt x="173" y="1"/>
                    </a:lnTo>
                    <a:lnTo>
                      <a:pt x="173" y="1"/>
                    </a:lnTo>
                    <a:lnTo>
                      <a:pt x="174" y="1"/>
                    </a:lnTo>
                    <a:lnTo>
                      <a:pt x="175" y="1"/>
                    </a:lnTo>
                    <a:lnTo>
                      <a:pt x="176" y="1"/>
                    </a:lnTo>
                    <a:lnTo>
                      <a:pt x="177" y="1"/>
                    </a:lnTo>
                    <a:lnTo>
                      <a:pt x="177" y="1"/>
                    </a:lnTo>
                    <a:lnTo>
                      <a:pt x="180" y="2"/>
                    </a:lnTo>
                    <a:lnTo>
                      <a:pt x="182" y="3"/>
                    </a:lnTo>
                    <a:lnTo>
                      <a:pt x="185" y="4"/>
                    </a:lnTo>
                    <a:lnTo>
                      <a:pt x="187" y="5"/>
                    </a:lnTo>
                    <a:lnTo>
                      <a:pt x="189" y="6"/>
                    </a:lnTo>
                    <a:lnTo>
                      <a:pt x="192" y="7"/>
                    </a:lnTo>
                    <a:lnTo>
                      <a:pt x="194" y="8"/>
                    </a:lnTo>
                    <a:lnTo>
                      <a:pt x="197" y="8"/>
                    </a:lnTo>
                    <a:lnTo>
                      <a:pt x="198" y="9"/>
                    </a:lnTo>
                    <a:lnTo>
                      <a:pt x="199" y="9"/>
                    </a:lnTo>
                    <a:lnTo>
                      <a:pt x="200" y="9"/>
                    </a:lnTo>
                    <a:lnTo>
                      <a:pt x="202" y="10"/>
                    </a:lnTo>
                    <a:lnTo>
                      <a:pt x="203" y="10"/>
                    </a:lnTo>
                    <a:lnTo>
                      <a:pt x="204" y="11"/>
                    </a:lnTo>
                    <a:lnTo>
                      <a:pt x="206" y="12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09" y="13"/>
                    </a:lnTo>
                    <a:lnTo>
                      <a:pt x="210" y="13"/>
                    </a:lnTo>
                    <a:lnTo>
                      <a:pt x="210" y="13"/>
                    </a:lnTo>
                    <a:lnTo>
                      <a:pt x="211" y="13"/>
                    </a:lnTo>
                    <a:lnTo>
                      <a:pt x="212" y="12"/>
                    </a:lnTo>
                    <a:lnTo>
                      <a:pt x="213" y="12"/>
                    </a:lnTo>
                    <a:lnTo>
                      <a:pt x="214" y="12"/>
                    </a:lnTo>
                    <a:lnTo>
                      <a:pt x="214" y="12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3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3" y="15"/>
                    </a:lnTo>
                    <a:lnTo>
                      <a:pt x="213" y="17"/>
                    </a:lnTo>
                    <a:lnTo>
                      <a:pt x="213" y="18"/>
                    </a:lnTo>
                    <a:lnTo>
                      <a:pt x="212" y="19"/>
                    </a:lnTo>
                    <a:lnTo>
                      <a:pt x="212" y="20"/>
                    </a:lnTo>
                    <a:lnTo>
                      <a:pt x="212" y="21"/>
                    </a:lnTo>
                    <a:lnTo>
                      <a:pt x="211" y="22"/>
                    </a:lnTo>
                    <a:lnTo>
                      <a:pt x="210" y="22"/>
                    </a:lnTo>
                    <a:lnTo>
                      <a:pt x="210" y="23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5"/>
                    </a:lnTo>
                    <a:lnTo>
                      <a:pt x="21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4"/>
                    </a:lnTo>
                    <a:lnTo>
                      <a:pt x="212" y="25"/>
                    </a:lnTo>
                    <a:lnTo>
                      <a:pt x="213" y="26"/>
                    </a:lnTo>
                    <a:lnTo>
                      <a:pt x="214" y="27"/>
                    </a:lnTo>
                    <a:lnTo>
                      <a:pt x="215" y="28"/>
                    </a:lnTo>
                    <a:lnTo>
                      <a:pt x="216" y="29"/>
                    </a:lnTo>
                    <a:lnTo>
                      <a:pt x="216" y="31"/>
                    </a:lnTo>
                    <a:lnTo>
                      <a:pt x="217" y="31"/>
                    </a:lnTo>
                    <a:lnTo>
                      <a:pt x="217" y="32"/>
                    </a:lnTo>
                    <a:lnTo>
                      <a:pt x="217" y="34"/>
                    </a:lnTo>
                    <a:lnTo>
                      <a:pt x="218" y="37"/>
                    </a:lnTo>
                    <a:lnTo>
                      <a:pt x="219" y="40"/>
                    </a:lnTo>
                    <a:lnTo>
                      <a:pt x="220" y="42"/>
                    </a:lnTo>
                    <a:lnTo>
                      <a:pt x="221" y="44"/>
                    </a:lnTo>
                    <a:lnTo>
                      <a:pt x="221" y="46"/>
                    </a:lnTo>
                    <a:lnTo>
                      <a:pt x="222" y="46"/>
                    </a:lnTo>
                    <a:lnTo>
                      <a:pt x="220" y="45"/>
                    </a:lnTo>
                    <a:lnTo>
                      <a:pt x="217" y="43"/>
                    </a:lnTo>
                    <a:lnTo>
                      <a:pt x="215" y="41"/>
                    </a:lnTo>
                    <a:lnTo>
                      <a:pt x="212" y="38"/>
                    </a:lnTo>
                    <a:lnTo>
                      <a:pt x="210" y="36"/>
                    </a:lnTo>
                    <a:lnTo>
                      <a:pt x="208" y="34"/>
                    </a:lnTo>
                    <a:lnTo>
                      <a:pt x="207" y="33"/>
                    </a:lnTo>
                    <a:lnTo>
                      <a:pt x="207" y="32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6" y="31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0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1"/>
                    </a:lnTo>
                    <a:lnTo>
                      <a:pt x="205" y="32"/>
                    </a:lnTo>
                    <a:lnTo>
                      <a:pt x="204" y="31"/>
                    </a:lnTo>
                    <a:lnTo>
                      <a:pt x="204" y="31"/>
                    </a:lnTo>
                    <a:lnTo>
                      <a:pt x="203" y="31"/>
                    </a:lnTo>
                    <a:lnTo>
                      <a:pt x="203" y="31"/>
                    </a:lnTo>
                    <a:lnTo>
                      <a:pt x="202" y="31"/>
                    </a:lnTo>
                    <a:lnTo>
                      <a:pt x="202" y="30"/>
                    </a:lnTo>
                    <a:lnTo>
                      <a:pt x="201" y="30"/>
                    </a:lnTo>
                    <a:lnTo>
                      <a:pt x="201" y="30"/>
                    </a:lnTo>
                    <a:lnTo>
                      <a:pt x="201" y="31"/>
                    </a:lnTo>
                    <a:lnTo>
                      <a:pt x="201" y="32"/>
                    </a:lnTo>
                    <a:lnTo>
                      <a:pt x="201" y="32"/>
                    </a:lnTo>
                    <a:lnTo>
                      <a:pt x="202" y="33"/>
                    </a:lnTo>
                    <a:lnTo>
                      <a:pt x="203" y="34"/>
                    </a:lnTo>
                    <a:lnTo>
                      <a:pt x="204" y="35"/>
                    </a:lnTo>
                    <a:lnTo>
                      <a:pt x="205" y="36"/>
                    </a:lnTo>
                    <a:lnTo>
                      <a:pt x="205" y="36"/>
                    </a:lnTo>
                    <a:lnTo>
                      <a:pt x="205" y="37"/>
                    </a:lnTo>
                    <a:lnTo>
                      <a:pt x="205" y="38"/>
                    </a:lnTo>
                    <a:lnTo>
                      <a:pt x="205" y="38"/>
                    </a:lnTo>
                    <a:lnTo>
                      <a:pt x="205" y="39"/>
                    </a:lnTo>
                    <a:lnTo>
                      <a:pt x="204" y="41"/>
                    </a:lnTo>
                    <a:lnTo>
                      <a:pt x="203" y="42"/>
                    </a:lnTo>
                    <a:lnTo>
                      <a:pt x="203" y="43"/>
                    </a:lnTo>
                    <a:lnTo>
                      <a:pt x="202" y="44"/>
                    </a:lnTo>
                    <a:lnTo>
                      <a:pt x="201" y="45"/>
                    </a:lnTo>
                    <a:lnTo>
                      <a:pt x="201" y="46"/>
                    </a:lnTo>
                    <a:lnTo>
                      <a:pt x="199" y="47"/>
                    </a:lnTo>
                    <a:lnTo>
                      <a:pt x="199" y="48"/>
                    </a:lnTo>
                    <a:lnTo>
                      <a:pt x="198" y="49"/>
                    </a:lnTo>
                    <a:lnTo>
                      <a:pt x="198" y="50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49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50"/>
                    </a:lnTo>
                    <a:lnTo>
                      <a:pt x="197" y="49"/>
                    </a:lnTo>
                    <a:lnTo>
                      <a:pt x="198" y="48"/>
                    </a:lnTo>
                    <a:lnTo>
                      <a:pt x="199" y="48"/>
                    </a:lnTo>
                    <a:lnTo>
                      <a:pt x="199" y="47"/>
                    </a:lnTo>
                    <a:lnTo>
                      <a:pt x="200" y="46"/>
                    </a:lnTo>
                    <a:lnTo>
                      <a:pt x="201" y="46"/>
                    </a:lnTo>
                    <a:lnTo>
                      <a:pt x="202" y="45"/>
                    </a:lnTo>
                    <a:lnTo>
                      <a:pt x="202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1" y="43"/>
                    </a:lnTo>
                    <a:lnTo>
                      <a:pt x="200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9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8" y="43"/>
                    </a:lnTo>
                    <a:lnTo>
                      <a:pt x="197" y="42"/>
                    </a:lnTo>
                    <a:lnTo>
                      <a:pt x="196" y="42"/>
                    </a:lnTo>
                    <a:lnTo>
                      <a:pt x="195" y="41"/>
                    </a:lnTo>
                    <a:lnTo>
                      <a:pt x="194" y="41"/>
                    </a:lnTo>
                    <a:lnTo>
                      <a:pt x="193" y="40"/>
                    </a:lnTo>
                    <a:lnTo>
                      <a:pt x="192" y="38"/>
                    </a:lnTo>
                    <a:lnTo>
                      <a:pt x="191" y="36"/>
                    </a:lnTo>
                    <a:lnTo>
                      <a:pt x="190" y="34"/>
                    </a:lnTo>
                    <a:lnTo>
                      <a:pt x="190" y="32"/>
                    </a:lnTo>
                    <a:lnTo>
                      <a:pt x="189" y="31"/>
                    </a:lnTo>
                    <a:lnTo>
                      <a:pt x="189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8" y="31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7" y="32"/>
                    </a:lnTo>
                    <a:lnTo>
                      <a:pt x="186" y="31"/>
                    </a:lnTo>
                    <a:lnTo>
                      <a:pt x="185" y="30"/>
                    </a:lnTo>
                    <a:lnTo>
                      <a:pt x="184" y="29"/>
                    </a:lnTo>
                    <a:lnTo>
                      <a:pt x="183" y="27"/>
                    </a:lnTo>
                    <a:lnTo>
                      <a:pt x="182" y="26"/>
                    </a:lnTo>
                    <a:lnTo>
                      <a:pt x="181" y="25"/>
                    </a:lnTo>
                    <a:lnTo>
                      <a:pt x="180" y="24"/>
                    </a:lnTo>
                    <a:lnTo>
                      <a:pt x="179" y="23"/>
                    </a:lnTo>
                    <a:lnTo>
                      <a:pt x="177" y="22"/>
                    </a:lnTo>
                    <a:lnTo>
                      <a:pt x="175" y="22"/>
                    </a:lnTo>
                    <a:lnTo>
                      <a:pt x="173" y="22"/>
                    </a:lnTo>
                    <a:lnTo>
                      <a:pt x="171" y="22"/>
                    </a:lnTo>
                    <a:lnTo>
                      <a:pt x="169" y="22"/>
                    </a:lnTo>
                    <a:lnTo>
                      <a:pt x="167" y="21"/>
                    </a:lnTo>
                    <a:lnTo>
                      <a:pt x="165" y="20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3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19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0"/>
                    </a:lnTo>
                    <a:lnTo>
                      <a:pt x="162" y="21"/>
                    </a:lnTo>
                    <a:lnTo>
                      <a:pt x="161" y="21"/>
                    </a:lnTo>
                    <a:lnTo>
                      <a:pt x="160" y="21"/>
                    </a:lnTo>
                    <a:lnTo>
                      <a:pt x="159" y="21"/>
                    </a:lnTo>
                    <a:lnTo>
                      <a:pt x="158" y="21"/>
                    </a:lnTo>
                    <a:lnTo>
                      <a:pt x="158" y="21"/>
                    </a:lnTo>
                    <a:lnTo>
                      <a:pt x="157" y="21"/>
                    </a:lnTo>
                    <a:lnTo>
                      <a:pt x="156" y="21"/>
                    </a:lnTo>
                    <a:lnTo>
                      <a:pt x="155" y="22"/>
                    </a:lnTo>
                    <a:lnTo>
                      <a:pt x="154" y="22"/>
                    </a:lnTo>
                    <a:lnTo>
                      <a:pt x="152" y="23"/>
                    </a:lnTo>
                    <a:lnTo>
                      <a:pt x="150" y="24"/>
                    </a:lnTo>
                    <a:lnTo>
                      <a:pt x="149" y="25"/>
                    </a:lnTo>
                    <a:lnTo>
                      <a:pt x="147" y="26"/>
                    </a:lnTo>
                    <a:lnTo>
                      <a:pt x="146" y="27"/>
                    </a:lnTo>
                    <a:lnTo>
                      <a:pt x="146" y="28"/>
                    </a:lnTo>
                    <a:lnTo>
                      <a:pt x="146" y="28"/>
                    </a:lnTo>
                    <a:lnTo>
                      <a:pt x="147" y="28"/>
                    </a:lnTo>
                    <a:lnTo>
                      <a:pt x="147" y="27"/>
                    </a:lnTo>
                    <a:lnTo>
                      <a:pt x="148" y="27"/>
                    </a:lnTo>
                    <a:lnTo>
                      <a:pt x="148" y="27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1" y="26"/>
                    </a:lnTo>
                    <a:lnTo>
                      <a:pt x="152" y="26"/>
                    </a:lnTo>
                    <a:lnTo>
                      <a:pt x="154" y="26"/>
                    </a:lnTo>
                    <a:lnTo>
                      <a:pt x="156" y="25"/>
                    </a:lnTo>
                    <a:lnTo>
                      <a:pt x="158" y="24"/>
                    </a:lnTo>
                    <a:lnTo>
                      <a:pt x="161" y="24"/>
                    </a:lnTo>
                    <a:lnTo>
                      <a:pt x="163" y="24"/>
                    </a:lnTo>
                    <a:lnTo>
                      <a:pt x="164" y="24"/>
                    </a:lnTo>
                    <a:lnTo>
                      <a:pt x="165" y="24"/>
                    </a:lnTo>
                    <a:lnTo>
                      <a:pt x="166" y="24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8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9" y="25"/>
                    </a:lnTo>
                    <a:lnTo>
                      <a:pt x="168" y="25"/>
                    </a:lnTo>
                    <a:lnTo>
                      <a:pt x="168" y="26"/>
                    </a:lnTo>
                    <a:lnTo>
                      <a:pt x="168" y="25"/>
                    </a:lnTo>
                    <a:lnTo>
                      <a:pt x="167" y="25"/>
                    </a:lnTo>
                    <a:lnTo>
                      <a:pt x="167" y="25"/>
                    </a:lnTo>
                    <a:lnTo>
                      <a:pt x="166" y="25"/>
                    </a:lnTo>
                    <a:lnTo>
                      <a:pt x="166" y="25"/>
                    </a:lnTo>
                    <a:lnTo>
                      <a:pt x="166" y="27"/>
                    </a:lnTo>
                    <a:lnTo>
                      <a:pt x="167" y="28"/>
                    </a:lnTo>
                    <a:lnTo>
                      <a:pt x="168" y="29"/>
                    </a:lnTo>
                    <a:lnTo>
                      <a:pt x="168" y="30"/>
                    </a:lnTo>
                    <a:lnTo>
                      <a:pt x="169" y="32"/>
                    </a:lnTo>
                    <a:lnTo>
                      <a:pt x="169" y="33"/>
                    </a:lnTo>
                    <a:lnTo>
                      <a:pt x="169" y="35"/>
                    </a:lnTo>
                    <a:lnTo>
                      <a:pt x="168" y="37"/>
                    </a:lnTo>
                    <a:lnTo>
                      <a:pt x="168" y="37"/>
                    </a:lnTo>
                    <a:lnTo>
                      <a:pt x="168" y="38"/>
                    </a:lnTo>
                    <a:lnTo>
                      <a:pt x="167" y="39"/>
                    </a:lnTo>
                    <a:lnTo>
                      <a:pt x="167" y="40"/>
                    </a:lnTo>
                    <a:lnTo>
                      <a:pt x="165" y="41"/>
                    </a:lnTo>
                    <a:lnTo>
                      <a:pt x="163" y="42"/>
                    </a:lnTo>
                    <a:lnTo>
                      <a:pt x="160" y="43"/>
                    </a:lnTo>
                    <a:lnTo>
                      <a:pt x="158" y="43"/>
                    </a:lnTo>
                    <a:lnTo>
                      <a:pt x="156" y="43"/>
                    </a:lnTo>
                    <a:lnTo>
                      <a:pt x="154" y="42"/>
                    </a:lnTo>
                    <a:lnTo>
                      <a:pt x="154" y="43"/>
                    </a:lnTo>
                    <a:lnTo>
                      <a:pt x="154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3" y="43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0" y="43"/>
                    </a:lnTo>
                    <a:lnTo>
                      <a:pt x="150" y="42"/>
                    </a:lnTo>
                    <a:lnTo>
                      <a:pt x="149" y="41"/>
                    </a:lnTo>
                    <a:lnTo>
                      <a:pt x="148" y="40"/>
                    </a:lnTo>
                    <a:lnTo>
                      <a:pt x="147" y="39"/>
                    </a:lnTo>
                    <a:lnTo>
                      <a:pt x="147" y="38"/>
                    </a:lnTo>
                    <a:lnTo>
                      <a:pt x="146" y="37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5" y="36"/>
                    </a:lnTo>
                    <a:lnTo>
                      <a:pt x="144" y="36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5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4" y="34"/>
                    </a:lnTo>
                    <a:lnTo>
                      <a:pt x="143" y="34"/>
                    </a:lnTo>
                    <a:lnTo>
                      <a:pt x="142" y="34"/>
                    </a:lnTo>
                    <a:lnTo>
                      <a:pt x="141" y="35"/>
                    </a:lnTo>
                    <a:lnTo>
                      <a:pt x="140" y="35"/>
                    </a:lnTo>
                    <a:lnTo>
                      <a:pt x="140" y="35"/>
                    </a:lnTo>
                    <a:lnTo>
                      <a:pt x="139" y="34"/>
                    </a:lnTo>
                    <a:lnTo>
                      <a:pt x="138" y="34"/>
                    </a:lnTo>
                    <a:lnTo>
                      <a:pt x="139" y="34"/>
                    </a:lnTo>
                    <a:lnTo>
                      <a:pt x="139" y="33"/>
                    </a:lnTo>
                    <a:lnTo>
                      <a:pt x="139" y="33"/>
                    </a:lnTo>
                    <a:lnTo>
                      <a:pt x="140" y="33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39" y="32"/>
                    </a:lnTo>
                    <a:lnTo>
                      <a:pt x="139" y="32"/>
                    </a:lnTo>
                    <a:lnTo>
                      <a:pt x="138" y="32"/>
                    </a:lnTo>
                    <a:lnTo>
                      <a:pt x="138" y="32"/>
                    </a:lnTo>
                    <a:lnTo>
                      <a:pt x="137" y="33"/>
                    </a:lnTo>
                    <a:lnTo>
                      <a:pt x="135" y="34"/>
                    </a:lnTo>
                    <a:lnTo>
                      <a:pt x="133" y="35"/>
                    </a:lnTo>
                    <a:lnTo>
                      <a:pt x="131" y="35"/>
                    </a:lnTo>
                    <a:lnTo>
                      <a:pt x="129" y="36"/>
                    </a:lnTo>
                    <a:lnTo>
                      <a:pt x="126" y="36"/>
                    </a:lnTo>
                    <a:lnTo>
                      <a:pt x="124" y="35"/>
                    </a:lnTo>
                    <a:lnTo>
                      <a:pt x="123" y="35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3" y="34"/>
                    </a:lnTo>
                    <a:lnTo>
                      <a:pt x="124" y="34"/>
                    </a:lnTo>
                    <a:lnTo>
                      <a:pt x="124" y="33"/>
                    </a:lnTo>
                    <a:lnTo>
                      <a:pt x="125" y="34"/>
                    </a:lnTo>
                    <a:lnTo>
                      <a:pt x="125" y="33"/>
                    </a:lnTo>
                    <a:lnTo>
                      <a:pt x="127" y="33"/>
                    </a:lnTo>
                    <a:lnTo>
                      <a:pt x="129" y="33"/>
                    </a:lnTo>
                    <a:lnTo>
                      <a:pt x="130" y="32"/>
                    </a:lnTo>
                    <a:lnTo>
                      <a:pt x="132" y="32"/>
                    </a:lnTo>
                    <a:lnTo>
                      <a:pt x="133" y="32"/>
                    </a:lnTo>
                    <a:lnTo>
                      <a:pt x="135" y="32"/>
                    </a:lnTo>
                    <a:lnTo>
                      <a:pt x="135" y="31"/>
                    </a:lnTo>
                    <a:lnTo>
                      <a:pt x="136" y="31"/>
                    </a:lnTo>
                    <a:lnTo>
                      <a:pt x="137" y="30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8"/>
                    </a:lnTo>
                    <a:lnTo>
                      <a:pt x="139" y="27"/>
                    </a:lnTo>
                    <a:lnTo>
                      <a:pt x="140" y="27"/>
                    </a:lnTo>
                    <a:lnTo>
                      <a:pt x="138" y="27"/>
                    </a:lnTo>
                    <a:lnTo>
                      <a:pt x="136" y="27"/>
                    </a:lnTo>
                    <a:lnTo>
                      <a:pt x="135" y="27"/>
                    </a:lnTo>
                    <a:lnTo>
                      <a:pt x="133" y="28"/>
                    </a:lnTo>
                    <a:lnTo>
                      <a:pt x="132" y="28"/>
                    </a:lnTo>
                    <a:lnTo>
                      <a:pt x="130" y="28"/>
                    </a:lnTo>
                    <a:lnTo>
                      <a:pt x="129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6" y="29"/>
                    </a:lnTo>
                    <a:lnTo>
                      <a:pt x="126" y="29"/>
                    </a:lnTo>
                    <a:lnTo>
                      <a:pt x="127" y="29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8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31" y="26"/>
                    </a:lnTo>
                    <a:lnTo>
                      <a:pt x="134" y="26"/>
                    </a:lnTo>
                    <a:lnTo>
                      <a:pt x="136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40" y="25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1" y="26"/>
                    </a:lnTo>
                    <a:lnTo>
                      <a:pt x="140" y="26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40" y="27"/>
                    </a:lnTo>
                    <a:lnTo>
                      <a:pt x="139" y="27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39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8"/>
                    </a:lnTo>
                    <a:lnTo>
                      <a:pt x="140" y="27"/>
                    </a:lnTo>
                    <a:lnTo>
                      <a:pt x="141" y="27"/>
                    </a:lnTo>
                    <a:lnTo>
                      <a:pt x="141" y="26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42" y="25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2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3" y="24"/>
                    </a:lnTo>
                    <a:lnTo>
                      <a:pt x="144" y="23"/>
                    </a:lnTo>
                    <a:lnTo>
                      <a:pt x="144" y="23"/>
                    </a:lnTo>
                    <a:lnTo>
                      <a:pt x="145" y="23"/>
                    </a:lnTo>
                    <a:lnTo>
                      <a:pt x="145" y="23"/>
                    </a:lnTo>
                    <a:lnTo>
                      <a:pt x="146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7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1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8" y="22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49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0" y="21"/>
                    </a:lnTo>
                    <a:lnTo>
                      <a:pt x="151" y="20"/>
                    </a:lnTo>
                    <a:lnTo>
                      <a:pt x="152" y="20"/>
                    </a:lnTo>
                    <a:lnTo>
                      <a:pt x="154" y="19"/>
                    </a:lnTo>
                    <a:lnTo>
                      <a:pt x="155" y="19"/>
                    </a:lnTo>
                    <a:lnTo>
                      <a:pt x="157" y="19"/>
                    </a:lnTo>
                    <a:lnTo>
                      <a:pt x="158" y="18"/>
                    </a:lnTo>
                    <a:lnTo>
                      <a:pt x="159" y="18"/>
                    </a:lnTo>
                    <a:lnTo>
                      <a:pt x="160" y="18"/>
                    </a:lnTo>
                    <a:lnTo>
                      <a:pt x="161" y="18"/>
                    </a:lnTo>
                    <a:lnTo>
                      <a:pt x="163" y="18"/>
                    </a:lnTo>
                    <a:lnTo>
                      <a:pt x="165" y="18"/>
                    </a:lnTo>
                    <a:lnTo>
                      <a:pt x="167" y="19"/>
                    </a:lnTo>
                    <a:lnTo>
                      <a:pt x="169" y="19"/>
                    </a:lnTo>
                    <a:lnTo>
                      <a:pt x="171" y="19"/>
                    </a:lnTo>
                    <a:lnTo>
                      <a:pt x="173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6" y="18"/>
                    </a:lnTo>
                    <a:lnTo>
                      <a:pt x="177" y="18"/>
                    </a:lnTo>
                    <a:lnTo>
                      <a:pt x="178" y="18"/>
                    </a:lnTo>
                    <a:lnTo>
                      <a:pt x="179" y="17"/>
                    </a:lnTo>
                    <a:lnTo>
                      <a:pt x="180" y="17"/>
                    </a:lnTo>
                    <a:lnTo>
                      <a:pt x="181" y="17"/>
                    </a:lnTo>
                    <a:lnTo>
                      <a:pt x="182" y="16"/>
                    </a:lnTo>
                    <a:lnTo>
                      <a:pt x="183" y="16"/>
                    </a:lnTo>
                    <a:lnTo>
                      <a:pt x="184" y="16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4" y="15"/>
                    </a:lnTo>
                    <a:lnTo>
                      <a:pt x="185" y="15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5" y="14"/>
                    </a:lnTo>
                    <a:lnTo>
                      <a:pt x="182" y="14"/>
                    </a:lnTo>
                    <a:lnTo>
                      <a:pt x="179" y="13"/>
                    </a:lnTo>
                    <a:lnTo>
                      <a:pt x="176" y="13"/>
                    </a:lnTo>
                    <a:lnTo>
                      <a:pt x="173" y="12"/>
                    </a:lnTo>
                    <a:lnTo>
                      <a:pt x="170" y="12"/>
                    </a:lnTo>
                    <a:lnTo>
                      <a:pt x="167" y="11"/>
                    </a:lnTo>
                    <a:lnTo>
                      <a:pt x="164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1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0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0" y="10"/>
                    </a:lnTo>
                    <a:lnTo>
                      <a:pt x="160" y="9"/>
                    </a:lnTo>
                    <a:lnTo>
                      <a:pt x="160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9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9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7" y="10"/>
                    </a:lnTo>
                    <a:lnTo>
                      <a:pt x="155" y="10"/>
                    </a:lnTo>
                    <a:lnTo>
                      <a:pt x="154" y="9"/>
                    </a:lnTo>
                    <a:lnTo>
                      <a:pt x="153" y="9"/>
                    </a:lnTo>
                    <a:lnTo>
                      <a:pt x="153" y="9"/>
                    </a:lnTo>
                    <a:lnTo>
                      <a:pt x="152" y="9"/>
                    </a:lnTo>
                    <a:lnTo>
                      <a:pt x="152" y="9"/>
                    </a:lnTo>
                    <a:lnTo>
                      <a:pt x="152" y="8"/>
                    </a:lnTo>
                    <a:lnTo>
                      <a:pt x="152" y="7"/>
                    </a:lnTo>
                    <a:lnTo>
                      <a:pt x="150" y="6"/>
                    </a:lnTo>
                    <a:lnTo>
                      <a:pt x="150" y="6"/>
                    </a:lnTo>
                    <a:lnTo>
                      <a:pt x="148" y="6"/>
                    </a:lnTo>
                    <a:lnTo>
                      <a:pt x="147" y="6"/>
                    </a:lnTo>
                    <a:lnTo>
                      <a:pt x="145" y="7"/>
                    </a:lnTo>
                    <a:lnTo>
                      <a:pt x="143" y="8"/>
                    </a:lnTo>
                    <a:lnTo>
                      <a:pt x="141" y="9"/>
                    </a:lnTo>
                    <a:lnTo>
                      <a:pt x="139" y="10"/>
                    </a:lnTo>
                    <a:lnTo>
                      <a:pt x="138" y="10"/>
                    </a:lnTo>
                    <a:lnTo>
                      <a:pt x="137" y="9"/>
                    </a:lnTo>
                    <a:lnTo>
                      <a:pt x="135" y="9"/>
                    </a:lnTo>
                    <a:lnTo>
                      <a:pt x="135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4" y="8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2" y="9"/>
                    </a:lnTo>
                    <a:lnTo>
                      <a:pt x="134" y="8"/>
                    </a:lnTo>
                    <a:lnTo>
                      <a:pt x="135" y="7"/>
                    </a:lnTo>
                    <a:lnTo>
                      <a:pt x="137" y="6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3" y="4"/>
                    </a:lnTo>
                    <a:lnTo>
                      <a:pt x="144" y="4"/>
                    </a:lnTo>
                    <a:lnTo>
                      <a:pt x="144" y="3"/>
                    </a:lnTo>
                    <a:lnTo>
                      <a:pt x="145" y="3"/>
                    </a:lnTo>
                    <a:lnTo>
                      <a:pt x="146" y="3"/>
                    </a:lnTo>
                    <a:lnTo>
                      <a:pt x="147" y="3"/>
                    </a:lnTo>
                    <a:lnTo>
                      <a:pt x="148" y="2"/>
                    </a:lnTo>
                    <a:lnTo>
                      <a:pt x="149" y="2"/>
                    </a:lnTo>
                    <a:lnTo>
                      <a:pt x="150" y="1"/>
                    </a:lnTo>
                    <a:lnTo>
                      <a:pt x="152" y="1"/>
                    </a:lnTo>
                    <a:lnTo>
                      <a:pt x="153" y="0"/>
                    </a:lnTo>
                    <a:close/>
                    <a:moveTo>
                      <a:pt x="176" y="50"/>
                    </a:move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6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8" y="48"/>
                    </a:lnTo>
                    <a:lnTo>
                      <a:pt x="179" y="48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7"/>
                    </a:lnTo>
                    <a:lnTo>
                      <a:pt x="179" y="46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6"/>
                    </a:lnTo>
                    <a:lnTo>
                      <a:pt x="177" y="45"/>
                    </a:lnTo>
                    <a:lnTo>
                      <a:pt x="178" y="44"/>
                    </a:lnTo>
                    <a:lnTo>
                      <a:pt x="179" y="43"/>
                    </a:lnTo>
                    <a:lnTo>
                      <a:pt x="179" y="41"/>
                    </a:lnTo>
                    <a:lnTo>
                      <a:pt x="180" y="41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1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2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0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1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3" y="42"/>
                    </a:lnTo>
                    <a:lnTo>
                      <a:pt x="184" y="42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40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5" y="41"/>
                    </a:lnTo>
                    <a:lnTo>
                      <a:pt x="184" y="42"/>
                    </a:lnTo>
                    <a:lnTo>
                      <a:pt x="184" y="42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4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3"/>
                    </a:lnTo>
                    <a:lnTo>
                      <a:pt x="183" y="44"/>
                    </a:lnTo>
                    <a:lnTo>
                      <a:pt x="183" y="44"/>
                    </a:lnTo>
                    <a:lnTo>
                      <a:pt x="182" y="44"/>
                    </a:lnTo>
                    <a:lnTo>
                      <a:pt x="182" y="45"/>
                    </a:lnTo>
                    <a:lnTo>
                      <a:pt x="182" y="45"/>
                    </a:lnTo>
                    <a:lnTo>
                      <a:pt x="181" y="45"/>
                    </a:lnTo>
                    <a:lnTo>
                      <a:pt x="181" y="45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6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1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80" y="47"/>
                    </a:lnTo>
                    <a:lnTo>
                      <a:pt x="179" y="47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9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8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8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50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7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6" y="50"/>
                    </a:lnTo>
                    <a:lnTo>
                      <a:pt x="176" y="50"/>
                    </a:lnTo>
                    <a:close/>
                    <a:moveTo>
                      <a:pt x="171" y="49"/>
                    </a:moveTo>
                    <a:lnTo>
                      <a:pt x="171" y="49"/>
                    </a:lnTo>
                    <a:lnTo>
                      <a:pt x="171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9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69" y="48"/>
                    </a:lnTo>
                    <a:lnTo>
                      <a:pt x="170" y="48"/>
                    </a:lnTo>
                    <a:lnTo>
                      <a:pt x="171" y="48"/>
                    </a:lnTo>
                    <a:lnTo>
                      <a:pt x="172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4" y="48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7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4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3" y="48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2" y="49"/>
                    </a:lnTo>
                    <a:lnTo>
                      <a:pt x="171" y="49"/>
                    </a:lnTo>
                    <a:close/>
                    <a:moveTo>
                      <a:pt x="168" y="49"/>
                    </a:move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close/>
                    <a:moveTo>
                      <a:pt x="185" y="48"/>
                    </a:move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5" y="47"/>
                    </a:lnTo>
                    <a:lnTo>
                      <a:pt x="186" y="47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close/>
                    <a:moveTo>
                      <a:pt x="222" y="47"/>
                    </a:move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3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lnTo>
                      <a:pt x="222" y="47"/>
                    </a:lnTo>
                    <a:close/>
                    <a:moveTo>
                      <a:pt x="146" y="46"/>
                    </a:moveTo>
                    <a:lnTo>
                      <a:pt x="144" y="45"/>
                    </a:lnTo>
                    <a:lnTo>
                      <a:pt x="143" y="45"/>
                    </a:lnTo>
                    <a:lnTo>
                      <a:pt x="142" y="44"/>
                    </a:lnTo>
                    <a:lnTo>
                      <a:pt x="141" y="43"/>
                    </a:lnTo>
                    <a:lnTo>
                      <a:pt x="140" y="43"/>
                    </a:lnTo>
                    <a:lnTo>
                      <a:pt x="139" y="42"/>
                    </a:lnTo>
                    <a:lnTo>
                      <a:pt x="138" y="41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39" y="38"/>
                    </a:lnTo>
                    <a:lnTo>
                      <a:pt x="140" y="38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9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0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1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4" y="41"/>
                    </a:lnTo>
                    <a:lnTo>
                      <a:pt x="145" y="42"/>
                    </a:lnTo>
                    <a:lnTo>
                      <a:pt x="146" y="42"/>
                    </a:lnTo>
                    <a:lnTo>
                      <a:pt x="147" y="43"/>
                    </a:lnTo>
                    <a:lnTo>
                      <a:pt x="148" y="44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5"/>
                    </a:lnTo>
                    <a:lnTo>
                      <a:pt x="150" y="46"/>
                    </a:lnTo>
                    <a:lnTo>
                      <a:pt x="149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8" y="46"/>
                    </a:lnTo>
                    <a:lnTo>
                      <a:pt x="147" y="46"/>
                    </a:lnTo>
                    <a:lnTo>
                      <a:pt x="147" y="46"/>
                    </a:lnTo>
                    <a:lnTo>
                      <a:pt x="146" y="46"/>
                    </a:lnTo>
                    <a:lnTo>
                      <a:pt x="146" y="46"/>
                    </a:lnTo>
                    <a:close/>
                    <a:moveTo>
                      <a:pt x="173" y="42"/>
                    </a:move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2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2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1" y="41"/>
                    </a:lnTo>
                    <a:lnTo>
                      <a:pt x="173" y="40"/>
                    </a:lnTo>
                    <a:lnTo>
                      <a:pt x="174" y="38"/>
                    </a:lnTo>
                    <a:lnTo>
                      <a:pt x="174" y="37"/>
                    </a:lnTo>
                    <a:lnTo>
                      <a:pt x="174" y="37"/>
                    </a:lnTo>
                    <a:lnTo>
                      <a:pt x="173" y="36"/>
                    </a:lnTo>
                    <a:lnTo>
                      <a:pt x="173" y="34"/>
                    </a:lnTo>
                    <a:lnTo>
                      <a:pt x="172" y="33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2" y="31"/>
                    </a:lnTo>
                    <a:lnTo>
                      <a:pt x="173" y="31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3" y="30"/>
                    </a:lnTo>
                    <a:lnTo>
                      <a:pt x="174" y="30"/>
                    </a:lnTo>
                    <a:lnTo>
                      <a:pt x="174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3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9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2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8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4" y="27"/>
                    </a:lnTo>
                    <a:lnTo>
                      <a:pt x="174" y="28"/>
                    </a:lnTo>
                    <a:lnTo>
                      <a:pt x="174" y="28"/>
                    </a:lnTo>
                    <a:lnTo>
                      <a:pt x="175" y="29"/>
                    </a:lnTo>
                    <a:lnTo>
                      <a:pt x="175" y="29"/>
                    </a:lnTo>
                    <a:lnTo>
                      <a:pt x="176" y="30"/>
                    </a:lnTo>
                    <a:lnTo>
                      <a:pt x="176" y="30"/>
                    </a:lnTo>
                    <a:lnTo>
                      <a:pt x="177" y="30"/>
                    </a:lnTo>
                    <a:lnTo>
                      <a:pt x="178" y="31"/>
                    </a:lnTo>
                    <a:lnTo>
                      <a:pt x="178" y="31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7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9" y="29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79" y="31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5" y="36"/>
                    </a:lnTo>
                    <a:lnTo>
                      <a:pt x="186" y="36"/>
                    </a:lnTo>
                    <a:lnTo>
                      <a:pt x="187" y="37"/>
                    </a:lnTo>
                    <a:lnTo>
                      <a:pt x="188" y="38"/>
                    </a:lnTo>
                    <a:lnTo>
                      <a:pt x="189" y="39"/>
                    </a:lnTo>
                    <a:lnTo>
                      <a:pt x="188" y="39"/>
                    </a:lnTo>
                    <a:lnTo>
                      <a:pt x="187" y="39"/>
                    </a:lnTo>
                    <a:lnTo>
                      <a:pt x="186" y="39"/>
                    </a:lnTo>
                    <a:lnTo>
                      <a:pt x="185" y="39"/>
                    </a:lnTo>
                    <a:lnTo>
                      <a:pt x="184" y="38"/>
                    </a:lnTo>
                    <a:lnTo>
                      <a:pt x="182" y="37"/>
                    </a:lnTo>
                    <a:lnTo>
                      <a:pt x="181" y="36"/>
                    </a:lnTo>
                    <a:lnTo>
                      <a:pt x="179" y="35"/>
                    </a:lnTo>
                    <a:lnTo>
                      <a:pt x="178" y="34"/>
                    </a:lnTo>
                    <a:lnTo>
                      <a:pt x="177" y="33"/>
                    </a:lnTo>
                    <a:lnTo>
                      <a:pt x="177" y="34"/>
                    </a:lnTo>
                    <a:lnTo>
                      <a:pt x="177" y="35"/>
                    </a:lnTo>
                    <a:lnTo>
                      <a:pt x="178" y="36"/>
                    </a:lnTo>
                    <a:lnTo>
                      <a:pt x="178" y="38"/>
                    </a:lnTo>
                    <a:lnTo>
                      <a:pt x="178" y="39"/>
                    </a:lnTo>
                    <a:lnTo>
                      <a:pt x="178" y="40"/>
                    </a:lnTo>
                    <a:lnTo>
                      <a:pt x="177" y="41"/>
                    </a:lnTo>
                    <a:lnTo>
                      <a:pt x="175" y="41"/>
                    </a:lnTo>
                    <a:lnTo>
                      <a:pt x="175" y="42"/>
                    </a:lnTo>
                    <a:lnTo>
                      <a:pt x="175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3" y="42"/>
                    </a:lnTo>
                    <a:lnTo>
                      <a:pt x="173" y="42"/>
                    </a:lnTo>
                    <a:close/>
                    <a:moveTo>
                      <a:pt x="184" y="40"/>
                    </a:move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4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39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5" y="40"/>
                    </a:lnTo>
                    <a:lnTo>
                      <a:pt x="184" y="40"/>
                    </a:lnTo>
                    <a:close/>
                    <a:moveTo>
                      <a:pt x="288" y="29"/>
                    </a:moveTo>
                    <a:lnTo>
                      <a:pt x="287" y="28"/>
                    </a:lnTo>
                    <a:lnTo>
                      <a:pt x="286" y="26"/>
                    </a:lnTo>
                    <a:lnTo>
                      <a:pt x="284" y="24"/>
                    </a:lnTo>
                    <a:lnTo>
                      <a:pt x="282" y="23"/>
                    </a:lnTo>
                    <a:lnTo>
                      <a:pt x="280" y="22"/>
                    </a:lnTo>
                    <a:lnTo>
                      <a:pt x="279" y="21"/>
                    </a:lnTo>
                    <a:lnTo>
                      <a:pt x="277" y="20"/>
                    </a:lnTo>
                    <a:lnTo>
                      <a:pt x="274" y="19"/>
                    </a:lnTo>
                    <a:lnTo>
                      <a:pt x="272" y="19"/>
                    </a:lnTo>
                    <a:lnTo>
                      <a:pt x="270" y="19"/>
                    </a:lnTo>
                    <a:lnTo>
                      <a:pt x="268" y="18"/>
                    </a:lnTo>
                    <a:lnTo>
                      <a:pt x="266" y="18"/>
                    </a:lnTo>
                    <a:lnTo>
                      <a:pt x="264" y="19"/>
                    </a:lnTo>
                    <a:lnTo>
                      <a:pt x="261" y="19"/>
                    </a:lnTo>
                    <a:lnTo>
                      <a:pt x="259" y="19"/>
                    </a:lnTo>
                    <a:lnTo>
                      <a:pt x="257" y="20"/>
                    </a:lnTo>
                    <a:lnTo>
                      <a:pt x="257" y="21"/>
                    </a:lnTo>
                    <a:lnTo>
                      <a:pt x="257" y="21"/>
                    </a:lnTo>
                    <a:lnTo>
                      <a:pt x="256" y="22"/>
                    </a:lnTo>
                    <a:lnTo>
                      <a:pt x="255" y="22"/>
                    </a:lnTo>
                    <a:lnTo>
                      <a:pt x="255" y="22"/>
                    </a:lnTo>
                    <a:lnTo>
                      <a:pt x="254" y="23"/>
                    </a:lnTo>
                    <a:lnTo>
                      <a:pt x="254" y="24"/>
                    </a:lnTo>
                    <a:lnTo>
                      <a:pt x="254" y="24"/>
                    </a:lnTo>
                    <a:lnTo>
                      <a:pt x="253" y="24"/>
                    </a:lnTo>
                    <a:lnTo>
                      <a:pt x="253" y="25"/>
                    </a:lnTo>
                    <a:lnTo>
                      <a:pt x="252" y="24"/>
                    </a:lnTo>
                    <a:lnTo>
                      <a:pt x="252" y="24"/>
                    </a:lnTo>
                    <a:lnTo>
                      <a:pt x="252" y="23"/>
                    </a:lnTo>
                    <a:lnTo>
                      <a:pt x="252" y="22"/>
                    </a:lnTo>
                    <a:lnTo>
                      <a:pt x="253" y="20"/>
                    </a:lnTo>
                    <a:lnTo>
                      <a:pt x="254" y="19"/>
                    </a:lnTo>
                    <a:lnTo>
                      <a:pt x="255" y="17"/>
                    </a:lnTo>
                    <a:lnTo>
                      <a:pt x="256" y="17"/>
                    </a:lnTo>
                    <a:lnTo>
                      <a:pt x="258" y="16"/>
                    </a:lnTo>
                    <a:lnTo>
                      <a:pt x="260" y="15"/>
                    </a:lnTo>
                    <a:lnTo>
                      <a:pt x="262" y="14"/>
                    </a:lnTo>
                    <a:lnTo>
                      <a:pt x="264" y="13"/>
                    </a:lnTo>
                    <a:lnTo>
                      <a:pt x="266" y="12"/>
                    </a:lnTo>
                    <a:lnTo>
                      <a:pt x="269" y="12"/>
                    </a:lnTo>
                    <a:lnTo>
                      <a:pt x="271" y="11"/>
                    </a:lnTo>
                    <a:lnTo>
                      <a:pt x="274" y="10"/>
                    </a:lnTo>
                    <a:lnTo>
                      <a:pt x="275" y="11"/>
                    </a:lnTo>
                    <a:lnTo>
                      <a:pt x="275" y="11"/>
                    </a:lnTo>
                    <a:lnTo>
                      <a:pt x="277" y="12"/>
                    </a:lnTo>
                    <a:lnTo>
                      <a:pt x="278" y="12"/>
                    </a:lnTo>
                    <a:lnTo>
                      <a:pt x="279" y="12"/>
                    </a:lnTo>
                    <a:lnTo>
                      <a:pt x="280" y="13"/>
                    </a:lnTo>
                    <a:lnTo>
                      <a:pt x="282" y="13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4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3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4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5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6"/>
                    </a:lnTo>
                    <a:lnTo>
                      <a:pt x="285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6" y="17"/>
                    </a:lnTo>
                    <a:lnTo>
                      <a:pt x="287" y="18"/>
                    </a:lnTo>
                    <a:lnTo>
                      <a:pt x="287" y="18"/>
                    </a:lnTo>
                    <a:lnTo>
                      <a:pt x="287" y="19"/>
                    </a:lnTo>
                    <a:lnTo>
                      <a:pt x="288" y="19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8" y="20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19"/>
                    </a:lnTo>
                    <a:lnTo>
                      <a:pt x="289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0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90" y="21"/>
                    </a:lnTo>
                    <a:lnTo>
                      <a:pt x="289" y="21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0"/>
                    </a:lnTo>
                    <a:lnTo>
                      <a:pt x="289" y="21"/>
                    </a:lnTo>
                    <a:lnTo>
                      <a:pt x="289" y="22"/>
                    </a:lnTo>
                    <a:lnTo>
                      <a:pt x="290" y="23"/>
                    </a:lnTo>
                    <a:lnTo>
                      <a:pt x="290" y="25"/>
                    </a:lnTo>
                    <a:lnTo>
                      <a:pt x="290" y="27"/>
                    </a:lnTo>
                    <a:lnTo>
                      <a:pt x="290" y="28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29"/>
                    </a:lnTo>
                    <a:lnTo>
                      <a:pt x="288" y="29"/>
                    </a:lnTo>
                    <a:close/>
                    <a:moveTo>
                      <a:pt x="171" y="28"/>
                    </a:move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0" y="28"/>
                    </a:lnTo>
                    <a:lnTo>
                      <a:pt x="170" y="28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0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7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lnTo>
                      <a:pt x="171" y="28"/>
                    </a:lnTo>
                    <a:close/>
                    <a:moveTo>
                      <a:pt x="173" y="27"/>
                    </a:move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2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lnTo>
                      <a:pt x="173" y="27"/>
                    </a:lnTo>
                    <a:close/>
                    <a:moveTo>
                      <a:pt x="171" y="26"/>
                    </a:moveTo>
                    <a:lnTo>
                      <a:pt x="171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6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5"/>
                    </a:lnTo>
                    <a:lnTo>
                      <a:pt x="170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lnTo>
                      <a:pt x="171" y="26"/>
                    </a:lnTo>
                    <a:close/>
                    <a:moveTo>
                      <a:pt x="174" y="19"/>
                    </a:move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4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8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5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lnTo>
                      <a:pt x="174" y="19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0" name="Freeform 28"/>
              <p:cNvSpPr>
                <a:spLocks noEditPoints="1"/>
              </p:cNvSpPr>
              <p:nvPr/>
            </p:nvSpPr>
            <p:spPr bwMode="auto">
              <a:xfrm>
                <a:off x="1049" y="80"/>
                <a:ext cx="278" cy="152"/>
              </a:xfrm>
              <a:custGeom>
                <a:avLst/>
                <a:gdLst>
                  <a:gd name="T0" fmla="*/ 251 w 278"/>
                  <a:gd name="T1" fmla="*/ 87 h 152"/>
                  <a:gd name="T2" fmla="*/ 209 w 278"/>
                  <a:gd name="T3" fmla="*/ 62 h 152"/>
                  <a:gd name="T4" fmla="*/ 209 w 278"/>
                  <a:gd name="T5" fmla="*/ 60 h 152"/>
                  <a:gd name="T6" fmla="*/ 210 w 278"/>
                  <a:gd name="T7" fmla="*/ 59 h 152"/>
                  <a:gd name="T8" fmla="*/ 205 w 278"/>
                  <a:gd name="T9" fmla="*/ 59 h 152"/>
                  <a:gd name="T10" fmla="*/ 206 w 278"/>
                  <a:gd name="T11" fmla="*/ 58 h 152"/>
                  <a:gd name="T12" fmla="*/ 204 w 278"/>
                  <a:gd name="T13" fmla="*/ 58 h 152"/>
                  <a:gd name="T14" fmla="*/ 201 w 278"/>
                  <a:gd name="T15" fmla="*/ 60 h 152"/>
                  <a:gd name="T16" fmla="*/ 201 w 278"/>
                  <a:gd name="T17" fmla="*/ 61 h 152"/>
                  <a:gd name="T18" fmla="*/ 197 w 278"/>
                  <a:gd name="T19" fmla="*/ 61 h 152"/>
                  <a:gd name="T20" fmla="*/ 164 w 278"/>
                  <a:gd name="T21" fmla="*/ 61 h 152"/>
                  <a:gd name="T22" fmla="*/ 169 w 278"/>
                  <a:gd name="T23" fmla="*/ 60 h 152"/>
                  <a:gd name="T24" fmla="*/ 228 w 278"/>
                  <a:gd name="T25" fmla="*/ 57 h 152"/>
                  <a:gd name="T26" fmla="*/ 228 w 278"/>
                  <a:gd name="T27" fmla="*/ 47 h 152"/>
                  <a:gd name="T28" fmla="*/ 189 w 278"/>
                  <a:gd name="T29" fmla="*/ 22 h 152"/>
                  <a:gd name="T30" fmla="*/ 165 w 278"/>
                  <a:gd name="T31" fmla="*/ 12 h 152"/>
                  <a:gd name="T32" fmla="*/ 157 w 278"/>
                  <a:gd name="T33" fmla="*/ 4 h 152"/>
                  <a:gd name="T34" fmla="*/ 141 w 278"/>
                  <a:gd name="T35" fmla="*/ 8 h 152"/>
                  <a:gd name="T36" fmla="*/ 58 w 278"/>
                  <a:gd name="T37" fmla="*/ 53 h 152"/>
                  <a:gd name="T38" fmla="*/ 6 w 278"/>
                  <a:gd name="T39" fmla="*/ 141 h 152"/>
                  <a:gd name="T40" fmla="*/ 21 w 278"/>
                  <a:gd name="T41" fmla="*/ 77 h 152"/>
                  <a:gd name="T42" fmla="*/ 119 w 278"/>
                  <a:gd name="T43" fmla="*/ 25 h 152"/>
                  <a:gd name="T44" fmla="*/ 137 w 278"/>
                  <a:gd name="T45" fmla="*/ 6 h 152"/>
                  <a:gd name="T46" fmla="*/ 149 w 278"/>
                  <a:gd name="T47" fmla="*/ 2 h 152"/>
                  <a:gd name="T48" fmla="*/ 160 w 278"/>
                  <a:gd name="T49" fmla="*/ 0 h 152"/>
                  <a:gd name="T50" fmla="*/ 177 w 278"/>
                  <a:gd name="T51" fmla="*/ 7 h 152"/>
                  <a:gd name="T52" fmla="*/ 201 w 278"/>
                  <a:gd name="T53" fmla="*/ 25 h 152"/>
                  <a:gd name="T54" fmla="*/ 222 w 278"/>
                  <a:gd name="T55" fmla="*/ 37 h 152"/>
                  <a:gd name="T56" fmla="*/ 238 w 278"/>
                  <a:gd name="T57" fmla="*/ 52 h 152"/>
                  <a:gd name="T58" fmla="*/ 243 w 278"/>
                  <a:gd name="T59" fmla="*/ 69 h 152"/>
                  <a:gd name="T60" fmla="*/ 249 w 278"/>
                  <a:gd name="T61" fmla="*/ 74 h 152"/>
                  <a:gd name="T62" fmla="*/ 250 w 278"/>
                  <a:gd name="T63" fmla="*/ 76 h 152"/>
                  <a:gd name="T64" fmla="*/ 252 w 278"/>
                  <a:gd name="T65" fmla="*/ 77 h 152"/>
                  <a:gd name="T66" fmla="*/ 260 w 278"/>
                  <a:gd name="T67" fmla="*/ 91 h 152"/>
                  <a:gd name="T68" fmla="*/ 264 w 278"/>
                  <a:gd name="T69" fmla="*/ 96 h 152"/>
                  <a:gd name="T70" fmla="*/ 266 w 278"/>
                  <a:gd name="T71" fmla="*/ 99 h 152"/>
                  <a:gd name="T72" fmla="*/ 277 w 278"/>
                  <a:gd name="T73" fmla="*/ 145 h 152"/>
                  <a:gd name="T74" fmla="*/ 68 w 278"/>
                  <a:gd name="T75" fmla="*/ 125 h 152"/>
                  <a:gd name="T76" fmla="*/ 74 w 278"/>
                  <a:gd name="T77" fmla="*/ 77 h 152"/>
                  <a:gd name="T78" fmla="*/ 74 w 278"/>
                  <a:gd name="T79" fmla="*/ 115 h 152"/>
                  <a:gd name="T80" fmla="*/ 74 w 278"/>
                  <a:gd name="T81" fmla="*/ 113 h 152"/>
                  <a:gd name="T82" fmla="*/ 87 w 278"/>
                  <a:gd name="T83" fmla="*/ 130 h 152"/>
                  <a:gd name="T84" fmla="*/ 76 w 278"/>
                  <a:gd name="T85" fmla="*/ 136 h 152"/>
                  <a:gd name="T86" fmla="*/ 70 w 278"/>
                  <a:gd name="T87" fmla="*/ 140 h 152"/>
                  <a:gd name="T88" fmla="*/ 137 w 278"/>
                  <a:gd name="T89" fmla="*/ 152 h 152"/>
                  <a:gd name="T90" fmla="*/ 75 w 278"/>
                  <a:gd name="T91" fmla="*/ 117 h 152"/>
                  <a:gd name="T92" fmla="*/ 252 w 278"/>
                  <a:gd name="T93" fmla="*/ 78 h 152"/>
                  <a:gd name="T94" fmla="*/ 82 w 278"/>
                  <a:gd name="T95" fmla="*/ 66 h 152"/>
                  <a:gd name="T96" fmla="*/ 144 w 278"/>
                  <a:gd name="T97" fmla="*/ 54 h 152"/>
                  <a:gd name="T98" fmla="*/ 151 w 278"/>
                  <a:gd name="T99" fmla="*/ 61 h 152"/>
                  <a:gd name="T100" fmla="*/ 152 w 278"/>
                  <a:gd name="T101" fmla="*/ 62 h 152"/>
                  <a:gd name="T102" fmla="*/ 141 w 278"/>
                  <a:gd name="T103" fmla="*/ 61 h 152"/>
                  <a:gd name="T104" fmla="*/ 137 w 278"/>
                  <a:gd name="T105" fmla="*/ 61 h 152"/>
                  <a:gd name="T106" fmla="*/ 134 w 278"/>
                  <a:gd name="T107" fmla="*/ 61 h 152"/>
                  <a:gd name="T108" fmla="*/ 154 w 278"/>
                  <a:gd name="T109" fmla="*/ 62 h 152"/>
                  <a:gd name="T110" fmla="*/ 154 w 278"/>
                  <a:gd name="T111" fmla="*/ 61 h 152"/>
                  <a:gd name="T112" fmla="*/ 159 w 278"/>
                  <a:gd name="T113" fmla="*/ 61 h 152"/>
                  <a:gd name="T114" fmla="*/ 160 w 278"/>
                  <a:gd name="T115" fmla="*/ 60 h 152"/>
                  <a:gd name="T116" fmla="*/ 203 w 278"/>
                  <a:gd name="T117" fmla="*/ 60 h 152"/>
                  <a:gd name="T118" fmla="*/ 204 w 278"/>
                  <a:gd name="T119" fmla="*/ 59 h 152"/>
                  <a:gd name="T120" fmla="*/ 203 w 278"/>
                  <a:gd name="T121" fmla="*/ 6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78" h="152">
                    <a:moveTo>
                      <a:pt x="272" y="152"/>
                    </a:moveTo>
                    <a:lnTo>
                      <a:pt x="272" y="149"/>
                    </a:lnTo>
                    <a:lnTo>
                      <a:pt x="272" y="146"/>
                    </a:lnTo>
                    <a:lnTo>
                      <a:pt x="271" y="143"/>
                    </a:lnTo>
                    <a:lnTo>
                      <a:pt x="271" y="139"/>
                    </a:lnTo>
                    <a:lnTo>
                      <a:pt x="271" y="137"/>
                    </a:lnTo>
                    <a:lnTo>
                      <a:pt x="271" y="133"/>
                    </a:lnTo>
                    <a:lnTo>
                      <a:pt x="270" y="130"/>
                    </a:lnTo>
                    <a:lnTo>
                      <a:pt x="270" y="127"/>
                    </a:lnTo>
                    <a:lnTo>
                      <a:pt x="269" y="124"/>
                    </a:lnTo>
                    <a:lnTo>
                      <a:pt x="268" y="119"/>
                    </a:lnTo>
                    <a:lnTo>
                      <a:pt x="267" y="115"/>
                    </a:lnTo>
                    <a:lnTo>
                      <a:pt x="265" y="110"/>
                    </a:lnTo>
                    <a:lnTo>
                      <a:pt x="263" y="106"/>
                    </a:lnTo>
                    <a:lnTo>
                      <a:pt x="261" y="101"/>
                    </a:lnTo>
                    <a:lnTo>
                      <a:pt x="260" y="100"/>
                    </a:lnTo>
                    <a:lnTo>
                      <a:pt x="259" y="98"/>
                    </a:lnTo>
                    <a:lnTo>
                      <a:pt x="258" y="97"/>
                    </a:lnTo>
                    <a:lnTo>
                      <a:pt x="257" y="96"/>
                    </a:lnTo>
                    <a:lnTo>
                      <a:pt x="254" y="91"/>
                    </a:lnTo>
                    <a:lnTo>
                      <a:pt x="251" y="87"/>
                    </a:lnTo>
                    <a:lnTo>
                      <a:pt x="248" y="82"/>
                    </a:lnTo>
                    <a:lnTo>
                      <a:pt x="245" y="78"/>
                    </a:lnTo>
                    <a:lnTo>
                      <a:pt x="241" y="74"/>
                    </a:lnTo>
                    <a:lnTo>
                      <a:pt x="237" y="70"/>
                    </a:lnTo>
                    <a:lnTo>
                      <a:pt x="233" y="67"/>
                    </a:lnTo>
                    <a:lnTo>
                      <a:pt x="229" y="64"/>
                    </a:lnTo>
                    <a:lnTo>
                      <a:pt x="228" y="63"/>
                    </a:lnTo>
                    <a:lnTo>
                      <a:pt x="227" y="62"/>
                    </a:lnTo>
                    <a:lnTo>
                      <a:pt x="226" y="62"/>
                    </a:lnTo>
                    <a:lnTo>
                      <a:pt x="225" y="62"/>
                    </a:lnTo>
                    <a:lnTo>
                      <a:pt x="222" y="62"/>
                    </a:lnTo>
                    <a:lnTo>
                      <a:pt x="218" y="62"/>
                    </a:lnTo>
                    <a:lnTo>
                      <a:pt x="216" y="62"/>
                    </a:lnTo>
                    <a:lnTo>
                      <a:pt x="213" y="63"/>
                    </a:lnTo>
                    <a:lnTo>
                      <a:pt x="212" y="63"/>
                    </a:lnTo>
                    <a:lnTo>
                      <a:pt x="211" y="63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10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9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2"/>
                    </a:lnTo>
                    <a:lnTo>
                      <a:pt x="208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1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09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60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10" y="59"/>
                    </a:lnTo>
                    <a:lnTo>
                      <a:pt x="209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8" y="59"/>
                    </a:lnTo>
                    <a:lnTo>
                      <a:pt x="207" y="59"/>
                    </a:lnTo>
                    <a:lnTo>
                      <a:pt x="207" y="59"/>
                    </a:lnTo>
                    <a:lnTo>
                      <a:pt x="206" y="59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6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60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5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9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6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5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4" y="58"/>
                    </a:lnTo>
                    <a:lnTo>
                      <a:pt x="203" y="58"/>
                    </a:lnTo>
                    <a:lnTo>
                      <a:pt x="203" y="58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59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2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59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0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1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1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200" y="60"/>
                    </a:lnTo>
                    <a:lnTo>
                      <a:pt x="199" y="60"/>
                    </a:lnTo>
                    <a:lnTo>
                      <a:pt x="198" y="60"/>
                    </a:lnTo>
                    <a:lnTo>
                      <a:pt x="197" y="61"/>
                    </a:lnTo>
                    <a:lnTo>
                      <a:pt x="196" y="61"/>
                    </a:lnTo>
                    <a:lnTo>
                      <a:pt x="195" y="62"/>
                    </a:lnTo>
                    <a:lnTo>
                      <a:pt x="194" y="63"/>
                    </a:lnTo>
                    <a:lnTo>
                      <a:pt x="193" y="63"/>
                    </a:lnTo>
                    <a:lnTo>
                      <a:pt x="192" y="63"/>
                    </a:lnTo>
                    <a:lnTo>
                      <a:pt x="191" y="64"/>
                    </a:lnTo>
                    <a:lnTo>
                      <a:pt x="189" y="64"/>
                    </a:lnTo>
                    <a:lnTo>
                      <a:pt x="185" y="64"/>
                    </a:lnTo>
                    <a:lnTo>
                      <a:pt x="182" y="65"/>
                    </a:lnTo>
                    <a:lnTo>
                      <a:pt x="178" y="65"/>
                    </a:lnTo>
                    <a:lnTo>
                      <a:pt x="175" y="66"/>
                    </a:lnTo>
                    <a:lnTo>
                      <a:pt x="174" y="66"/>
                    </a:lnTo>
                    <a:lnTo>
                      <a:pt x="173" y="65"/>
                    </a:lnTo>
                    <a:lnTo>
                      <a:pt x="172" y="65"/>
                    </a:lnTo>
                    <a:lnTo>
                      <a:pt x="172" y="65"/>
                    </a:lnTo>
                    <a:lnTo>
                      <a:pt x="171" y="64"/>
                    </a:lnTo>
                    <a:lnTo>
                      <a:pt x="169" y="64"/>
                    </a:lnTo>
                    <a:lnTo>
                      <a:pt x="168" y="63"/>
                    </a:lnTo>
                    <a:lnTo>
                      <a:pt x="167" y="63"/>
                    </a:lnTo>
                    <a:lnTo>
                      <a:pt x="165" y="62"/>
                    </a:lnTo>
                    <a:lnTo>
                      <a:pt x="164" y="61"/>
                    </a:lnTo>
                    <a:lnTo>
                      <a:pt x="163" y="61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60"/>
                    </a:lnTo>
                    <a:lnTo>
                      <a:pt x="162" y="59"/>
                    </a:lnTo>
                    <a:lnTo>
                      <a:pt x="163" y="59"/>
                    </a:lnTo>
                    <a:lnTo>
                      <a:pt x="163" y="59"/>
                    </a:lnTo>
                    <a:lnTo>
                      <a:pt x="163" y="60"/>
                    </a:lnTo>
                    <a:lnTo>
                      <a:pt x="163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4" y="60"/>
                    </a:lnTo>
                    <a:lnTo>
                      <a:pt x="165" y="61"/>
                    </a:lnTo>
                    <a:lnTo>
                      <a:pt x="166" y="60"/>
                    </a:lnTo>
                    <a:lnTo>
                      <a:pt x="167" y="60"/>
                    </a:lnTo>
                    <a:lnTo>
                      <a:pt x="169" y="60"/>
                    </a:lnTo>
                    <a:lnTo>
                      <a:pt x="171" y="60"/>
                    </a:lnTo>
                    <a:lnTo>
                      <a:pt x="172" y="60"/>
                    </a:lnTo>
                    <a:lnTo>
                      <a:pt x="173" y="60"/>
                    </a:lnTo>
                    <a:lnTo>
                      <a:pt x="175" y="60"/>
                    </a:lnTo>
                    <a:lnTo>
                      <a:pt x="177" y="60"/>
                    </a:lnTo>
                    <a:lnTo>
                      <a:pt x="181" y="59"/>
                    </a:lnTo>
                    <a:lnTo>
                      <a:pt x="187" y="58"/>
                    </a:lnTo>
                    <a:lnTo>
                      <a:pt x="193" y="57"/>
                    </a:lnTo>
                    <a:lnTo>
                      <a:pt x="199" y="55"/>
                    </a:lnTo>
                    <a:lnTo>
                      <a:pt x="202" y="54"/>
                    </a:lnTo>
                    <a:lnTo>
                      <a:pt x="205" y="54"/>
                    </a:lnTo>
                    <a:lnTo>
                      <a:pt x="208" y="54"/>
                    </a:lnTo>
                    <a:lnTo>
                      <a:pt x="211" y="54"/>
                    </a:lnTo>
                    <a:lnTo>
                      <a:pt x="213" y="54"/>
                    </a:lnTo>
                    <a:lnTo>
                      <a:pt x="216" y="54"/>
                    </a:lnTo>
                    <a:lnTo>
                      <a:pt x="218" y="55"/>
                    </a:lnTo>
                    <a:lnTo>
                      <a:pt x="220" y="57"/>
                    </a:lnTo>
                    <a:lnTo>
                      <a:pt x="223" y="57"/>
                    </a:lnTo>
                    <a:lnTo>
                      <a:pt x="225" y="57"/>
                    </a:lnTo>
                    <a:lnTo>
                      <a:pt x="227" y="57"/>
                    </a:lnTo>
                    <a:lnTo>
                      <a:pt x="228" y="57"/>
                    </a:lnTo>
                    <a:lnTo>
                      <a:pt x="230" y="58"/>
                    </a:lnTo>
                    <a:lnTo>
                      <a:pt x="231" y="59"/>
                    </a:lnTo>
                    <a:lnTo>
                      <a:pt x="233" y="61"/>
                    </a:lnTo>
                    <a:lnTo>
                      <a:pt x="235" y="63"/>
                    </a:lnTo>
                    <a:lnTo>
                      <a:pt x="235" y="61"/>
                    </a:lnTo>
                    <a:lnTo>
                      <a:pt x="235" y="59"/>
                    </a:lnTo>
                    <a:lnTo>
                      <a:pt x="234" y="58"/>
                    </a:lnTo>
                    <a:lnTo>
                      <a:pt x="234" y="56"/>
                    </a:lnTo>
                    <a:lnTo>
                      <a:pt x="233" y="54"/>
                    </a:lnTo>
                    <a:lnTo>
                      <a:pt x="233" y="53"/>
                    </a:lnTo>
                    <a:lnTo>
                      <a:pt x="232" y="51"/>
                    </a:lnTo>
                    <a:lnTo>
                      <a:pt x="232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1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228" y="47"/>
                    </a:lnTo>
                    <a:lnTo>
                      <a:pt x="225" y="45"/>
                    </a:lnTo>
                    <a:lnTo>
                      <a:pt x="223" y="43"/>
                    </a:lnTo>
                    <a:lnTo>
                      <a:pt x="220" y="42"/>
                    </a:lnTo>
                    <a:lnTo>
                      <a:pt x="217" y="41"/>
                    </a:lnTo>
                    <a:lnTo>
                      <a:pt x="215" y="40"/>
                    </a:lnTo>
                    <a:lnTo>
                      <a:pt x="212" y="39"/>
                    </a:lnTo>
                    <a:lnTo>
                      <a:pt x="209" y="38"/>
                    </a:lnTo>
                    <a:lnTo>
                      <a:pt x="208" y="39"/>
                    </a:lnTo>
                    <a:lnTo>
                      <a:pt x="206" y="40"/>
                    </a:lnTo>
                    <a:lnTo>
                      <a:pt x="205" y="40"/>
                    </a:lnTo>
                    <a:lnTo>
                      <a:pt x="204" y="40"/>
                    </a:lnTo>
                    <a:lnTo>
                      <a:pt x="202" y="39"/>
                    </a:lnTo>
                    <a:lnTo>
                      <a:pt x="201" y="38"/>
                    </a:lnTo>
                    <a:lnTo>
                      <a:pt x="200" y="37"/>
                    </a:lnTo>
                    <a:lnTo>
                      <a:pt x="199" y="35"/>
                    </a:lnTo>
                    <a:lnTo>
                      <a:pt x="196" y="32"/>
                    </a:lnTo>
                    <a:lnTo>
                      <a:pt x="195" y="28"/>
                    </a:lnTo>
                    <a:lnTo>
                      <a:pt x="193" y="25"/>
                    </a:lnTo>
                    <a:lnTo>
                      <a:pt x="192" y="24"/>
                    </a:lnTo>
                    <a:lnTo>
                      <a:pt x="191" y="23"/>
                    </a:lnTo>
                    <a:lnTo>
                      <a:pt x="189" y="22"/>
                    </a:lnTo>
                    <a:lnTo>
                      <a:pt x="187" y="20"/>
                    </a:lnTo>
                    <a:lnTo>
                      <a:pt x="186" y="19"/>
                    </a:lnTo>
                    <a:lnTo>
                      <a:pt x="184" y="18"/>
                    </a:lnTo>
                    <a:lnTo>
                      <a:pt x="182" y="17"/>
                    </a:lnTo>
                    <a:lnTo>
                      <a:pt x="181" y="17"/>
                    </a:lnTo>
                    <a:lnTo>
                      <a:pt x="181" y="17"/>
                    </a:lnTo>
                    <a:lnTo>
                      <a:pt x="180" y="17"/>
                    </a:lnTo>
                    <a:lnTo>
                      <a:pt x="179" y="18"/>
                    </a:lnTo>
                    <a:lnTo>
                      <a:pt x="179" y="19"/>
                    </a:lnTo>
                    <a:lnTo>
                      <a:pt x="179" y="19"/>
                    </a:lnTo>
                    <a:lnTo>
                      <a:pt x="179" y="20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7" y="20"/>
                    </a:lnTo>
                    <a:lnTo>
                      <a:pt x="176" y="20"/>
                    </a:lnTo>
                    <a:lnTo>
                      <a:pt x="176" y="20"/>
                    </a:lnTo>
                    <a:lnTo>
                      <a:pt x="174" y="19"/>
                    </a:lnTo>
                    <a:lnTo>
                      <a:pt x="172" y="18"/>
                    </a:lnTo>
                    <a:lnTo>
                      <a:pt x="171" y="17"/>
                    </a:lnTo>
                    <a:lnTo>
                      <a:pt x="169" y="15"/>
                    </a:lnTo>
                    <a:lnTo>
                      <a:pt x="165" y="12"/>
                    </a:lnTo>
                    <a:lnTo>
                      <a:pt x="161" y="8"/>
                    </a:lnTo>
                    <a:lnTo>
                      <a:pt x="159" y="5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3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4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7" y="5"/>
                    </a:lnTo>
                    <a:lnTo>
                      <a:pt x="156" y="6"/>
                    </a:lnTo>
                    <a:lnTo>
                      <a:pt x="155" y="7"/>
                    </a:lnTo>
                    <a:lnTo>
                      <a:pt x="155" y="7"/>
                    </a:lnTo>
                    <a:lnTo>
                      <a:pt x="154" y="8"/>
                    </a:lnTo>
                    <a:lnTo>
                      <a:pt x="154" y="9"/>
                    </a:lnTo>
                    <a:lnTo>
                      <a:pt x="154" y="10"/>
                    </a:lnTo>
                    <a:lnTo>
                      <a:pt x="153" y="10"/>
                    </a:lnTo>
                    <a:lnTo>
                      <a:pt x="153" y="11"/>
                    </a:lnTo>
                    <a:lnTo>
                      <a:pt x="151" y="11"/>
                    </a:lnTo>
                    <a:lnTo>
                      <a:pt x="150" y="10"/>
                    </a:lnTo>
                    <a:lnTo>
                      <a:pt x="148" y="9"/>
                    </a:lnTo>
                    <a:lnTo>
                      <a:pt x="146" y="9"/>
                    </a:lnTo>
                    <a:lnTo>
                      <a:pt x="144" y="8"/>
                    </a:lnTo>
                    <a:lnTo>
                      <a:pt x="143" y="8"/>
                    </a:lnTo>
                    <a:lnTo>
                      <a:pt x="141" y="8"/>
                    </a:lnTo>
                    <a:lnTo>
                      <a:pt x="140" y="8"/>
                    </a:lnTo>
                    <a:lnTo>
                      <a:pt x="138" y="12"/>
                    </a:lnTo>
                    <a:lnTo>
                      <a:pt x="136" y="16"/>
                    </a:lnTo>
                    <a:lnTo>
                      <a:pt x="134" y="19"/>
                    </a:lnTo>
                    <a:lnTo>
                      <a:pt x="132" y="22"/>
                    </a:lnTo>
                    <a:lnTo>
                      <a:pt x="129" y="24"/>
                    </a:lnTo>
                    <a:lnTo>
                      <a:pt x="126" y="26"/>
                    </a:lnTo>
                    <a:lnTo>
                      <a:pt x="123" y="29"/>
                    </a:lnTo>
                    <a:lnTo>
                      <a:pt x="119" y="31"/>
                    </a:lnTo>
                    <a:lnTo>
                      <a:pt x="113" y="32"/>
                    </a:lnTo>
                    <a:lnTo>
                      <a:pt x="105" y="35"/>
                    </a:lnTo>
                    <a:lnTo>
                      <a:pt x="95" y="38"/>
                    </a:lnTo>
                    <a:lnTo>
                      <a:pt x="85" y="41"/>
                    </a:lnTo>
                    <a:lnTo>
                      <a:pt x="75" y="44"/>
                    </a:lnTo>
                    <a:lnTo>
                      <a:pt x="66" y="48"/>
                    </a:lnTo>
                    <a:lnTo>
                      <a:pt x="63" y="49"/>
                    </a:lnTo>
                    <a:lnTo>
                      <a:pt x="60" y="51"/>
                    </a:lnTo>
                    <a:lnTo>
                      <a:pt x="59" y="52"/>
                    </a:lnTo>
                    <a:lnTo>
                      <a:pt x="58" y="52"/>
                    </a:lnTo>
                    <a:lnTo>
                      <a:pt x="58" y="53"/>
                    </a:lnTo>
                    <a:lnTo>
                      <a:pt x="58" y="53"/>
                    </a:lnTo>
                    <a:lnTo>
                      <a:pt x="52" y="57"/>
                    </a:lnTo>
                    <a:lnTo>
                      <a:pt x="47" y="60"/>
                    </a:lnTo>
                    <a:lnTo>
                      <a:pt x="41" y="64"/>
                    </a:lnTo>
                    <a:lnTo>
                      <a:pt x="37" y="69"/>
                    </a:lnTo>
                    <a:lnTo>
                      <a:pt x="32" y="73"/>
                    </a:lnTo>
                    <a:lnTo>
                      <a:pt x="27" y="78"/>
                    </a:lnTo>
                    <a:lnTo>
                      <a:pt x="24" y="83"/>
                    </a:lnTo>
                    <a:lnTo>
                      <a:pt x="20" y="88"/>
                    </a:lnTo>
                    <a:lnTo>
                      <a:pt x="18" y="91"/>
                    </a:lnTo>
                    <a:lnTo>
                      <a:pt x="16" y="95"/>
                    </a:lnTo>
                    <a:lnTo>
                      <a:pt x="14" y="98"/>
                    </a:lnTo>
                    <a:lnTo>
                      <a:pt x="12" y="102"/>
                    </a:lnTo>
                    <a:lnTo>
                      <a:pt x="10" y="106"/>
                    </a:lnTo>
                    <a:lnTo>
                      <a:pt x="9" y="110"/>
                    </a:lnTo>
                    <a:lnTo>
                      <a:pt x="8" y="114"/>
                    </a:lnTo>
                    <a:lnTo>
                      <a:pt x="7" y="119"/>
                    </a:lnTo>
                    <a:lnTo>
                      <a:pt x="6" y="123"/>
                    </a:lnTo>
                    <a:lnTo>
                      <a:pt x="6" y="127"/>
                    </a:lnTo>
                    <a:lnTo>
                      <a:pt x="6" y="132"/>
                    </a:lnTo>
                    <a:lnTo>
                      <a:pt x="6" y="136"/>
                    </a:lnTo>
                    <a:lnTo>
                      <a:pt x="6" y="141"/>
                    </a:lnTo>
                    <a:lnTo>
                      <a:pt x="6" y="145"/>
                    </a:lnTo>
                    <a:lnTo>
                      <a:pt x="6" y="148"/>
                    </a:lnTo>
                    <a:lnTo>
                      <a:pt x="7" y="152"/>
                    </a:lnTo>
                    <a:lnTo>
                      <a:pt x="1" y="152"/>
                    </a:lnTo>
                    <a:lnTo>
                      <a:pt x="0" y="144"/>
                    </a:lnTo>
                    <a:lnTo>
                      <a:pt x="0" y="137"/>
                    </a:lnTo>
                    <a:lnTo>
                      <a:pt x="0" y="133"/>
                    </a:lnTo>
                    <a:lnTo>
                      <a:pt x="0" y="129"/>
                    </a:lnTo>
                    <a:lnTo>
                      <a:pt x="0" y="125"/>
                    </a:lnTo>
                    <a:lnTo>
                      <a:pt x="1" y="121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3" y="110"/>
                    </a:lnTo>
                    <a:lnTo>
                      <a:pt x="5" y="106"/>
                    </a:lnTo>
                    <a:lnTo>
                      <a:pt x="6" y="103"/>
                    </a:lnTo>
                    <a:lnTo>
                      <a:pt x="8" y="99"/>
                    </a:lnTo>
                    <a:lnTo>
                      <a:pt x="10" y="96"/>
                    </a:lnTo>
                    <a:lnTo>
                      <a:pt x="12" y="92"/>
                    </a:lnTo>
                    <a:lnTo>
                      <a:pt x="15" y="87"/>
                    </a:lnTo>
                    <a:lnTo>
                      <a:pt x="18" y="82"/>
                    </a:lnTo>
                    <a:lnTo>
                      <a:pt x="21" y="77"/>
                    </a:lnTo>
                    <a:lnTo>
                      <a:pt x="25" y="73"/>
                    </a:lnTo>
                    <a:lnTo>
                      <a:pt x="29" y="68"/>
                    </a:lnTo>
                    <a:lnTo>
                      <a:pt x="33" y="64"/>
                    </a:lnTo>
                    <a:lnTo>
                      <a:pt x="37" y="61"/>
                    </a:lnTo>
                    <a:lnTo>
                      <a:pt x="42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6" y="47"/>
                    </a:lnTo>
                    <a:lnTo>
                      <a:pt x="61" y="44"/>
                    </a:lnTo>
                    <a:lnTo>
                      <a:pt x="67" y="42"/>
                    </a:lnTo>
                    <a:lnTo>
                      <a:pt x="72" y="39"/>
                    </a:lnTo>
                    <a:lnTo>
                      <a:pt x="78" y="37"/>
                    </a:lnTo>
                    <a:lnTo>
                      <a:pt x="84" y="35"/>
                    </a:lnTo>
                    <a:lnTo>
                      <a:pt x="89" y="33"/>
                    </a:lnTo>
                    <a:lnTo>
                      <a:pt x="95" y="32"/>
                    </a:lnTo>
                    <a:lnTo>
                      <a:pt x="102" y="31"/>
                    </a:lnTo>
                    <a:lnTo>
                      <a:pt x="108" y="29"/>
                    </a:lnTo>
                    <a:lnTo>
                      <a:pt x="111" y="29"/>
                    </a:lnTo>
                    <a:lnTo>
                      <a:pt x="113" y="28"/>
                    </a:lnTo>
                    <a:lnTo>
                      <a:pt x="116" y="26"/>
                    </a:lnTo>
                    <a:lnTo>
                      <a:pt x="119" y="25"/>
                    </a:lnTo>
                    <a:lnTo>
                      <a:pt x="122" y="24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8" y="18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7"/>
                    </a:lnTo>
                    <a:lnTo>
                      <a:pt x="129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0" y="16"/>
                    </a:lnTo>
                    <a:lnTo>
                      <a:pt x="131" y="15"/>
                    </a:lnTo>
                    <a:lnTo>
                      <a:pt x="131" y="14"/>
                    </a:lnTo>
                    <a:lnTo>
                      <a:pt x="132" y="12"/>
                    </a:lnTo>
                    <a:lnTo>
                      <a:pt x="134" y="11"/>
                    </a:lnTo>
                    <a:lnTo>
                      <a:pt x="135" y="9"/>
                    </a:lnTo>
                    <a:lnTo>
                      <a:pt x="136" y="8"/>
                    </a:lnTo>
                    <a:lnTo>
                      <a:pt x="137" y="7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7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40" y="5"/>
                    </a:lnTo>
                    <a:lnTo>
                      <a:pt x="141" y="3"/>
                    </a:lnTo>
                    <a:lnTo>
                      <a:pt x="143" y="3"/>
                    </a:lnTo>
                    <a:lnTo>
                      <a:pt x="145" y="2"/>
                    </a:lnTo>
                    <a:lnTo>
                      <a:pt x="147" y="2"/>
                    </a:lnTo>
                    <a:lnTo>
                      <a:pt x="149" y="2"/>
                    </a:lnTo>
                    <a:lnTo>
                      <a:pt x="151" y="3"/>
                    </a:lnTo>
                    <a:lnTo>
                      <a:pt x="153" y="3"/>
                    </a:lnTo>
                    <a:lnTo>
                      <a:pt x="154" y="4"/>
                    </a:lnTo>
                    <a:lnTo>
                      <a:pt x="155" y="3"/>
                    </a:lnTo>
                    <a:lnTo>
                      <a:pt x="155" y="3"/>
                    </a:lnTo>
                    <a:lnTo>
                      <a:pt x="156" y="3"/>
                    </a:lnTo>
                    <a:lnTo>
                      <a:pt x="157" y="2"/>
                    </a:lnTo>
                    <a:lnTo>
                      <a:pt x="157" y="2"/>
                    </a:lnTo>
                    <a:lnTo>
                      <a:pt x="158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1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59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0" y="0"/>
                    </a:lnTo>
                    <a:lnTo>
                      <a:pt x="161" y="0"/>
                    </a:lnTo>
                    <a:lnTo>
                      <a:pt x="162" y="1"/>
                    </a:lnTo>
                    <a:lnTo>
                      <a:pt x="165" y="2"/>
                    </a:lnTo>
                    <a:lnTo>
                      <a:pt x="168" y="4"/>
                    </a:lnTo>
                    <a:lnTo>
                      <a:pt x="171" y="6"/>
                    </a:lnTo>
                    <a:lnTo>
                      <a:pt x="174" y="7"/>
                    </a:lnTo>
                    <a:lnTo>
                      <a:pt x="175" y="7"/>
                    </a:lnTo>
                    <a:lnTo>
                      <a:pt x="176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8"/>
                    </a:lnTo>
                    <a:lnTo>
                      <a:pt x="177" y="7"/>
                    </a:lnTo>
                    <a:lnTo>
                      <a:pt x="177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6" y="7"/>
                    </a:lnTo>
                    <a:lnTo>
                      <a:pt x="179" y="9"/>
                    </a:lnTo>
                    <a:lnTo>
                      <a:pt x="183" y="10"/>
                    </a:lnTo>
                    <a:lnTo>
                      <a:pt x="187" y="11"/>
                    </a:lnTo>
                    <a:lnTo>
                      <a:pt x="190" y="14"/>
                    </a:lnTo>
                    <a:lnTo>
                      <a:pt x="194" y="16"/>
                    </a:lnTo>
                    <a:lnTo>
                      <a:pt x="197" y="18"/>
                    </a:lnTo>
                    <a:lnTo>
                      <a:pt x="198" y="20"/>
                    </a:lnTo>
                    <a:lnTo>
                      <a:pt x="199" y="21"/>
                    </a:lnTo>
                    <a:lnTo>
                      <a:pt x="200" y="23"/>
                    </a:lnTo>
                    <a:lnTo>
                      <a:pt x="201" y="24"/>
                    </a:lnTo>
                    <a:lnTo>
                      <a:pt x="201" y="25"/>
                    </a:lnTo>
                    <a:lnTo>
                      <a:pt x="202" y="25"/>
                    </a:lnTo>
                    <a:lnTo>
                      <a:pt x="202" y="26"/>
                    </a:lnTo>
                    <a:lnTo>
                      <a:pt x="203" y="26"/>
                    </a:lnTo>
                    <a:lnTo>
                      <a:pt x="203" y="27"/>
                    </a:lnTo>
                    <a:lnTo>
                      <a:pt x="204" y="27"/>
                    </a:lnTo>
                    <a:lnTo>
                      <a:pt x="205" y="28"/>
                    </a:lnTo>
                    <a:lnTo>
                      <a:pt x="205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6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8" y="30"/>
                    </a:lnTo>
                    <a:lnTo>
                      <a:pt x="208" y="30"/>
                    </a:lnTo>
                    <a:lnTo>
                      <a:pt x="209" y="31"/>
                    </a:lnTo>
                    <a:lnTo>
                      <a:pt x="210" y="32"/>
                    </a:lnTo>
                    <a:lnTo>
                      <a:pt x="212" y="33"/>
                    </a:lnTo>
                    <a:lnTo>
                      <a:pt x="214" y="34"/>
                    </a:lnTo>
                    <a:lnTo>
                      <a:pt x="218" y="35"/>
                    </a:lnTo>
                    <a:lnTo>
                      <a:pt x="222" y="37"/>
                    </a:lnTo>
                    <a:lnTo>
                      <a:pt x="224" y="38"/>
                    </a:lnTo>
                    <a:lnTo>
                      <a:pt x="226" y="39"/>
                    </a:lnTo>
                    <a:lnTo>
                      <a:pt x="228" y="40"/>
                    </a:lnTo>
                    <a:lnTo>
                      <a:pt x="230" y="41"/>
                    </a:lnTo>
                    <a:lnTo>
                      <a:pt x="231" y="42"/>
                    </a:lnTo>
                    <a:lnTo>
                      <a:pt x="232" y="44"/>
                    </a:lnTo>
                    <a:lnTo>
                      <a:pt x="233" y="46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8"/>
                    </a:lnTo>
                    <a:lnTo>
                      <a:pt x="233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4" y="49"/>
                    </a:lnTo>
                    <a:lnTo>
                      <a:pt x="235" y="49"/>
                    </a:lnTo>
                    <a:lnTo>
                      <a:pt x="235" y="49"/>
                    </a:lnTo>
                    <a:lnTo>
                      <a:pt x="236" y="49"/>
                    </a:lnTo>
                    <a:lnTo>
                      <a:pt x="237" y="50"/>
                    </a:lnTo>
                    <a:lnTo>
                      <a:pt x="238" y="52"/>
                    </a:lnTo>
                    <a:lnTo>
                      <a:pt x="238" y="56"/>
                    </a:lnTo>
                    <a:lnTo>
                      <a:pt x="239" y="59"/>
                    </a:lnTo>
                    <a:lnTo>
                      <a:pt x="239" y="62"/>
                    </a:lnTo>
                    <a:lnTo>
                      <a:pt x="240" y="64"/>
                    </a:lnTo>
                    <a:lnTo>
                      <a:pt x="240" y="66"/>
                    </a:lnTo>
                    <a:lnTo>
                      <a:pt x="240" y="66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1" y="67"/>
                    </a:lnTo>
                    <a:lnTo>
                      <a:pt x="242" y="68"/>
                    </a:lnTo>
                    <a:lnTo>
                      <a:pt x="242" y="68"/>
                    </a:lnTo>
                    <a:lnTo>
                      <a:pt x="242" y="69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70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69"/>
                    </a:lnTo>
                    <a:lnTo>
                      <a:pt x="243" y="70"/>
                    </a:lnTo>
                    <a:lnTo>
                      <a:pt x="244" y="70"/>
                    </a:lnTo>
                    <a:lnTo>
                      <a:pt x="245" y="71"/>
                    </a:lnTo>
                    <a:lnTo>
                      <a:pt x="246" y="72"/>
                    </a:lnTo>
                    <a:lnTo>
                      <a:pt x="247" y="72"/>
                    </a:lnTo>
                    <a:lnTo>
                      <a:pt x="247" y="73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8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4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49" y="75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0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6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1" y="77"/>
                    </a:lnTo>
                    <a:lnTo>
                      <a:pt x="252" y="77"/>
                    </a:lnTo>
                    <a:lnTo>
                      <a:pt x="252" y="77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3" y="78"/>
                    </a:lnTo>
                    <a:lnTo>
                      <a:pt x="253" y="78"/>
                    </a:lnTo>
                    <a:lnTo>
                      <a:pt x="253" y="79"/>
                    </a:lnTo>
                    <a:lnTo>
                      <a:pt x="254" y="81"/>
                    </a:lnTo>
                    <a:lnTo>
                      <a:pt x="255" y="82"/>
                    </a:lnTo>
                    <a:lnTo>
                      <a:pt x="256" y="84"/>
                    </a:lnTo>
                    <a:lnTo>
                      <a:pt x="258" y="86"/>
                    </a:lnTo>
                    <a:lnTo>
                      <a:pt x="259" y="87"/>
                    </a:lnTo>
                    <a:lnTo>
                      <a:pt x="260" y="89"/>
                    </a:lnTo>
                    <a:lnTo>
                      <a:pt x="261" y="90"/>
                    </a:lnTo>
                    <a:lnTo>
                      <a:pt x="261" y="90"/>
                    </a:lnTo>
                    <a:lnTo>
                      <a:pt x="261" y="91"/>
                    </a:lnTo>
                    <a:lnTo>
                      <a:pt x="260" y="91"/>
                    </a:lnTo>
                    <a:lnTo>
                      <a:pt x="260" y="91"/>
                    </a:lnTo>
                    <a:lnTo>
                      <a:pt x="261" y="91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1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2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1"/>
                    </a:lnTo>
                    <a:lnTo>
                      <a:pt x="262" y="92"/>
                    </a:lnTo>
                    <a:lnTo>
                      <a:pt x="263" y="93"/>
                    </a:lnTo>
                    <a:lnTo>
                      <a:pt x="263" y="94"/>
                    </a:lnTo>
                    <a:lnTo>
                      <a:pt x="264" y="95"/>
                    </a:lnTo>
                    <a:lnTo>
                      <a:pt x="264" y="95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6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4" y="97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8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6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7" y="100"/>
                    </a:lnTo>
                    <a:lnTo>
                      <a:pt x="269" y="105"/>
                    </a:lnTo>
                    <a:lnTo>
                      <a:pt x="271" y="111"/>
                    </a:lnTo>
                    <a:lnTo>
                      <a:pt x="273" y="116"/>
                    </a:lnTo>
                    <a:lnTo>
                      <a:pt x="274" y="121"/>
                    </a:lnTo>
                    <a:lnTo>
                      <a:pt x="276" y="126"/>
                    </a:lnTo>
                    <a:lnTo>
                      <a:pt x="277" y="131"/>
                    </a:lnTo>
                    <a:lnTo>
                      <a:pt x="277" y="137"/>
                    </a:lnTo>
                    <a:lnTo>
                      <a:pt x="278" y="143"/>
                    </a:lnTo>
                    <a:lnTo>
                      <a:pt x="277" y="143"/>
                    </a:lnTo>
                    <a:lnTo>
                      <a:pt x="277" y="144"/>
                    </a:lnTo>
                    <a:lnTo>
                      <a:pt x="277" y="145"/>
                    </a:lnTo>
                    <a:lnTo>
                      <a:pt x="277" y="146"/>
                    </a:lnTo>
                    <a:lnTo>
                      <a:pt x="277" y="147"/>
                    </a:lnTo>
                    <a:lnTo>
                      <a:pt x="277" y="149"/>
                    </a:lnTo>
                    <a:lnTo>
                      <a:pt x="277" y="151"/>
                    </a:lnTo>
                    <a:lnTo>
                      <a:pt x="277" y="152"/>
                    </a:lnTo>
                    <a:lnTo>
                      <a:pt x="272" y="152"/>
                    </a:lnTo>
                    <a:close/>
                    <a:moveTo>
                      <a:pt x="47" y="152"/>
                    </a:moveTo>
                    <a:lnTo>
                      <a:pt x="49" y="149"/>
                    </a:lnTo>
                    <a:lnTo>
                      <a:pt x="52" y="147"/>
                    </a:lnTo>
                    <a:lnTo>
                      <a:pt x="54" y="144"/>
                    </a:lnTo>
                    <a:lnTo>
                      <a:pt x="57" y="141"/>
                    </a:lnTo>
                    <a:lnTo>
                      <a:pt x="60" y="139"/>
                    </a:lnTo>
                    <a:lnTo>
                      <a:pt x="64" y="136"/>
                    </a:lnTo>
                    <a:lnTo>
                      <a:pt x="68" y="134"/>
                    </a:lnTo>
                    <a:lnTo>
                      <a:pt x="72" y="131"/>
                    </a:lnTo>
                    <a:lnTo>
                      <a:pt x="71" y="131"/>
                    </a:lnTo>
                    <a:lnTo>
                      <a:pt x="71" y="130"/>
                    </a:lnTo>
                    <a:lnTo>
                      <a:pt x="70" y="129"/>
                    </a:lnTo>
                    <a:lnTo>
                      <a:pt x="69" y="128"/>
                    </a:lnTo>
                    <a:lnTo>
                      <a:pt x="68" y="127"/>
                    </a:lnTo>
                    <a:lnTo>
                      <a:pt x="68" y="125"/>
                    </a:lnTo>
                    <a:lnTo>
                      <a:pt x="67" y="125"/>
                    </a:lnTo>
                    <a:lnTo>
                      <a:pt x="67" y="124"/>
                    </a:lnTo>
                    <a:lnTo>
                      <a:pt x="65" y="121"/>
                    </a:lnTo>
                    <a:lnTo>
                      <a:pt x="64" y="117"/>
                    </a:lnTo>
                    <a:lnTo>
                      <a:pt x="63" y="114"/>
                    </a:lnTo>
                    <a:lnTo>
                      <a:pt x="62" y="110"/>
                    </a:lnTo>
                    <a:lnTo>
                      <a:pt x="62" y="107"/>
                    </a:lnTo>
                    <a:lnTo>
                      <a:pt x="62" y="104"/>
                    </a:lnTo>
                    <a:lnTo>
                      <a:pt x="62" y="100"/>
                    </a:lnTo>
                    <a:lnTo>
                      <a:pt x="62" y="97"/>
                    </a:lnTo>
                    <a:lnTo>
                      <a:pt x="62" y="93"/>
                    </a:lnTo>
                    <a:lnTo>
                      <a:pt x="64" y="90"/>
                    </a:lnTo>
                    <a:lnTo>
                      <a:pt x="64" y="87"/>
                    </a:lnTo>
                    <a:lnTo>
                      <a:pt x="66" y="84"/>
                    </a:lnTo>
                    <a:lnTo>
                      <a:pt x="68" y="80"/>
                    </a:lnTo>
                    <a:lnTo>
                      <a:pt x="69" y="77"/>
                    </a:lnTo>
                    <a:lnTo>
                      <a:pt x="71" y="74"/>
                    </a:lnTo>
                    <a:lnTo>
                      <a:pt x="74" y="71"/>
                    </a:lnTo>
                    <a:lnTo>
                      <a:pt x="74" y="72"/>
                    </a:lnTo>
                    <a:lnTo>
                      <a:pt x="74" y="74"/>
                    </a:lnTo>
                    <a:lnTo>
                      <a:pt x="74" y="77"/>
                    </a:lnTo>
                    <a:lnTo>
                      <a:pt x="74" y="80"/>
                    </a:lnTo>
                    <a:lnTo>
                      <a:pt x="73" y="83"/>
                    </a:lnTo>
                    <a:lnTo>
                      <a:pt x="73" y="86"/>
                    </a:lnTo>
                    <a:lnTo>
                      <a:pt x="73" y="88"/>
                    </a:lnTo>
                    <a:lnTo>
                      <a:pt x="73" y="90"/>
                    </a:lnTo>
                    <a:lnTo>
                      <a:pt x="74" y="90"/>
                    </a:lnTo>
                    <a:lnTo>
                      <a:pt x="74" y="90"/>
                    </a:lnTo>
                    <a:lnTo>
                      <a:pt x="74" y="89"/>
                    </a:lnTo>
                    <a:lnTo>
                      <a:pt x="74" y="89"/>
                    </a:lnTo>
                    <a:lnTo>
                      <a:pt x="74" y="88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87"/>
                    </a:lnTo>
                    <a:lnTo>
                      <a:pt x="74" y="90"/>
                    </a:lnTo>
                    <a:lnTo>
                      <a:pt x="74" y="94"/>
                    </a:lnTo>
                    <a:lnTo>
                      <a:pt x="74" y="97"/>
                    </a:lnTo>
                    <a:lnTo>
                      <a:pt x="74" y="101"/>
                    </a:lnTo>
                    <a:lnTo>
                      <a:pt x="74" y="104"/>
                    </a:lnTo>
                    <a:lnTo>
                      <a:pt x="74" y="108"/>
                    </a:lnTo>
                    <a:lnTo>
                      <a:pt x="74" y="111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5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4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3"/>
                    </a:lnTo>
                    <a:lnTo>
                      <a:pt x="74" y="115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5" y="122"/>
                    </a:lnTo>
                    <a:lnTo>
                      <a:pt x="76" y="124"/>
                    </a:lnTo>
                    <a:lnTo>
                      <a:pt x="78" y="125"/>
                    </a:lnTo>
                    <a:lnTo>
                      <a:pt x="80" y="127"/>
                    </a:lnTo>
                    <a:lnTo>
                      <a:pt x="82" y="129"/>
                    </a:lnTo>
                    <a:lnTo>
                      <a:pt x="83" y="129"/>
                    </a:lnTo>
                    <a:lnTo>
                      <a:pt x="84" y="129"/>
                    </a:lnTo>
                    <a:lnTo>
                      <a:pt x="85" y="129"/>
                    </a:lnTo>
                    <a:lnTo>
                      <a:pt x="85" y="129"/>
                    </a:lnTo>
                    <a:lnTo>
                      <a:pt x="86" y="129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7" y="130"/>
                    </a:lnTo>
                    <a:lnTo>
                      <a:pt x="88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9" y="131"/>
                    </a:lnTo>
                    <a:lnTo>
                      <a:pt x="90" y="131"/>
                    </a:lnTo>
                    <a:lnTo>
                      <a:pt x="90" y="131"/>
                    </a:lnTo>
                    <a:lnTo>
                      <a:pt x="90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2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9" y="133"/>
                    </a:lnTo>
                    <a:lnTo>
                      <a:pt x="87" y="134"/>
                    </a:lnTo>
                    <a:lnTo>
                      <a:pt x="85" y="134"/>
                    </a:lnTo>
                    <a:lnTo>
                      <a:pt x="83" y="134"/>
                    </a:lnTo>
                    <a:lnTo>
                      <a:pt x="81" y="134"/>
                    </a:lnTo>
                    <a:lnTo>
                      <a:pt x="80" y="135"/>
                    </a:lnTo>
                    <a:lnTo>
                      <a:pt x="78" y="135"/>
                    </a:lnTo>
                    <a:lnTo>
                      <a:pt x="76" y="136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7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4" y="138"/>
                    </a:lnTo>
                    <a:lnTo>
                      <a:pt x="72" y="139"/>
                    </a:lnTo>
                    <a:lnTo>
                      <a:pt x="71" y="139"/>
                    </a:lnTo>
                    <a:lnTo>
                      <a:pt x="70" y="140"/>
                    </a:lnTo>
                    <a:lnTo>
                      <a:pt x="68" y="142"/>
                    </a:lnTo>
                    <a:lnTo>
                      <a:pt x="67" y="144"/>
                    </a:lnTo>
                    <a:lnTo>
                      <a:pt x="65" y="146"/>
                    </a:lnTo>
                    <a:lnTo>
                      <a:pt x="64" y="148"/>
                    </a:lnTo>
                    <a:lnTo>
                      <a:pt x="62" y="150"/>
                    </a:lnTo>
                    <a:lnTo>
                      <a:pt x="61" y="152"/>
                    </a:lnTo>
                    <a:lnTo>
                      <a:pt x="47" y="152"/>
                    </a:lnTo>
                    <a:close/>
                    <a:moveTo>
                      <a:pt x="153" y="152"/>
                    </a:moveTo>
                    <a:lnTo>
                      <a:pt x="135" y="152"/>
                    </a:lnTo>
                    <a:lnTo>
                      <a:pt x="135" y="152"/>
                    </a:lnTo>
                    <a:lnTo>
                      <a:pt x="135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2"/>
                    </a:lnTo>
                    <a:lnTo>
                      <a:pt x="136" y="151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7" y="152"/>
                    </a:lnTo>
                    <a:lnTo>
                      <a:pt x="138" y="152"/>
                    </a:lnTo>
                    <a:lnTo>
                      <a:pt x="138" y="151"/>
                    </a:lnTo>
                    <a:lnTo>
                      <a:pt x="138" y="151"/>
                    </a:lnTo>
                    <a:lnTo>
                      <a:pt x="139" y="150"/>
                    </a:lnTo>
                    <a:lnTo>
                      <a:pt x="140" y="150"/>
                    </a:lnTo>
                    <a:lnTo>
                      <a:pt x="142" y="150"/>
                    </a:lnTo>
                    <a:lnTo>
                      <a:pt x="143" y="150"/>
                    </a:lnTo>
                    <a:lnTo>
                      <a:pt x="146" y="150"/>
                    </a:lnTo>
                    <a:lnTo>
                      <a:pt x="148" y="151"/>
                    </a:lnTo>
                    <a:lnTo>
                      <a:pt x="150" y="152"/>
                    </a:lnTo>
                    <a:lnTo>
                      <a:pt x="153" y="152"/>
                    </a:lnTo>
                    <a:close/>
                    <a:moveTo>
                      <a:pt x="75" y="118"/>
                    </a:move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lnTo>
                      <a:pt x="75" y="118"/>
                    </a:lnTo>
                    <a:close/>
                    <a:moveTo>
                      <a:pt x="252" y="78"/>
                    </a:move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8"/>
                    </a:lnTo>
                    <a:lnTo>
                      <a:pt x="252" y="79"/>
                    </a:lnTo>
                    <a:lnTo>
                      <a:pt x="252" y="79"/>
                    </a:lnTo>
                    <a:lnTo>
                      <a:pt x="252" y="78"/>
                    </a:lnTo>
                    <a:close/>
                    <a:moveTo>
                      <a:pt x="84" y="66"/>
                    </a:moveTo>
                    <a:lnTo>
                      <a:pt x="84" y="66"/>
                    </a:lnTo>
                    <a:lnTo>
                      <a:pt x="83" y="66"/>
                    </a:lnTo>
                    <a:lnTo>
                      <a:pt x="83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2" y="66"/>
                    </a:lnTo>
                    <a:lnTo>
                      <a:pt x="81" y="66"/>
                    </a:lnTo>
                    <a:lnTo>
                      <a:pt x="82" y="65"/>
                    </a:lnTo>
                    <a:lnTo>
                      <a:pt x="82" y="64"/>
                    </a:lnTo>
                    <a:lnTo>
                      <a:pt x="82" y="63"/>
                    </a:lnTo>
                    <a:lnTo>
                      <a:pt x="83" y="63"/>
                    </a:lnTo>
                    <a:lnTo>
                      <a:pt x="85" y="61"/>
                    </a:lnTo>
                    <a:lnTo>
                      <a:pt x="87" y="60"/>
                    </a:lnTo>
                    <a:lnTo>
                      <a:pt x="89" y="59"/>
                    </a:lnTo>
                    <a:lnTo>
                      <a:pt x="92" y="58"/>
                    </a:lnTo>
                    <a:lnTo>
                      <a:pt x="95" y="58"/>
                    </a:lnTo>
                    <a:lnTo>
                      <a:pt x="98" y="57"/>
                    </a:lnTo>
                    <a:lnTo>
                      <a:pt x="105" y="56"/>
                    </a:lnTo>
                    <a:lnTo>
                      <a:pt x="111" y="55"/>
                    </a:lnTo>
                    <a:lnTo>
                      <a:pt x="116" y="55"/>
                    </a:lnTo>
                    <a:lnTo>
                      <a:pt x="120" y="54"/>
                    </a:lnTo>
                    <a:lnTo>
                      <a:pt x="122" y="54"/>
                    </a:lnTo>
                    <a:lnTo>
                      <a:pt x="127" y="54"/>
                    </a:lnTo>
                    <a:lnTo>
                      <a:pt x="132" y="54"/>
                    </a:lnTo>
                    <a:lnTo>
                      <a:pt x="138" y="54"/>
                    </a:lnTo>
                    <a:lnTo>
                      <a:pt x="144" y="54"/>
                    </a:lnTo>
                    <a:lnTo>
                      <a:pt x="149" y="54"/>
                    </a:lnTo>
                    <a:lnTo>
                      <a:pt x="153" y="54"/>
                    </a:lnTo>
                    <a:lnTo>
                      <a:pt x="155" y="54"/>
                    </a:lnTo>
                    <a:lnTo>
                      <a:pt x="155" y="53"/>
                    </a:lnTo>
                    <a:lnTo>
                      <a:pt x="156" y="53"/>
                    </a:lnTo>
                    <a:lnTo>
                      <a:pt x="157" y="53"/>
                    </a:lnTo>
                    <a:lnTo>
                      <a:pt x="158" y="53"/>
                    </a:lnTo>
                    <a:lnTo>
                      <a:pt x="159" y="53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5"/>
                    </a:lnTo>
                    <a:lnTo>
                      <a:pt x="159" y="56"/>
                    </a:lnTo>
                    <a:lnTo>
                      <a:pt x="159" y="57"/>
                    </a:lnTo>
                    <a:lnTo>
                      <a:pt x="159" y="57"/>
                    </a:lnTo>
                    <a:lnTo>
                      <a:pt x="158" y="58"/>
                    </a:lnTo>
                    <a:lnTo>
                      <a:pt x="157" y="59"/>
                    </a:lnTo>
                    <a:lnTo>
                      <a:pt x="155" y="59"/>
                    </a:lnTo>
                    <a:lnTo>
                      <a:pt x="153" y="60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1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0" y="61"/>
                    </a:lnTo>
                    <a:lnTo>
                      <a:pt x="150" y="62"/>
                    </a:lnTo>
                    <a:lnTo>
                      <a:pt x="150" y="61"/>
                    </a:lnTo>
                    <a:lnTo>
                      <a:pt x="149" y="61"/>
                    </a:lnTo>
                    <a:lnTo>
                      <a:pt x="147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3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1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40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8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7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6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0" y="61"/>
                    </a:lnTo>
                    <a:lnTo>
                      <a:pt x="126" y="61"/>
                    </a:lnTo>
                    <a:lnTo>
                      <a:pt x="122" y="62"/>
                    </a:lnTo>
                    <a:lnTo>
                      <a:pt x="117" y="62"/>
                    </a:lnTo>
                    <a:lnTo>
                      <a:pt x="113" y="62"/>
                    </a:lnTo>
                    <a:lnTo>
                      <a:pt x="109" y="62"/>
                    </a:lnTo>
                    <a:lnTo>
                      <a:pt x="104" y="62"/>
                    </a:lnTo>
                    <a:lnTo>
                      <a:pt x="100" y="63"/>
                    </a:lnTo>
                    <a:lnTo>
                      <a:pt x="98" y="63"/>
                    </a:lnTo>
                    <a:lnTo>
                      <a:pt x="96" y="64"/>
                    </a:lnTo>
                    <a:lnTo>
                      <a:pt x="94" y="64"/>
                    </a:lnTo>
                    <a:lnTo>
                      <a:pt x="92" y="65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6" y="66"/>
                    </a:lnTo>
                    <a:lnTo>
                      <a:pt x="84" y="66"/>
                    </a:lnTo>
                    <a:close/>
                    <a:moveTo>
                      <a:pt x="154" y="62"/>
                    </a:moveTo>
                    <a:lnTo>
                      <a:pt x="154" y="62"/>
                    </a:lnTo>
                    <a:lnTo>
                      <a:pt x="154" y="62"/>
                    </a:lnTo>
                    <a:lnTo>
                      <a:pt x="154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2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3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4" y="61"/>
                    </a:lnTo>
                    <a:lnTo>
                      <a:pt x="155" y="61"/>
                    </a:lnTo>
                    <a:lnTo>
                      <a:pt x="155" y="61"/>
                    </a:lnTo>
                    <a:lnTo>
                      <a:pt x="156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8" y="61"/>
                    </a:lnTo>
                    <a:lnTo>
                      <a:pt x="159" y="61"/>
                    </a:lnTo>
                    <a:lnTo>
                      <a:pt x="159" y="60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9" y="61"/>
                    </a:lnTo>
                    <a:lnTo>
                      <a:pt x="158" y="61"/>
                    </a:lnTo>
                    <a:lnTo>
                      <a:pt x="157" y="61"/>
                    </a:lnTo>
                    <a:lnTo>
                      <a:pt x="157" y="61"/>
                    </a:lnTo>
                    <a:lnTo>
                      <a:pt x="156" y="61"/>
                    </a:lnTo>
                    <a:lnTo>
                      <a:pt x="155" y="62"/>
                    </a:lnTo>
                    <a:lnTo>
                      <a:pt x="154" y="62"/>
                    </a:lnTo>
                    <a:lnTo>
                      <a:pt x="154" y="62"/>
                    </a:lnTo>
                    <a:close/>
                    <a:moveTo>
                      <a:pt x="161" y="61"/>
                    </a:moveTo>
                    <a:lnTo>
                      <a:pt x="161" y="61"/>
                    </a:lnTo>
                    <a:lnTo>
                      <a:pt x="160" y="61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0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0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lnTo>
                      <a:pt x="161" y="61"/>
                    </a:lnTo>
                    <a:close/>
                    <a:moveTo>
                      <a:pt x="203" y="61"/>
                    </a:moveTo>
                    <a:lnTo>
                      <a:pt x="203" y="61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3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59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4" y="60"/>
                    </a:lnTo>
                    <a:lnTo>
                      <a:pt x="203" y="60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pic>
          <p:nvPicPr>
            <p:cNvPr id="1054" name="Picture 3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" y="93"/>
              <a:ext cx="595" cy="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31"/>
            <p:cNvSpPr>
              <a:spLocks noChangeArrowheads="1"/>
            </p:cNvSpPr>
            <p:nvPr/>
          </p:nvSpPr>
          <p:spPr bwMode="auto">
            <a:xfrm>
              <a:off x="1604" y="200"/>
              <a:ext cx="163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I.E.S. Mateo 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32"/>
            <p:cNvSpPr>
              <a:spLocks noChangeArrowheads="1"/>
            </p:cNvSpPr>
            <p:nvPr/>
          </p:nvSpPr>
          <p:spPr bwMode="auto">
            <a:xfrm>
              <a:off x="3115" y="200"/>
              <a:ext cx="73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lemán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3729" y="200"/>
              <a:ext cx="16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2368" y="486"/>
              <a:ext cx="769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005800"/>
                  </a:solidFill>
                  <a:effectLst/>
                  <a:latin typeface="Baskerville Old Face" panose="02020602080505020303" pitchFamily="18" charset="0"/>
                </a:rPr>
                <a:t>CC 28030903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3066" y="484"/>
              <a:ext cx="84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4" name="Group 38"/>
            <p:cNvGrpSpPr>
              <a:grpSpLocks/>
            </p:cNvGrpSpPr>
            <p:nvPr/>
          </p:nvGrpSpPr>
          <p:grpSpPr bwMode="auto">
            <a:xfrm>
              <a:off x="6923" y="93"/>
              <a:ext cx="661" cy="617"/>
              <a:chOff x="6923" y="93"/>
              <a:chExt cx="661" cy="617"/>
            </a:xfrm>
          </p:grpSpPr>
          <p:sp>
            <p:nvSpPr>
              <p:cNvPr id="34" name="Rectangle 36"/>
              <p:cNvSpPr>
                <a:spLocks noChangeArrowheads="1"/>
              </p:cNvSpPr>
              <p:nvPr/>
            </p:nvSpPr>
            <p:spPr bwMode="auto">
              <a:xfrm>
                <a:off x="6923" y="533"/>
                <a:ext cx="82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ES" altLang="es-ES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pic>
            <p:nvPicPr>
              <p:cNvPr id="1061" name="Picture 3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26" y="93"/>
                <a:ext cx="658" cy="4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5" name="Rectangle 39"/>
            <p:cNvSpPr>
              <a:spLocks noChangeArrowheads="1"/>
            </p:cNvSpPr>
            <p:nvPr/>
          </p:nvSpPr>
          <p:spPr bwMode="auto">
            <a:xfrm>
              <a:off x="5774" y="100"/>
              <a:ext cx="1137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UNIÓN EUROPEA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40"/>
            <p:cNvSpPr>
              <a:spLocks noChangeArrowheads="1"/>
            </p:cNvSpPr>
            <p:nvPr/>
          </p:nvSpPr>
          <p:spPr bwMode="auto">
            <a:xfrm>
              <a:off x="6839" y="100"/>
              <a:ext cx="9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600" b="1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41"/>
            <p:cNvSpPr>
              <a:spLocks noChangeArrowheads="1"/>
            </p:cNvSpPr>
            <p:nvPr/>
          </p:nvSpPr>
          <p:spPr bwMode="auto">
            <a:xfrm>
              <a:off x="5729" y="264"/>
              <a:ext cx="12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Fondo Social Europeo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42"/>
            <p:cNvSpPr>
              <a:spLocks noChangeArrowheads="1"/>
            </p:cNvSpPr>
            <p:nvPr/>
          </p:nvSpPr>
          <p:spPr bwMode="auto">
            <a:xfrm>
              <a:off x="6839" y="264"/>
              <a:ext cx="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43"/>
            <p:cNvSpPr>
              <a:spLocks noChangeArrowheads="1"/>
            </p:cNvSpPr>
            <p:nvPr/>
          </p:nvSpPr>
          <p:spPr bwMode="auto">
            <a:xfrm>
              <a:off x="5424" y="407"/>
              <a:ext cx="15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“El FSE invierte en tu futuro”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44"/>
            <p:cNvSpPr>
              <a:spLocks noChangeArrowheads="1"/>
            </p:cNvSpPr>
            <p:nvPr/>
          </p:nvSpPr>
          <p:spPr bwMode="auto">
            <a:xfrm>
              <a:off x="6839" y="407"/>
              <a:ext cx="8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1" u="none" strike="noStrike" cap="none" normalizeH="0" baseline="0" smtClean="0">
                  <a:ln>
                    <a:noFill/>
                  </a:ln>
                  <a:solidFill>
                    <a:srgbClr val="40404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45"/>
            <p:cNvSpPr>
              <a:spLocks noChangeArrowheads="1"/>
            </p:cNvSpPr>
            <p:nvPr/>
          </p:nvSpPr>
          <p:spPr bwMode="auto">
            <a:xfrm>
              <a:off x="6839" y="535"/>
              <a:ext cx="7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4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46"/>
            <p:cNvSpPr>
              <a:spLocks noChangeArrowheads="1"/>
            </p:cNvSpPr>
            <p:nvPr/>
          </p:nvSpPr>
          <p:spPr bwMode="auto">
            <a:xfrm>
              <a:off x="6839" y="664"/>
              <a:ext cx="9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1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47"/>
            <p:cNvSpPr>
              <a:spLocks noChangeArrowheads="1"/>
            </p:cNvSpPr>
            <p:nvPr/>
          </p:nvSpPr>
          <p:spPr bwMode="auto">
            <a:xfrm>
              <a:off x="6839" y="828"/>
              <a:ext cx="173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es-ES" sz="3200" b="1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036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158</TotalTime>
  <Words>354</Words>
  <Application>Microsoft Office PowerPoint</Application>
  <PresentationFormat>Panorámica</PresentationFormat>
  <Paragraphs>174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Baskerville Old Face</vt:lpstr>
      <vt:lpstr>Calibri</vt:lpstr>
      <vt:lpstr>Century Gothic</vt:lpstr>
      <vt:lpstr>Times New Roman</vt:lpstr>
      <vt:lpstr>Wingdings 3</vt:lpstr>
      <vt:lpstr>Espiral</vt:lpstr>
      <vt:lpstr>Presentación de PowerPoint</vt:lpstr>
      <vt:lpstr>Presentación de PowerPoint</vt:lpstr>
      <vt:lpstr>   </vt:lpstr>
      <vt:lpstr>   </vt:lpstr>
      <vt:lpstr>   </vt:lpstr>
      <vt:lpstr>  DIME Y LO OLVIDO, ENSEÑAME Y LO RECUERDO, INVOLUCRAME Y LO APRENDO.  !!!!!OS ESPERAMOS!!!!! 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REORGANIZACIÓN  FP  IES MATEO ALEMÁN</dc:title>
  <dc:creator>David Rubio Martín</dc:creator>
  <cp:lastModifiedBy>EDUCALOGIN EDUCALOGIN , EDUCALOGIN</cp:lastModifiedBy>
  <cp:revision>21</cp:revision>
  <dcterms:created xsi:type="dcterms:W3CDTF">2019-01-07T17:26:14Z</dcterms:created>
  <dcterms:modified xsi:type="dcterms:W3CDTF">2020-02-19T07:00:38Z</dcterms:modified>
</cp:coreProperties>
</file>