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71306B-D574-4774-9D64-2925E613FB96}" v="10" dt="2023-07-19T11:54:50.8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63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20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9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052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932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72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1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89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73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60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383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5780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1">
            <a:extLst>
              <a:ext uri="{FF2B5EF4-FFF2-40B4-BE49-F238E27FC236}">
                <a16:creationId xmlns:a16="http://schemas.microsoft.com/office/drawing/2014/main" id="{29129465-B8F6-A65D-52B5-4062B5DDEF67}"/>
              </a:ext>
            </a:extLst>
          </p:cNvPr>
          <p:cNvSpPr txBox="1"/>
          <p:nvPr/>
        </p:nvSpPr>
        <p:spPr>
          <a:xfrm>
            <a:off x="134145" y="239712"/>
            <a:ext cx="7912575" cy="1142364"/>
          </a:xfrm>
          <a:prstGeom prst="rect">
            <a:avLst/>
          </a:prstGeom>
        </p:spPr>
        <p:txBody>
          <a:bodyPr rot="0" spcFirstLastPara="0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rmAutofit fontScale="92500" lnSpcReduction="10000"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 dirty="0">
                <a:latin typeface="+mj-lt"/>
                <a:ea typeface="+mj-ea"/>
                <a:cs typeface="+mj-cs"/>
              </a:rPr>
              <a:t>INSTRUCCIONES PARA REALIZAR  LAS  ACTIVIDADES…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C7C83C99-CD37-A5E5-06E4-D301C5A868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6504255" y="815180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  <p:grpSp>
        <p:nvGrpSpPr>
          <p:cNvPr id="6" name="Group 90">
            <a:extLst>
              <a:ext uri="{FF2B5EF4-FFF2-40B4-BE49-F238E27FC236}">
                <a16:creationId xmlns:a16="http://schemas.microsoft.com/office/drawing/2014/main" id="{B20EEF64-E663-B96B-EEBE-F6227AA4D6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/>
        </p:nvGrpSpPr>
        <p:grpSpPr>
          <a:xfrm>
            <a:off x="10920950" y="549275"/>
            <a:ext cx="667802" cy="631474"/>
            <a:chOff x="10920950" y="549275"/>
            <a:chExt cx="667802" cy="631474"/>
          </a:xfrm>
        </p:grpSpPr>
        <p:sp>
          <p:nvSpPr>
            <p:cNvPr id="12" name="Freeform: Shape 91">
              <a:extLst>
                <a:ext uri="{FF2B5EF4-FFF2-40B4-BE49-F238E27FC236}">
                  <a16:creationId xmlns:a16="http://schemas.microsoft.com/office/drawing/2014/main" id="{1C3EAF9E-8FAC-F145-7DCC-32F728F5E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1048751" y="549275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" name="Oval 92">
              <a:extLst>
                <a:ext uri="{FF2B5EF4-FFF2-40B4-BE49-F238E27FC236}">
                  <a16:creationId xmlns:a16="http://schemas.microsoft.com/office/drawing/2014/main" id="{7D59E8E0-19D4-D91F-1190-51E5AB0D9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000">
              <a:off x="11055951" y="467211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7" name="Oval 94">
            <a:extLst>
              <a:ext uri="{FF2B5EF4-FFF2-40B4-BE49-F238E27FC236}">
                <a16:creationId xmlns:a16="http://schemas.microsoft.com/office/drawing/2014/main" id="{AF183F3C-D6A2-2931-D58B-3FD788636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0282954" y="5171203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B157095-011D-E88C-9D9E-1934EAA0B18E}"/>
              </a:ext>
            </a:extLst>
          </p:cNvPr>
          <p:cNvSpPr txBox="1"/>
          <p:nvPr/>
        </p:nvSpPr>
        <p:spPr>
          <a:xfrm>
            <a:off x="6102457" y="6257440"/>
            <a:ext cx="5534186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                                           Ángela </a:t>
            </a:r>
            <a:r>
              <a:rPr lang="es-ES" dirty="0" err="1"/>
              <a:t>Alcañiz</a:t>
            </a:r>
            <a:r>
              <a:rPr lang="es-ES" dirty="0"/>
              <a:t> González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253588F-5132-8426-4712-0CD4D923A0D0}"/>
              </a:ext>
            </a:extLst>
          </p:cNvPr>
          <p:cNvSpPr txBox="1"/>
          <p:nvPr/>
        </p:nvSpPr>
        <p:spPr>
          <a:xfrm>
            <a:off x="434579" y="1872614"/>
            <a:ext cx="4826791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ea typeface="Source Sans Pro"/>
              </a:rPr>
              <a:t>1º Debes entender lo que se te pide en cada actividad</a:t>
            </a:r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E77F3A7-0CA3-D1BE-84DE-FD7DBE692959}"/>
              </a:ext>
            </a:extLst>
          </p:cNvPr>
          <p:cNvSpPr txBox="1"/>
          <p:nvPr/>
        </p:nvSpPr>
        <p:spPr>
          <a:xfrm>
            <a:off x="482202" y="3009483"/>
            <a:ext cx="4779168" cy="175432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ea typeface="Source Sans Pro"/>
              </a:rPr>
              <a:t>2º Recuerda que las actividades 1, 2,  y 3 son obligatorias. Si has tenido dificultades, pasa directamente al REPOSTAJE. Después podrás continuar hasta la meta o podrás regresar para comprender mejor las actividades.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5F1CD2B-3228-B017-E6B2-B46CD004313E}"/>
              </a:ext>
            </a:extLst>
          </p:cNvPr>
          <p:cNvSpPr txBox="1"/>
          <p:nvPr/>
        </p:nvSpPr>
        <p:spPr>
          <a:xfrm>
            <a:off x="482202" y="5349239"/>
            <a:ext cx="4601768" cy="92333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ea typeface="Source Sans Pro"/>
              </a:rPr>
              <a:t>3º Es muy importante disfrutar en el </a:t>
            </a:r>
            <a:r>
              <a:rPr lang="es-ES">
                <a:ea typeface="Source Sans Pro"/>
              </a:rPr>
              <a:t>proceso</a:t>
            </a:r>
            <a:r>
              <a:rPr lang="es-ES" dirty="0">
                <a:ea typeface="Source Sans Pro"/>
              </a:rPr>
              <a:t>. No se trata de llegar lo antes posible, se trata de hacerlo bien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8</cp:revision>
  <dcterms:created xsi:type="dcterms:W3CDTF">2023-07-19T11:45:28Z</dcterms:created>
  <dcterms:modified xsi:type="dcterms:W3CDTF">2023-07-19T12:20:47Z</dcterms:modified>
</cp:coreProperties>
</file>