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2" r:id="rId4"/>
    <p:sldId id="271" r:id="rId5"/>
    <p:sldId id="272" r:id="rId6"/>
    <p:sldId id="275" r:id="rId7"/>
    <p:sldId id="273" r:id="rId8"/>
    <p:sldId id="276" r:id="rId9"/>
    <p:sldId id="263" r:id="rId10"/>
    <p:sldId id="265" r:id="rId11"/>
    <p:sldId id="277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3" autoAdjust="0"/>
    <p:restoredTop sz="94660"/>
  </p:normalViewPr>
  <p:slideViewPr>
    <p:cSldViewPr>
      <p:cViewPr varScale="1">
        <p:scale>
          <a:sx n="58" d="100"/>
          <a:sy n="58" d="100"/>
        </p:scale>
        <p:origin x="360" y="66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s-ES"/>
              <a:t>13/07/2017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s-ES"/>
              <a:t>13/07/2017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2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4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180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9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p"/>
          <p:cNvSpPr>
            <a:spLocks noEditPoints="1"/>
          </p:cNvSpPr>
          <p:nvPr/>
        </p:nvSpPr>
        <p:spPr bwMode="auto">
          <a:xfrm>
            <a:off x="4473575" y="3175"/>
            <a:ext cx="7715250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s-ES"/>
              <a:t>13/07/2017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s-ES"/>
              <a:t>13/07/2017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s-ES"/>
              <a:t>13/07/2017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s-ES"/>
              <a:t>13/07/2017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s-ES"/>
              <a:t>13/07/2017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s-ES"/>
              <a:t>13/07/2017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s-ES"/>
              <a:t>13/07/2017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s-ES"/>
              <a:t>13/07/2017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s-ES"/>
              <a:t>13/07/2017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s-ES"/>
              <a:t>13/07/2017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s-ES"/>
              <a:pPr/>
              <a:t>13/07/2017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08dn0u75JQ" TargetMode="External"/><Relationship Id="rId2" Type="http://schemas.openxmlformats.org/officeDocument/2006/relationships/hyperlink" Target="https://youtu.be/tg2EbJy-9d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s.pinterest.com/pin/572379433881749227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836" y="836712"/>
            <a:ext cx="9865096" cy="1519808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sz="5400" b="0" i="0" baseline="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MUSIC AND VISUAL ARTS IN THE PRIMARY CLASSROOM</a:t>
            </a:r>
            <a:endParaRPr lang="es-ES" sz="5400" b="0" i="0" baseline="0" dirty="0">
              <a:solidFill>
                <a:srgbClr val="0070C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6020" y="2780929"/>
            <a:ext cx="6480720" cy="165618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ES" sz="5400" dirty="0" smtClean="0">
                <a:solidFill>
                  <a:srgbClr val="00B0F0"/>
                </a:solidFill>
                <a:latin typeface="Britannic Bold" panose="020B0903060703020204" pitchFamily="34" charset="0"/>
              </a:rPr>
              <a:t>FINAL PROJECT: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5400" dirty="0" smtClean="0">
                <a:solidFill>
                  <a:srgbClr val="00B0F0"/>
                </a:solidFill>
                <a:latin typeface="Britannic Bold" panose="020B0903060703020204" pitchFamily="34" charset="0"/>
              </a:rPr>
              <a:t> “</a:t>
            </a:r>
            <a:r>
              <a:rPr lang="es-ES" sz="5400" dirty="0" err="1" smtClean="0">
                <a:solidFill>
                  <a:srgbClr val="00B0F0"/>
                </a:solidFill>
                <a:latin typeface="Britannic Bold" panose="020B0903060703020204" pitchFamily="34" charset="0"/>
              </a:rPr>
              <a:t>Route</a:t>
            </a:r>
            <a:r>
              <a:rPr lang="es-ES" sz="5400" dirty="0" smtClean="0">
                <a:solidFill>
                  <a:srgbClr val="00B0F0"/>
                </a:solidFill>
                <a:latin typeface="Britannic Bold" panose="020B0903060703020204" pitchFamily="34" charset="0"/>
              </a:rPr>
              <a:t> to </a:t>
            </a:r>
            <a:r>
              <a:rPr lang="es-ES" sz="5400" dirty="0" err="1" smtClean="0">
                <a:solidFill>
                  <a:srgbClr val="00B0F0"/>
                </a:solidFill>
                <a:latin typeface="Britannic Bold" panose="020B0903060703020204" pitchFamily="34" charset="0"/>
              </a:rPr>
              <a:t>the</a:t>
            </a:r>
            <a:r>
              <a:rPr lang="es-ES" sz="5400" dirty="0" smtClean="0">
                <a:solidFill>
                  <a:srgbClr val="00B0F0"/>
                </a:solidFill>
                <a:latin typeface="Britannic Bold" panose="020B0903060703020204" pitchFamily="34" charset="0"/>
              </a:rPr>
              <a:t> 50´s”</a:t>
            </a:r>
            <a:endParaRPr lang="es-ES" sz="5400" b="0" i="0" dirty="0">
              <a:solidFill>
                <a:srgbClr val="00B0F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5" name="Imagen 4" descr="Resultado de imagen de creative common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194" y="6165304"/>
            <a:ext cx="1133475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823" y="2356520"/>
            <a:ext cx="1944216" cy="25922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/>
          <a:stretch/>
        </p:blipFill>
        <p:spPr>
          <a:xfrm>
            <a:off x="498326" y="3603291"/>
            <a:ext cx="2067694" cy="24662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10" y="4836402"/>
            <a:ext cx="1656184" cy="171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788" y="5373216"/>
            <a:ext cx="11377264" cy="533474"/>
          </a:xfrm>
        </p:spPr>
        <p:txBody>
          <a:bodyPr>
            <a:normAutofit/>
          </a:bodyPr>
          <a:lstStyle/>
          <a:p>
            <a:r>
              <a:rPr lang="es-ES" sz="1600" dirty="0" err="1" smtClean="0"/>
              <a:t>Most</a:t>
            </a:r>
            <a:r>
              <a:rPr lang="es-ES" sz="1600" dirty="0" smtClean="0"/>
              <a:t> of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pictures</a:t>
            </a:r>
            <a:r>
              <a:rPr lang="es-ES" sz="1600" dirty="0" smtClean="0"/>
              <a:t> </a:t>
            </a:r>
            <a:r>
              <a:rPr lang="es-ES" sz="1600" dirty="0" err="1" smtClean="0"/>
              <a:t>from</a:t>
            </a:r>
            <a:r>
              <a:rPr lang="es-ES" sz="1600" dirty="0" smtClean="0"/>
              <a:t> </a:t>
            </a:r>
            <a:r>
              <a:rPr lang="es-ES" sz="1600" dirty="0" err="1" smtClean="0"/>
              <a:t>this</a:t>
            </a:r>
            <a:r>
              <a:rPr lang="es-ES" sz="1600" dirty="0" smtClean="0"/>
              <a:t> Project are </a:t>
            </a:r>
            <a:r>
              <a:rPr lang="es-ES" sz="1600" dirty="0" err="1" smtClean="0"/>
              <a:t>taken</a:t>
            </a:r>
            <a:r>
              <a:rPr lang="es-ES" sz="1600" dirty="0" smtClean="0"/>
              <a:t> </a:t>
            </a:r>
            <a:r>
              <a:rPr lang="es-ES" sz="1600" dirty="0" err="1" smtClean="0"/>
              <a:t>from</a:t>
            </a:r>
            <a:r>
              <a:rPr lang="es-ES" sz="1600" dirty="0" smtClean="0"/>
              <a:t> Pinterest and google , </a:t>
            </a:r>
            <a:r>
              <a:rPr lang="es-ES" sz="1600" dirty="0" err="1" smtClean="0"/>
              <a:t>some</a:t>
            </a:r>
            <a:r>
              <a:rPr lang="es-ES" sz="1600" dirty="0" smtClean="0"/>
              <a:t> are personal. </a:t>
            </a:r>
            <a:endParaRPr lang="es-ES" sz="1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620688"/>
            <a:ext cx="1628800" cy="1628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44" y="2209688"/>
            <a:ext cx="2555776" cy="19168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20" y="1122421"/>
            <a:ext cx="3214092" cy="108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9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2124" y="0"/>
            <a:ext cx="5524870" cy="763488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sz="4000" b="1" i="0" baseline="0" dirty="0" smtClean="0">
                <a:solidFill>
                  <a:srgbClr val="0070C0"/>
                </a:solidFill>
                <a:latin typeface="Century Gothic"/>
                <a:ea typeface="+mj-ea"/>
                <a:cs typeface="+mj-cs"/>
              </a:rPr>
              <a:t>Final </a:t>
            </a:r>
            <a:r>
              <a:rPr lang="es-ES" sz="4000" b="1" i="0" baseline="0" dirty="0" err="1" smtClean="0">
                <a:solidFill>
                  <a:srgbClr val="0070C0"/>
                </a:solidFill>
                <a:latin typeface="Century Gothic"/>
                <a:ea typeface="+mj-ea"/>
                <a:cs typeface="+mj-cs"/>
              </a:rPr>
              <a:t>project</a:t>
            </a:r>
            <a:endParaRPr lang="es-ES" sz="4000" b="1" i="0" baseline="0" dirty="0">
              <a:solidFill>
                <a:srgbClr val="0070C0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909836" y="908720"/>
            <a:ext cx="10297144" cy="5949280"/>
          </a:xfrm>
        </p:spPr>
        <p:txBody>
          <a:bodyPr>
            <a:normAutofit/>
          </a:bodyPr>
          <a:lstStyle/>
          <a:p>
            <a:r>
              <a:rPr lang="es-ES" sz="1600" b="1" dirty="0" smtClean="0"/>
              <a:t>TITTLE</a:t>
            </a:r>
            <a:r>
              <a:rPr lang="es-ES" sz="1600" dirty="0" smtClean="0"/>
              <a:t>: “</a:t>
            </a:r>
            <a:r>
              <a:rPr lang="es-ES" sz="1600" dirty="0" err="1" smtClean="0"/>
              <a:t>Route</a:t>
            </a:r>
            <a:r>
              <a:rPr lang="es-ES" sz="1600" dirty="0" smtClean="0"/>
              <a:t> to </a:t>
            </a:r>
            <a:r>
              <a:rPr lang="es-ES" sz="1600" dirty="0" err="1" smtClean="0"/>
              <a:t>the</a:t>
            </a:r>
            <a:r>
              <a:rPr lang="es-ES" sz="1600" dirty="0" smtClean="0"/>
              <a:t> 50´s”</a:t>
            </a:r>
          </a:p>
          <a:p>
            <a:r>
              <a:rPr lang="es-ES" sz="1600" b="1" dirty="0" smtClean="0"/>
              <a:t>SUBJECT AREA</a:t>
            </a:r>
            <a:r>
              <a:rPr lang="es-ES" sz="1600" dirty="0" smtClean="0"/>
              <a:t>: </a:t>
            </a:r>
            <a:r>
              <a:rPr lang="es-ES" sz="1600" dirty="0" err="1" smtClean="0"/>
              <a:t>My</a:t>
            </a:r>
            <a:r>
              <a:rPr lang="es-ES" sz="1600" dirty="0" smtClean="0"/>
              <a:t> </a:t>
            </a:r>
            <a:r>
              <a:rPr lang="es-ES" sz="1600" dirty="0" err="1" smtClean="0"/>
              <a:t>lesson</a:t>
            </a:r>
            <a:r>
              <a:rPr lang="es-ES" sz="1600" dirty="0" smtClean="0"/>
              <a:t> plan </a:t>
            </a:r>
            <a:r>
              <a:rPr lang="es-ES" sz="1600" dirty="0" err="1" smtClean="0"/>
              <a:t>is</a:t>
            </a:r>
            <a:r>
              <a:rPr lang="es-ES" sz="1600" dirty="0" smtClean="0"/>
              <a:t> </a:t>
            </a:r>
            <a:r>
              <a:rPr lang="es-ES" sz="1600" dirty="0" err="1" smtClean="0"/>
              <a:t>focused</a:t>
            </a:r>
            <a:r>
              <a:rPr lang="es-ES" sz="1600" dirty="0" smtClean="0"/>
              <a:t> in </a:t>
            </a:r>
            <a:r>
              <a:rPr lang="es-ES" sz="1600" dirty="0" err="1" smtClean="0"/>
              <a:t>the</a:t>
            </a:r>
            <a:r>
              <a:rPr lang="es-ES" sz="1600" dirty="0" smtClean="0"/>
              <a:t> English </a:t>
            </a:r>
            <a:r>
              <a:rPr lang="es-ES" sz="1600" dirty="0" err="1" smtClean="0"/>
              <a:t>area</a:t>
            </a:r>
            <a:r>
              <a:rPr lang="es-ES" sz="1600" dirty="0" smtClean="0"/>
              <a:t>, </a:t>
            </a:r>
            <a:r>
              <a:rPr lang="es-ES" sz="1600" dirty="0" err="1" smtClean="0"/>
              <a:t>but</a:t>
            </a:r>
            <a:r>
              <a:rPr lang="es-ES" sz="1600" dirty="0" smtClean="0"/>
              <a:t> </a:t>
            </a:r>
            <a:r>
              <a:rPr lang="es-ES" sz="1600" dirty="0" err="1" smtClean="0"/>
              <a:t>it</a:t>
            </a:r>
            <a:r>
              <a:rPr lang="es-ES" sz="1600" dirty="0" smtClean="0"/>
              <a:t> </a:t>
            </a:r>
            <a:r>
              <a:rPr lang="es-ES" sz="1600" dirty="0" err="1" smtClean="0"/>
              <a:t>also</a:t>
            </a:r>
            <a:r>
              <a:rPr lang="es-ES" sz="1600" dirty="0" smtClean="0"/>
              <a:t> </a:t>
            </a:r>
            <a:r>
              <a:rPr lang="es-ES" sz="1600" dirty="0" err="1" smtClean="0"/>
              <a:t>covers</a:t>
            </a:r>
            <a:r>
              <a:rPr lang="es-ES" sz="1600" dirty="0" smtClean="0"/>
              <a:t> </a:t>
            </a:r>
            <a:r>
              <a:rPr lang="es-ES" sz="1600" dirty="0" err="1" smtClean="0"/>
              <a:t>Geography</a:t>
            </a:r>
            <a:r>
              <a:rPr lang="es-ES" sz="1600" dirty="0" smtClean="0"/>
              <a:t>, </a:t>
            </a:r>
            <a:r>
              <a:rPr lang="es-ES" sz="1600" dirty="0" err="1" smtClean="0"/>
              <a:t>Music</a:t>
            </a:r>
            <a:r>
              <a:rPr lang="es-ES" sz="1600" dirty="0" smtClean="0"/>
              <a:t> and Arts. </a:t>
            </a:r>
          </a:p>
          <a:p>
            <a:r>
              <a:rPr lang="es-ES" sz="1600" b="1" dirty="0" smtClean="0"/>
              <a:t>STAGE</a:t>
            </a:r>
            <a:r>
              <a:rPr lang="es-ES" sz="1600" dirty="0" smtClean="0"/>
              <a:t>: </a:t>
            </a:r>
            <a:r>
              <a:rPr lang="es-ES" sz="1600" dirty="0" err="1" smtClean="0"/>
              <a:t>Primary</a:t>
            </a:r>
            <a:r>
              <a:rPr lang="es-ES" sz="1600" dirty="0" smtClean="0"/>
              <a:t> </a:t>
            </a:r>
            <a:r>
              <a:rPr lang="es-ES" sz="1600" dirty="0" err="1" smtClean="0"/>
              <a:t>Education</a:t>
            </a:r>
            <a:endParaRPr lang="es-ES" sz="1600" dirty="0" smtClean="0"/>
          </a:p>
          <a:p>
            <a:r>
              <a:rPr lang="es-ES" sz="1600" b="1" dirty="0" smtClean="0"/>
              <a:t>GRADE</a:t>
            </a:r>
            <a:r>
              <a:rPr lang="es-ES" sz="1600" dirty="0" smtClean="0"/>
              <a:t>: 4th -5th Grade</a:t>
            </a:r>
          </a:p>
          <a:p>
            <a:r>
              <a:rPr lang="es-ES" sz="1600" b="1" dirty="0" err="1" smtClean="0"/>
              <a:t>Objectives</a:t>
            </a:r>
            <a:r>
              <a:rPr lang="es-ES" sz="1600" dirty="0" smtClean="0"/>
              <a:t>: </a:t>
            </a:r>
          </a:p>
          <a:p>
            <a:pPr lvl="4"/>
            <a:r>
              <a:rPr lang="es-ES" dirty="0" err="1" smtClean="0"/>
              <a:t>Get</a:t>
            </a:r>
            <a:r>
              <a:rPr lang="es-ES" dirty="0" smtClean="0"/>
              <a:t> to </a:t>
            </a:r>
            <a:r>
              <a:rPr lang="es-ES" dirty="0" err="1" smtClean="0"/>
              <a:t>know</a:t>
            </a:r>
            <a:r>
              <a:rPr lang="es-ES" dirty="0" smtClean="0"/>
              <a:t> a </a:t>
            </a:r>
            <a:r>
              <a:rPr lang="es-ES" dirty="0" err="1" smtClean="0"/>
              <a:t>famous</a:t>
            </a:r>
            <a:r>
              <a:rPr lang="es-ES" dirty="0" smtClean="0"/>
              <a:t> 1950s </a:t>
            </a:r>
            <a:r>
              <a:rPr lang="es-ES" dirty="0" err="1" smtClean="0"/>
              <a:t>song</a:t>
            </a:r>
            <a:r>
              <a:rPr lang="es-ES" dirty="0"/>
              <a:t> </a:t>
            </a:r>
            <a:r>
              <a:rPr lang="es-ES" dirty="0" smtClean="0"/>
              <a:t>and </a:t>
            </a:r>
            <a:r>
              <a:rPr lang="es-ES" dirty="0" err="1" smtClean="0"/>
              <a:t>the</a:t>
            </a:r>
            <a:r>
              <a:rPr lang="es-ES" dirty="0" smtClean="0"/>
              <a:t> Singer.</a:t>
            </a:r>
          </a:p>
          <a:p>
            <a:pPr lvl="4"/>
            <a:r>
              <a:rPr lang="es-ES" dirty="0" err="1" smtClean="0"/>
              <a:t>Motivate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already</a:t>
            </a:r>
            <a:r>
              <a:rPr lang="es-ES" dirty="0" smtClean="0"/>
              <a:t> </a:t>
            </a:r>
            <a:r>
              <a:rPr lang="es-ES" dirty="0" err="1" smtClean="0"/>
              <a:t>known</a:t>
            </a:r>
            <a:r>
              <a:rPr lang="es-ES" dirty="0" smtClean="0"/>
              <a:t> </a:t>
            </a:r>
            <a:r>
              <a:rPr lang="es-ES" dirty="0" err="1" smtClean="0"/>
              <a:t>characters</a:t>
            </a:r>
            <a:r>
              <a:rPr lang="es-ES" dirty="0" smtClean="0"/>
              <a:t>. </a:t>
            </a:r>
          </a:p>
          <a:p>
            <a:pPr lvl="4"/>
            <a:r>
              <a:rPr lang="es-ES" dirty="0" err="1" smtClean="0"/>
              <a:t>Learn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culture and </a:t>
            </a:r>
            <a:r>
              <a:rPr lang="es-ES" dirty="0" err="1" smtClean="0"/>
              <a:t>geography</a:t>
            </a:r>
            <a:r>
              <a:rPr lang="es-ES" dirty="0" smtClean="0"/>
              <a:t> of EEUU.</a:t>
            </a:r>
          </a:p>
          <a:p>
            <a:pPr lvl="4"/>
            <a:r>
              <a:rPr lang="es-ES" dirty="0" err="1" smtClean="0"/>
              <a:t>Let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express</a:t>
            </a:r>
            <a:r>
              <a:rPr lang="es-ES" dirty="0" smtClean="0"/>
              <a:t> </a:t>
            </a:r>
            <a:r>
              <a:rPr lang="es-ES" dirty="0" err="1" smtClean="0"/>
              <a:t>themselves</a:t>
            </a:r>
            <a:r>
              <a:rPr lang="es-ES" dirty="0" smtClean="0"/>
              <a:t> in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artistic</a:t>
            </a:r>
            <a:r>
              <a:rPr lang="es-ES" dirty="0" smtClean="0"/>
              <a:t> </a:t>
            </a:r>
            <a:r>
              <a:rPr lang="es-ES" dirty="0" err="1" smtClean="0"/>
              <a:t>way</a:t>
            </a:r>
            <a:r>
              <a:rPr lang="es-ES" dirty="0" smtClean="0"/>
              <a:t>.</a:t>
            </a:r>
          </a:p>
          <a:p>
            <a:pPr lvl="4"/>
            <a:r>
              <a:rPr lang="es-ES" dirty="0" err="1" smtClean="0"/>
              <a:t>Promote</a:t>
            </a:r>
            <a:r>
              <a:rPr lang="es-ES" dirty="0" smtClean="0"/>
              <a:t> English </a:t>
            </a:r>
            <a:r>
              <a:rPr lang="es-ES" dirty="0" err="1" smtClean="0"/>
              <a:t>speaking</a:t>
            </a:r>
            <a:r>
              <a:rPr lang="es-ES" dirty="0" smtClean="0"/>
              <a:t> </a:t>
            </a:r>
            <a:r>
              <a:rPr lang="es-ES" dirty="0" err="1" smtClean="0"/>
              <a:t>activities</a:t>
            </a:r>
            <a:endParaRPr lang="es-ES" dirty="0" smtClean="0"/>
          </a:p>
          <a:p>
            <a:r>
              <a:rPr lang="es-ES" sz="1600" b="1" dirty="0" smtClean="0"/>
              <a:t>CONTENTS</a:t>
            </a:r>
            <a:r>
              <a:rPr lang="es-ES" sz="1600" dirty="0" smtClean="0"/>
              <a:t>: </a:t>
            </a:r>
          </a:p>
          <a:p>
            <a:pPr lvl="4"/>
            <a:r>
              <a:rPr lang="es-ES" dirty="0" err="1" smtClean="0"/>
              <a:t>Song</a:t>
            </a:r>
            <a:r>
              <a:rPr lang="es-ES" dirty="0" smtClean="0"/>
              <a:t> “</a:t>
            </a:r>
            <a:r>
              <a:rPr lang="es-ES" dirty="0" err="1" smtClean="0"/>
              <a:t>Route</a:t>
            </a:r>
            <a:r>
              <a:rPr lang="es-ES" dirty="0" smtClean="0"/>
              <a:t> 66”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Chuck</a:t>
            </a:r>
            <a:r>
              <a:rPr lang="es-ES" dirty="0" smtClean="0"/>
              <a:t> Berry</a:t>
            </a:r>
          </a:p>
          <a:p>
            <a:pPr lvl="4"/>
            <a:r>
              <a:rPr lang="es-ES" dirty="0" err="1" smtClean="0"/>
              <a:t>Cities</a:t>
            </a:r>
            <a:r>
              <a:rPr lang="es-ES" dirty="0" smtClean="0"/>
              <a:t> in </a:t>
            </a:r>
            <a:r>
              <a:rPr lang="es-ES" dirty="0" err="1" smtClean="0"/>
              <a:t>Route</a:t>
            </a:r>
            <a:r>
              <a:rPr lang="es-ES" dirty="0" smtClean="0"/>
              <a:t> 66 in EEUU </a:t>
            </a:r>
          </a:p>
          <a:p>
            <a:pPr lvl="4"/>
            <a:r>
              <a:rPr lang="es-ES" dirty="0" err="1" smtClean="0"/>
              <a:t>Adjectives</a:t>
            </a:r>
            <a:r>
              <a:rPr lang="es-ES" dirty="0" smtClean="0"/>
              <a:t> </a:t>
            </a:r>
          </a:p>
          <a:p>
            <a:pPr lvl="4"/>
            <a:r>
              <a:rPr lang="es-ES" dirty="0" err="1" smtClean="0"/>
              <a:t>Past</a:t>
            </a:r>
            <a:r>
              <a:rPr lang="es-ES" dirty="0" smtClean="0"/>
              <a:t> tense </a:t>
            </a:r>
          </a:p>
          <a:p>
            <a:pPr lvl="4"/>
            <a:endParaRPr lang="es-ES" dirty="0" smtClean="0"/>
          </a:p>
          <a:p>
            <a:pPr lvl="4"/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948" y="6461726"/>
            <a:ext cx="113395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053852" y="260648"/>
            <a:ext cx="2232248" cy="504056"/>
          </a:xfrm>
        </p:spPr>
        <p:txBody>
          <a:bodyPr/>
          <a:lstStyle/>
          <a:p>
            <a:r>
              <a:rPr lang="es-ES" dirty="0" smtClean="0"/>
              <a:t>ACTIVITIES</a:t>
            </a:r>
            <a:endParaRPr lang="es-ES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734910"/>
              </p:ext>
            </p:extLst>
          </p:nvPr>
        </p:nvGraphicFramePr>
        <p:xfrm>
          <a:off x="117748" y="748012"/>
          <a:ext cx="11665296" cy="58249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2579"/>
                <a:gridCol w="1233284"/>
                <a:gridCol w="1286545"/>
                <a:gridCol w="936104"/>
                <a:gridCol w="5143122"/>
                <a:gridCol w="1913662"/>
              </a:tblGrid>
              <a:tr h="592756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/>
                        <a:t>Session</a:t>
                      </a:r>
                      <a:r>
                        <a:rPr lang="es-ES" sz="1600" dirty="0" smtClean="0"/>
                        <a:t> 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ACTIVITY NUMBER 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WHERE?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TIMING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DESCRIPTION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RESOURCES</a:t>
                      </a:r>
                      <a:endParaRPr lang="es-ES" sz="1600" dirty="0"/>
                    </a:p>
                  </a:txBody>
                  <a:tcPr/>
                </a:tc>
              </a:tr>
              <a:tr h="893994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0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At</a:t>
                      </a:r>
                      <a:r>
                        <a:rPr lang="es-ES" sz="1600" baseline="0" dirty="0" smtClean="0"/>
                        <a:t> home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1h</a:t>
                      </a:r>
                      <a:r>
                        <a:rPr lang="es-ES" sz="1600" baseline="0" dirty="0" smtClean="0"/>
                        <a:t> 30 min.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aseline="0" dirty="0" err="1" smtClean="0"/>
                        <a:t>Students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will</a:t>
                      </a:r>
                      <a:r>
                        <a:rPr lang="es-ES" sz="1600" baseline="0" dirty="0" smtClean="0"/>
                        <a:t> be </a:t>
                      </a:r>
                      <a:r>
                        <a:rPr lang="es-ES" sz="1600" baseline="0" dirty="0" err="1" smtClean="0"/>
                        <a:t>asked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to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watch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the</a:t>
                      </a:r>
                      <a:r>
                        <a:rPr lang="es-ES" sz="1600" baseline="0" dirty="0" smtClean="0"/>
                        <a:t> film “CARS” 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DVD </a:t>
                      </a:r>
                      <a:endParaRPr lang="es-ES" sz="1600" dirty="0"/>
                    </a:p>
                  </a:txBody>
                  <a:tcPr/>
                </a:tc>
              </a:tr>
              <a:tr h="625795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1st</a:t>
                      </a:r>
                    </a:p>
                    <a:p>
                      <a:pPr algn="ctr"/>
                      <a:r>
                        <a:rPr lang="es-ES" sz="1600" dirty="0" smtClean="0"/>
                        <a:t>(45 min)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/>
                        <a:t>School</a:t>
                      </a:r>
                      <a:r>
                        <a:rPr lang="es-ES" sz="1600" dirty="0" smtClean="0"/>
                        <a:t> 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10 min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SPEAKING</a:t>
                      </a:r>
                      <a:r>
                        <a:rPr lang="es-ES" sz="1600" dirty="0" smtClean="0"/>
                        <a:t>: </a:t>
                      </a:r>
                      <a:r>
                        <a:rPr lang="es-ES" sz="1600" dirty="0" err="1" smtClean="0"/>
                        <a:t>Talk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about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the</a:t>
                      </a:r>
                      <a:r>
                        <a:rPr lang="es-ES" sz="1600" dirty="0" smtClean="0"/>
                        <a:t> film, </a:t>
                      </a:r>
                      <a:r>
                        <a:rPr lang="es-ES" sz="1600" dirty="0" err="1" smtClean="0"/>
                        <a:t>focusing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on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the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route</a:t>
                      </a:r>
                      <a:r>
                        <a:rPr lang="es-ES" sz="1600" dirty="0" smtClean="0"/>
                        <a:t> 66. I </a:t>
                      </a:r>
                      <a:r>
                        <a:rPr lang="es-ES" sz="1600" dirty="0" err="1" smtClean="0"/>
                        <a:t>will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ask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some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questions</a:t>
                      </a:r>
                      <a:r>
                        <a:rPr lang="es-ES" sz="1600" baseline="0" dirty="0" smtClean="0"/>
                        <a:t> to </a:t>
                      </a:r>
                      <a:r>
                        <a:rPr lang="es-ES" sz="1600" baseline="0" dirty="0" err="1" smtClean="0"/>
                        <a:t>encourage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speaking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</a:txBody>
                  <a:tcPr/>
                </a:tc>
              </a:tr>
              <a:tr h="625795">
                <a:tc>
                  <a:txBody>
                    <a:bodyPr/>
                    <a:lstStyle/>
                    <a:p>
                      <a:pPr algn="ctr"/>
                      <a:endParaRPr lang="es-E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2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/>
                        <a:t>School</a:t>
                      </a:r>
                      <a:r>
                        <a:rPr lang="es-ES" sz="1600" dirty="0" smtClean="0"/>
                        <a:t> 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10 min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Introduce </a:t>
                      </a:r>
                      <a:r>
                        <a:rPr lang="es-ES" sz="1600" dirty="0" err="1" smtClean="0"/>
                        <a:t>Chuck</a:t>
                      </a:r>
                      <a:r>
                        <a:rPr lang="es-ES" sz="1600" dirty="0" smtClean="0"/>
                        <a:t> Berry </a:t>
                      </a:r>
                      <a:r>
                        <a:rPr lang="es-ES" sz="1600" dirty="0" err="1" smtClean="0"/>
                        <a:t>briefly</a:t>
                      </a:r>
                      <a:endParaRPr lang="es-ES" sz="1600" dirty="0" smtClean="0"/>
                    </a:p>
                    <a:p>
                      <a:pPr algn="ctr"/>
                      <a:r>
                        <a:rPr lang="es-ES" sz="1600" dirty="0" smtClean="0"/>
                        <a:t>And a </a:t>
                      </a:r>
                      <a:r>
                        <a:rPr lang="es-ES" sz="1600" dirty="0" err="1" smtClean="0"/>
                        <a:t>playlist</a:t>
                      </a:r>
                      <a:r>
                        <a:rPr lang="es-ES" sz="1600" dirty="0" smtClean="0"/>
                        <a:t> of 1950s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S" sz="1600" baseline="0" dirty="0" smtClean="0"/>
                        <a:t>PRESENTATION</a:t>
                      </a:r>
                    </a:p>
                    <a:p>
                      <a:pPr marL="285750" lvl="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S" sz="1600" baseline="0" dirty="0" err="1" smtClean="0"/>
                        <a:t>Playlist</a:t>
                      </a:r>
                      <a:r>
                        <a:rPr lang="es-ES" sz="1600" baseline="0" dirty="0" smtClean="0"/>
                        <a:t>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ES" sz="1600" baseline="0" dirty="0" smtClean="0"/>
                        <a:t>(Page 5)</a:t>
                      </a:r>
                      <a:endParaRPr lang="es-ES" sz="1600" dirty="0"/>
                    </a:p>
                  </a:txBody>
                  <a:tcPr/>
                </a:tc>
              </a:tr>
              <a:tr h="893994">
                <a:tc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3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/>
                        <a:t>School</a:t>
                      </a:r>
                      <a:r>
                        <a:rPr lang="es-ES" sz="1600" dirty="0" smtClean="0"/>
                        <a:t> 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15 min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ENGLISH LISTENING</a:t>
                      </a:r>
                      <a:r>
                        <a:rPr lang="es-ES" sz="1600" dirty="0" smtClean="0"/>
                        <a:t>: </a:t>
                      </a:r>
                      <a:r>
                        <a:rPr lang="es-ES" sz="1600" dirty="0" err="1" smtClean="0"/>
                        <a:t>Song</a:t>
                      </a:r>
                      <a:r>
                        <a:rPr lang="es-ES" sz="1600" dirty="0" smtClean="0"/>
                        <a:t> “</a:t>
                      </a:r>
                      <a:r>
                        <a:rPr lang="es-ES" sz="1600" dirty="0" err="1" smtClean="0"/>
                        <a:t>Route</a:t>
                      </a:r>
                      <a:r>
                        <a:rPr lang="es-ES" sz="1600" dirty="0" smtClean="0"/>
                        <a:t> 66” Chuck Berry</a:t>
                      </a:r>
                    </a:p>
                    <a:p>
                      <a:pPr algn="ctr"/>
                      <a:r>
                        <a:rPr lang="es-ES" sz="1600" dirty="0" err="1" smtClean="0"/>
                        <a:t>Students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will</a:t>
                      </a:r>
                      <a:r>
                        <a:rPr lang="es-ES" sz="1600" baseline="0" dirty="0" smtClean="0"/>
                        <a:t> listen to </a:t>
                      </a:r>
                      <a:r>
                        <a:rPr lang="es-ES" sz="1600" baseline="0" dirty="0" err="1" smtClean="0"/>
                        <a:t>the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song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three</a:t>
                      </a:r>
                      <a:r>
                        <a:rPr lang="es-ES" sz="1600" baseline="0" dirty="0" smtClean="0"/>
                        <a:t> times.</a:t>
                      </a:r>
                    </a:p>
                    <a:p>
                      <a:pPr algn="ctr"/>
                      <a:r>
                        <a:rPr lang="es-ES" sz="1600" baseline="0" dirty="0" err="1" smtClean="0"/>
                        <a:t>They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will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fill</a:t>
                      </a:r>
                      <a:r>
                        <a:rPr lang="es-ES" sz="1600" baseline="0" dirty="0" smtClean="0"/>
                        <a:t> in </a:t>
                      </a:r>
                      <a:r>
                        <a:rPr lang="es-ES" sz="1600" baseline="0" dirty="0" err="1" smtClean="0"/>
                        <a:t>the</a:t>
                      </a:r>
                      <a:r>
                        <a:rPr lang="es-ES" sz="1600" baseline="0" dirty="0" smtClean="0"/>
                        <a:t> gaps to complete </a:t>
                      </a:r>
                      <a:r>
                        <a:rPr lang="es-ES" sz="1600" baseline="0" dirty="0" err="1" smtClean="0"/>
                        <a:t>the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lyrics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with</a:t>
                      </a:r>
                      <a:r>
                        <a:rPr lang="es-ES" sz="1600" baseline="0" dirty="0" smtClean="0"/>
                        <a:t>  </a:t>
                      </a:r>
                      <a:r>
                        <a:rPr lang="es-ES" sz="1600" baseline="0" dirty="0" err="1" smtClean="0"/>
                        <a:t>the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names</a:t>
                      </a:r>
                      <a:r>
                        <a:rPr lang="es-ES" sz="1600" baseline="0" dirty="0" smtClean="0"/>
                        <a:t> of </a:t>
                      </a:r>
                      <a:r>
                        <a:rPr lang="es-ES" sz="1600" baseline="0" dirty="0" err="1" smtClean="0"/>
                        <a:t>the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cities</a:t>
                      </a:r>
                      <a:r>
                        <a:rPr lang="es-ES" sz="1600" baseline="0" dirty="0" smtClean="0"/>
                        <a:t>.</a:t>
                      </a:r>
                    </a:p>
                    <a:p>
                      <a:pPr algn="ctr"/>
                      <a:r>
                        <a:rPr lang="es-ES" sz="1600" baseline="0" dirty="0" smtClean="0"/>
                        <a:t>(I </a:t>
                      </a:r>
                      <a:r>
                        <a:rPr lang="es-ES" sz="1600" baseline="0" dirty="0" err="1" smtClean="0"/>
                        <a:t>will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write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down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the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name</a:t>
                      </a:r>
                      <a:r>
                        <a:rPr lang="es-ES" sz="1600" baseline="0" dirty="0" smtClean="0"/>
                        <a:t> of </a:t>
                      </a:r>
                      <a:r>
                        <a:rPr lang="es-ES" sz="1600" baseline="0" dirty="0" err="1" smtClean="0"/>
                        <a:t>the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cities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on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the</a:t>
                      </a:r>
                      <a:r>
                        <a:rPr lang="es-ES" sz="1600" baseline="0" dirty="0" smtClean="0"/>
                        <a:t>  </a:t>
                      </a:r>
                      <a:r>
                        <a:rPr lang="es-ES" sz="1600" baseline="0" dirty="0" err="1" smtClean="0"/>
                        <a:t>board</a:t>
                      </a:r>
                      <a:r>
                        <a:rPr lang="es-ES" sz="1600" baseline="0" dirty="0" smtClean="0"/>
                        <a:t>)</a:t>
                      </a:r>
                    </a:p>
                    <a:p>
                      <a:pPr algn="ctr"/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/>
                        <a:t>Youtube</a:t>
                      </a:r>
                      <a:r>
                        <a:rPr lang="es-ES" sz="1600" dirty="0" smtClean="0"/>
                        <a:t> video</a:t>
                      </a:r>
                    </a:p>
                    <a:p>
                      <a:pPr algn="ctr"/>
                      <a:r>
                        <a:rPr lang="es-ES" sz="1600" dirty="0" smtClean="0">
                          <a:hlinkClick r:id="rId2"/>
                        </a:rPr>
                        <a:t>https://youtu.be/tg2EbJy-9dc</a:t>
                      </a:r>
                      <a:endParaRPr lang="es-ES" sz="1600" dirty="0" smtClean="0"/>
                    </a:p>
                    <a:p>
                      <a:pPr algn="ctr"/>
                      <a:endParaRPr lang="es-ES" sz="1600" dirty="0" smtClean="0"/>
                    </a:p>
                    <a:p>
                      <a:pPr algn="ctr"/>
                      <a:r>
                        <a:rPr lang="es-ES" sz="1600" dirty="0" err="1" smtClean="0"/>
                        <a:t>Song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Lyrics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worksheet</a:t>
                      </a:r>
                      <a:endParaRPr lang="es-ES" sz="1600" baseline="0" dirty="0" smtClean="0"/>
                    </a:p>
                    <a:p>
                      <a:pPr algn="ctr"/>
                      <a:r>
                        <a:rPr lang="es-ES" sz="1400" baseline="0" dirty="0" smtClean="0"/>
                        <a:t> (Page 6)</a:t>
                      </a:r>
                      <a:endParaRPr lang="es-ES" sz="1400" dirty="0"/>
                    </a:p>
                  </a:txBody>
                  <a:tcPr/>
                </a:tc>
              </a:tr>
              <a:tr h="893994">
                <a:tc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4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/>
                        <a:t>school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10 min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/>
                        <a:t>Check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themselves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/>
                        <a:t>Youtube</a:t>
                      </a:r>
                      <a:r>
                        <a:rPr lang="es-ES" sz="1600" dirty="0" smtClean="0"/>
                        <a:t> video: </a:t>
                      </a:r>
                    </a:p>
                    <a:p>
                      <a:pPr algn="ctr"/>
                      <a:r>
                        <a:rPr lang="es-ES" sz="1600" dirty="0" smtClean="0">
                          <a:hlinkClick r:id="rId3"/>
                        </a:rPr>
                        <a:t>https://youtu.be/508dn0u75JQ</a:t>
                      </a:r>
                      <a:endParaRPr lang="es-E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1526" y="260581"/>
            <a:ext cx="113395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20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293855"/>
              </p:ext>
            </p:extLst>
          </p:nvPr>
        </p:nvGraphicFramePr>
        <p:xfrm>
          <a:off x="189756" y="404664"/>
          <a:ext cx="11801584" cy="61359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2579"/>
                <a:gridCol w="1233284"/>
                <a:gridCol w="1342049"/>
                <a:gridCol w="944880"/>
                <a:gridCol w="5215130"/>
                <a:gridCol w="1913662"/>
              </a:tblGrid>
              <a:tr h="592756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/>
                        <a:t>Session</a:t>
                      </a:r>
                      <a:r>
                        <a:rPr lang="es-ES" sz="1600" dirty="0" smtClean="0"/>
                        <a:t> 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ACTIVITY NUMBER 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WHERE?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TIMING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DESCRIPTION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RESOURCES</a:t>
                      </a:r>
                      <a:endParaRPr lang="es-ES" sz="1600" dirty="0"/>
                    </a:p>
                  </a:txBody>
                  <a:tcPr/>
                </a:tc>
              </a:tr>
              <a:tr h="893994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2nd</a:t>
                      </a:r>
                    </a:p>
                    <a:p>
                      <a:pPr algn="ctr"/>
                      <a:r>
                        <a:rPr lang="es-ES" sz="1600" dirty="0" smtClean="0"/>
                        <a:t>(45 min)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/>
                        <a:t>School</a:t>
                      </a:r>
                      <a:r>
                        <a:rPr lang="es-ES" sz="1600" dirty="0" smtClean="0"/>
                        <a:t> 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5 min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/>
                        <a:t>Review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song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from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previous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day</a:t>
                      </a:r>
                      <a:r>
                        <a:rPr lang="es-ES" sz="1600" dirty="0" smtClean="0"/>
                        <a:t> to </a:t>
                      </a:r>
                      <a:r>
                        <a:rPr lang="es-ES" sz="1600" dirty="0" err="1" smtClean="0"/>
                        <a:t>remind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them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dirty="0" err="1" smtClean="0"/>
                        <a:t>about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the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cities</a:t>
                      </a:r>
                      <a:r>
                        <a:rPr lang="es-ES" sz="1600" dirty="0" smtClean="0"/>
                        <a:t> in EEUU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</a:txBody>
                  <a:tcPr/>
                </a:tc>
              </a:tr>
              <a:tr h="625795">
                <a:tc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2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/>
                        <a:t>School</a:t>
                      </a:r>
                      <a:r>
                        <a:rPr lang="es-ES" sz="1600" dirty="0" smtClean="0"/>
                        <a:t> 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aseline="0" dirty="0" smtClean="0"/>
                        <a:t>10 min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GEOGRAPHY</a:t>
                      </a:r>
                      <a:r>
                        <a:rPr lang="es-ES" sz="1600" dirty="0" smtClean="0"/>
                        <a:t>: </a:t>
                      </a:r>
                      <a:r>
                        <a:rPr lang="es-ES" sz="1600" dirty="0" err="1" smtClean="0"/>
                        <a:t>Present</a:t>
                      </a:r>
                      <a:r>
                        <a:rPr lang="es-ES" sz="1600" dirty="0" smtClean="0"/>
                        <a:t> a </a:t>
                      </a:r>
                      <a:r>
                        <a:rPr lang="es-ES" sz="1600" dirty="0" err="1" smtClean="0"/>
                        <a:t>map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on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the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board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with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dirty="0" err="1" smtClean="0"/>
                        <a:t>the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route</a:t>
                      </a:r>
                      <a:r>
                        <a:rPr lang="es-ES" sz="1600" dirty="0" smtClean="0"/>
                        <a:t> 66.</a:t>
                      </a:r>
                    </a:p>
                    <a:p>
                      <a:pPr algn="ctr"/>
                      <a:r>
                        <a:rPr lang="es-ES" sz="1600" dirty="0" smtClean="0"/>
                        <a:t>(Page 7)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/>
                        <a:t>Images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from</a:t>
                      </a:r>
                      <a:r>
                        <a:rPr lang="es-ES" sz="1600" dirty="0" smtClean="0"/>
                        <a:t> Internet/</a:t>
                      </a:r>
                      <a:r>
                        <a:rPr lang="es-ES" sz="1600" dirty="0" err="1" smtClean="0">
                          <a:hlinkClick r:id="rId3"/>
                        </a:rPr>
                        <a:t>pinterest</a:t>
                      </a:r>
                      <a:endParaRPr lang="es-ES" sz="1600" dirty="0"/>
                    </a:p>
                  </a:txBody>
                  <a:tcPr/>
                </a:tc>
              </a:tr>
              <a:tr h="625795">
                <a:tc>
                  <a:txBody>
                    <a:bodyPr/>
                    <a:lstStyle/>
                    <a:p>
                      <a:pPr algn="ctr"/>
                      <a:endParaRPr lang="es-E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3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/>
                        <a:t>school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25 min. 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ARTS</a:t>
                      </a:r>
                      <a:r>
                        <a:rPr lang="es-ES" sz="1600" b="1" baseline="0" dirty="0" smtClean="0"/>
                        <a:t> PROJECT</a:t>
                      </a:r>
                      <a:r>
                        <a:rPr lang="es-ES" sz="1600" baseline="0" dirty="0" smtClean="0"/>
                        <a:t>:  </a:t>
                      </a:r>
                      <a:r>
                        <a:rPr lang="es-ES" sz="1600" baseline="0" dirty="0" err="1" smtClean="0"/>
                        <a:t>students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will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make</a:t>
                      </a:r>
                      <a:r>
                        <a:rPr lang="es-ES" sz="1600" baseline="0" dirty="0" smtClean="0"/>
                        <a:t> a </a:t>
                      </a:r>
                      <a:r>
                        <a:rPr lang="es-ES" sz="1600" baseline="0" dirty="0" err="1" smtClean="0"/>
                        <a:t>booklet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about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the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cities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that</a:t>
                      </a:r>
                      <a:r>
                        <a:rPr lang="es-ES" sz="1600" baseline="0" dirty="0" smtClean="0"/>
                        <a:t> are </a:t>
                      </a:r>
                      <a:r>
                        <a:rPr lang="es-ES" sz="1600" baseline="0" dirty="0" err="1" smtClean="0"/>
                        <a:t>connected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through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the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route</a:t>
                      </a:r>
                      <a:r>
                        <a:rPr lang="es-ES" sz="1600" baseline="0" dirty="0" smtClean="0"/>
                        <a:t> 66.</a:t>
                      </a:r>
                    </a:p>
                    <a:p>
                      <a:pPr algn="ctr"/>
                      <a:endParaRPr lang="es-ES" sz="1200" baseline="0" dirty="0" smtClean="0"/>
                    </a:p>
                    <a:p>
                      <a:pPr algn="ctr"/>
                      <a:r>
                        <a:rPr lang="es-ES" sz="1200" baseline="0" dirty="0" smtClean="0"/>
                        <a:t>(</a:t>
                      </a:r>
                      <a:r>
                        <a:rPr lang="es-ES" sz="1600" baseline="0" dirty="0" smtClean="0"/>
                        <a:t>Page 8</a:t>
                      </a:r>
                      <a:r>
                        <a:rPr lang="es-ES" sz="1200" baseline="0" dirty="0" smtClean="0"/>
                        <a:t>)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Different art </a:t>
                      </a:r>
                      <a:r>
                        <a:rPr lang="es-ES" sz="1600" dirty="0" err="1" smtClean="0"/>
                        <a:t>materials</a:t>
                      </a:r>
                      <a:r>
                        <a:rPr lang="es-ES" sz="1600" dirty="0" smtClean="0"/>
                        <a:t>: </a:t>
                      </a:r>
                      <a:r>
                        <a:rPr lang="es-ES" sz="1600" dirty="0" err="1" smtClean="0"/>
                        <a:t>scissors</a:t>
                      </a:r>
                      <a:r>
                        <a:rPr lang="es-ES" sz="1600" dirty="0" smtClean="0"/>
                        <a:t>, </a:t>
                      </a:r>
                      <a:r>
                        <a:rPr lang="es-ES" sz="1600" dirty="0" err="1" smtClean="0"/>
                        <a:t>papers</a:t>
                      </a:r>
                      <a:r>
                        <a:rPr lang="es-ES" sz="1600" dirty="0" smtClean="0"/>
                        <a:t>,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tissue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paper</a:t>
                      </a:r>
                      <a:r>
                        <a:rPr lang="es-ES" sz="1600" baseline="0" dirty="0" smtClean="0"/>
                        <a:t>, </a:t>
                      </a:r>
                      <a:r>
                        <a:rPr lang="es-ES" sz="1600" baseline="0" dirty="0" err="1" smtClean="0"/>
                        <a:t>feathers</a:t>
                      </a:r>
                      <a:r>
                        <a:rPr lang="es-ES" sz="1600" baseline="0" dirty="0" smtClean="0"/>
                        <a:t>, </a:t>
                      </a:r>
                      <a:r>
                        <a:rPr lang="es-ES" sz="1600" baseline="0" dirty="0" err="1" smtClean="0"/>
                        <a:t>glue</a:t>
                      </a:r>
                      <a:r>
                        <a:rPr lang="es-ES" sz="1600" baseline="0" dirty="0" smtClean="0"/>
                        <a:t>, celo tape, …</a:t>
                      </a:r>
                      <a:endParaRPr lang="es-ES" sz="1600" dirty="0"/>
                    </a:p>
                  </a:txBody>
                  <a:tcPr/>
                </a:tc>
              </a:tr>
              <a:tr h="625795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3rd </a:t>
                      </a:r>
                    </a:p>
                    <a:p>
                      <a:pPr algn="ctr"/>
                      <a:r>
                        <a:rPr lang="es-ES" sz="1600" dirty="0" smtClean="0"/>
                        <a:t>(45 min)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/>
                        <a:t>School</a:t>
                      </a:r>
                      <a:r>
                        <a:rPr lang="es-ES" sz="1600" dirty="0" smtClean="0"/>
                        <a:t> 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10 min. 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/>
                        <a:t>Students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will</a:t>
                      </a:r>
                      <a:r>
                        <a:rPr lang="es-ES" sz="1600" dirty="0" smtClean="0"/>
                        <a:t> be </a:t>
                      </a:r>
                      <a:r>
                        <a:rPr lang="es-ES" sz="1600" dirty="0" err="1" smtClean="0"/>
                        <a:t>asked</a:t>
                      </a:r>
                      <a:r>
                        <a:rPr lang="es-ES" sz="1600" dirty="0" smtClean="0"/>
                        <a:t> to </a:t>
                      </a:r>
                      <a:r>
                        <a:rPr lang="es-ES" sz="1600" dirty="0" err="1" smtClean="0"/>
                        <a:t>talk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about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their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booklets</a:t>
                      </a:r>
                      <a:r>
                        <a:rPr lang="es-ES" sz="1600" dirty="0" smtClean="0"/>
                        <a:t>, </a:t>
                      </a:r>
                      <a:r>
                        <a:rPr lang="es-ES" sz="1600" dirty="0" err="1" smtClean="0"/>
                        <a:t>describing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what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they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did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the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previous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day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using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the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past</a:t>
                      </a:r>
                      <a:r>
                        <a:rPr lang="es-ES" sz="1600" dirty="0" smtClean="0"/>
                        <a:t> and </a:t>
                      </a:r>
                      <a:r>
                        <a:rPr lang="es-ES" sz="1600" dirty="0" err="1" smtClean="0"/>
                        <a:t>some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adjectives</a:t>
                      </a:r>
                      <a:r>
                        <a:rPr lang="es-ES" sz="1600" dirty="0" smtClean="0"/>
                        <a:t>. 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</a:txBody>
                  <a:tcPr/>
                </a:tc>
              </a:tr>
              <a:tr h="625795">
                <a:tc>
                  <a:txBody>
                    <a:bodyPr/>
                    <a:lstStyle/>
                    <a:p>
                      <a:pPr algn="ctr"/>
                      <a:endParaRPr lang="es-E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2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/>
                        <a:t>School</a:t>
                      </a:r>
                      <a:r>
                        <a:rPr lang="es-ES" sz="1600" dirty="0" smtClean="0"/>
                        <a:t> 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10 min. 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WRITING</a:t>
                      </a:r>
                      <a:r>
                        <a:rPr lang="es-ES" sz="1600" dirty="0" smtClean="0"/>
                        <a:t>: </a:t>
                      </a:r>
                      <a:r>
                        <a:rPr lang="es-ES" sz="1600" dirty="0" err="1" smtClean="0"/>
                        <a:t>Students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will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form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groups</a:t>
                      </a:r>
                      <a:r>
                        <a:rPr lang="es-ES" sz="1600" dirty="0" smtClean="0"/>
                        <a:t> and </a:t>
                      </a:r>
                      <a:r>
                        <a:rPr lang="es-ES" sz="1600" dirty="0" err="1" smtClean="0"/>
                        <a:t>they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will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invent</a:t>
                      </a:r>
                      <a:r>
                        <a:rPr lang="es-ES" sz="1600" dirty="0" smtClean="0"/>
                        <a:t> a </a:t>
                      </a:r>
                      <a:r>
                        <a:rPr lang="es-ES" sz="1600" dirty="0" err="1" smtClean="0"/>
                        <a:t>poem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choosing</a:t>
                      </a:r>
                      <a:r>
                        <a:rPr lang="es-ES" sz="1600" baseline="0" dirty="0" smtClean="0"/>
                        <a:t> 4 of </a:t>
                      </a:r>
                      <a:r>
                        <a:rPr lang="es-ES" sz="1600" baseline="0" dirty="0" err="1" smtClean="0"/>
                        <a:t>the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cities</a:t>
                      </a:r>
                      <a:r>
                        <a:rPr lang="es-ES" sz="1600" baseline="0" dirty="0" smtClean="0"/>
                        <a:t> 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/>
                        <a:t>Paper</a:t>
                      </a:r>
                      <a:r>
                        <a:rPr lang="es-ES" sz="1600" dirty="0" smtClean="0"/>
                        <a:t> and </a:t>
                      </a:r>
                      <a:r>
                        <a:rPr lang="es-ES" sz="1600" dirty="0" err="1" smtClean="0"/>
                        <a:t>pens</a:t>
                      </a:r>
                      <a:endParaRPr lang="es-ES" sz="1600" dirty="0"/>
                    </a:p>
                  </a:txBody>
                  <a:tcPr/>
                </a:tc>
              </a:tr>
              <a:tr h="625795">
                <a:tc>
                  <a:txBody>
                    <a:bodyPr/>
                    <a:lstStyle/>
                    <a:p>
                      <a:pPr algn="ctr"/>
                      <a:endParaRPr lang="es-E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3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/>
                        <a:t>School</a:t>
                      </a:r>
                      <a:r>
                        <a:rPr lang="es-ES" sz="1600" dirty="0" smtClean="0"/>
                        <a:t>  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20 min. 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ARTS</a:t>
                      </a:r>
                      <a:r>
                        <a:rPr lang="es-ES" sz="1600" dirty="0" smtClean="0"/>
                        <a:t>: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dirty="0" err="1" smtClean="0"/>
                        <a:t>Students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will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make</a:t>
                      </a:r>
                      <a:r>
                        <a:rPr lang="es-ES" sz="1600" dirty="0" smtClean="0"/>
                        <a:t> a collage </a:t>
                      </a:r>
                      <a:r>
                        <a:rPr lang="es-ES" sz="1600" dirty="0" err="1" smtClean="0"/>
                        <a:t>related</a:t>
                      </a:r>
                      <a:r>
                        <a:rPr lang="es-ES" sz="1600" dirty="0" smtClean="0"/>
                        <a:t> to </a:t>
                      </a:r>
                      <a:r>
                        <a:rPr lang="es-ES" sz="1600" dirty="0" err="1" smtClean="0"/>
                        <a:t>the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poem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from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the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previous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activity</a:t>
                      </a:r>
                      <a:r>
                        <a:rPr lang="es-ES" sz="1600" dirty="0" smtClean="0"/>
                        <a:t>. 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/>
                        <a:t>Different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materials</a:t>
                      </a:r>
                      <a:r>
                        <a:rPr lang="es-ES" sz="1600" dirty="0" smtClean="0"/>
                        <a:t> and magazines. </a:t>
                      </a:r>
                      <a:endParaRPr lang="es-E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56" y="6343404"/>
            <a:ext cx="113395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55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1884" y="332656"/>
            <a:ext cx="9016875" cy="763488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CHUCK BERRY AND THE 50´S MUSIC</a:t>
            </a:r>
            <a:endParaRPr lang="es-ES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1461" y="1340768"/>
            <a:ext cx="2319359" cy="3096344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670820" y="1340768"/>
            <a:ext cx="3279576" cy="4831432"/>
          </a:xfrm>
        </p:spPr>
        <p:txBody>
          <a:bodyPr/>
          <a:lstStyle/>
          <a:p>
            <a:r>
              <a:rPr lang="en-US" dirty="0"/>
              <a:t>Charles Edward Anderson "Chuck" Berry born Oct 18, 1926 is an American guitarist, singer and songwriter, one of the pioneers of rock and roll </a:t>
            </a:r>
            <a:r>
              <a:rPr lang="en-US" dirty="0" smtClean="0"/>
              <a:t>music.</a:t>
            </a:r>
            <a:r>
              <a:rPr lang="en-US" dirty="0"/>
              <a:t> </a:t>
            </a:r>
            <a:r>
              <a:rPr lang="en-US" dirty="0" smtClean="0"/>
              <a:t>His </a:t>
            </a:r>
            <a:r>
              <a:rPr lang="en-US" dirty="0"/>
              <a:t>lyrics </a:t>
            </a:r>
            <a:r>
              <a:rPr lang="en-US" dirty="0" smtClean="0"/>
              <a:t>are focused </a:t>
            </a:r>
            <a:r>
              <a:rPr lang="en-US" dirty="0"/>
              <a:t>on teen </a:t>
            </a:r>
            <a:r>
              <a:rPr lang="en-US" dirty="0" smtClean="0"/>
              <a:t>life.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916" y="6343466"/>
            <a:ext cx="1133954" cy="39627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742484" y="1335302"/>
            <a:ext cx="4824536" cy="5078313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2400" dirty="0" smtClean="0"/>
              <a:t> 50´s </a:t>
            </a:r>
            <a:r>
              <a:rPr lang="es-ES" sz="2400" dirty="0" err="1" smtClean="0"/>
              <a:t>Playlist</a:t>
            </a:r>
            <a:r>
              <a:rPr lang="es-ES" sz="2400" dirty="0" smtClean="0"/>
              <a:t> </a:t>
            </a:r>
          </a:p>
          <a:p>
            <a:pPr algn="ctr">
              <a:lnSpc>
                <a:spcPct val="90000"/>
              </a:lnSpc>
            </a:pPr>
            <a:endParaRPr lang="es-E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400" b="1" i="1" dirty="0" smtClean="0"/>
              <a:t>Great </a:t>
            </a:r>
            <a:r>
              <a:rPr lang="es-ES" sz="2400" b="1" i="1" dirty="0" err="1" smtClean="0"/>
              <a:t>Balls</a:t>
            </a:r>
            <a:r>
              <a:rPr lang="es-ES" sz="2400" b="1" i="1" dirty="0" smtClean="0"/>
              <a:t> of </a:t>
            </a:r>
            <a:r>
              <a:rPr lang="es-ES" sz="2400" b="1" i="1" dirty="0" err="1" smtClean="0"/>
              <a:t>Fire</a:t>
            </a:r>
            <a:r>
              <a:rPr lang="es-ES" sz="2400" b="1" i="1" dirty="0" smtClean="0"/>
              <a:t> </a:t>
            </a:r>
            <a:r>
              <a:rPr lang="es-ES" sz="2400" dirty="0" smtClean="0"/>
              <a:t>(Jerry Lee Lewis)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400" b="1" i="1" dirty="0" err="1" smtClean="0"/>
              <a:t>Route</a:t>
            </a:r>
            <a:r>
              <a:rPr lang="es-ES" sz="2400" b="1" i="1" dirty="0" smtClean="0"/>
              <a:t> 66 </a:t>
            </a:r>
            <a:r>
              <a:rPr lang="es-ES" sz="2400" dirty="0" smtClean="0"/>
              <a:t>(Chuck Berry)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400" b="1" i="1" dirty="0" smtClean="0"/>
              <a:t>In </a:t>
            </a:r>
            <a:r>
              <a:rPr lang="es-ES" sz="2400" b="1" i="1" dirty="0" err="1" smtClean="0"/>
              <a:t>the</a:t>
            </a:r>
            <a:r>
              <a:rPr lang="es-ES" sz="2400" b="1" i="1" dirty="0" smtClean="0"/>
              <a:t> </a:t>
            </a:r>
            <a:r>
              <a:rPr lang="es-ES" sz="2400" b="1" i="1" dirty="0" err="1" smtClean="0"/>
              <a:t>Mood</a:t>
            </a:r>
            <a:r>
              <a:rPr lang="es-ES" sz="2400" b="1" i="1" dirty="0" smtClean="0"/>
              <a:t> </a:t>
            </a:r>
            <a:r>
              <a:rPr lang="es-ES" sz="2400" dirty="0" smtClean="0"/>
              <a:t>(Glenn Miller)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400" b="1" i="1" dirty="0" smtClean="0"/>
              <a:t>Teddy Bear </a:t>
            </a:r>
            <a:r>
              <a:rPr lang="es-ES" sz="2400" dirty="0" smtClean="0"/>
              <a:t>(Elvis Presley)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400" b="1" i="1" dirty="0" err="1" smtClean="0"/>
              <a:t>The</a:t>
            </a:r>
            <a:r>
              <a:rPr lang="es-ES" sz="2400" b="1" i="1" dirty="0" smtClean="0"/>
              <a:t> Twist </a:t>
            </a:r>
            <a:r>
              <a:rPr lang="es-ES" sz="2400" dirty="0" smtClean="0"/>
              <a:t>(</a:t>
            </a:r>
            <a:r>
              <a:rPr lang="es-ES" sz="2400" dirty="0" err="1" smtClean="0"/>
              <a:t>Chubby</a:t>
            </a:r>
            <a:r>
              <a:rPr lang="es-ES" sz="2400" dirty="0" smtClean="0"/>
              <a:t> </a:t>
            </a:r>
            <a:r>
              <a:rPr lang="es-ES" sz="2400" dirty="0" err="1" smtClean="0"/>
              <a:t>Checker</a:t>
            </a:r>
            <a:r>
              <a:rPr lang="es-ES" sz="2400" dirty="0" smtClean="0"/>
              <a:t>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400" b="1" i="1" dirty="0" smtClean="0"/>
              <a:t>La Bamba </a:t>
            </a:r>
            <a:r>
              <a:rPr lang="es-ES" sz="2400" dirty="0" smtClean="0"/>
              <a:t>(</a:t>
            </a:r>
            <a:r>
              <a:rPr lang="es-ES" sz="2400" dirty="0" err="1" smtClean="0"/>
              <a:t>Richie</a:t>
            </a:r>
            <a:r>
              <a:rPr lang="es-ES" sz="2400" dirty="0" smtClean="0"/>
              <a:t> </a:t>
            </a:r>
            <a:r>
              <a:rPr lang="es-ES" sz="2400" dirty="0" err="1" smtClean="0"/>
              <a:t>Valens</a:t>
            </a:r>
            <a:r>
              <a:rPr lang="es-ES" sz="2400" dirty="0" smtClean="0"/>
              <a:t>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400" b="1" i="1" dirty="0" smtClean="0"/>
              <a:t>Be </a:t>
            </a:r>
            <a:r>
              <a:rPr lang="es-ES" sz="2400" b="1" i="1" dirty="0" err="1" smtClean="0"/>
              <a:t>my</a:t>
            </a:r>
            <a:r>
              <a:rPr lang="es-ES" sz="2400" b="1" i="1" dirty="0" smtClean="0"/>
              <a:t> </a:t>
            </a:r>
            <a:r>
              <a:rPr lang="es-ES" sz="2400" b="1" i="1" dirty="0" err="1" smtClean="0"/>
              <a:t>baby</a:t>
            </a:r>
            <a:r>
              <a:rPr lang="es-ES" sz="2400" b="1" i="1" dirty="0" smtClean="0"/>
              <a:t> </a:t>
            </a:r>
            <a:r>
              <a:rPr lang="es-ES" sz="2400" dirty="0" smtClean="0"/>
              <a:t>(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Ronettes</a:t>
            </a:r>
            <a:r>
              <a:rPr lang="es-ES" sz="2400" dirty="0" smtClean="0"/>
              <a:t>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400" b="1" i="1" dirty="0" err="1" smtClean="0"/>
              <a:t>Never</a:t>
            </a:r>
            <a:r>
              <a:rPr lang="es-ES" sz="2400" b="1" i="1" dirty="0" smtClean="0"/>
              <a:t> </a:t>
            </a:r>
            <a:r>
              <a:rPr lang="es-ES" sz="2400" b="1" i="1" dirty="0" err="1" smtClean="0"/>
              <a:t>on</a:t>
            </a:r>
            <a:r>
              <a:rPr lang="es-ES" sz="2400" b="1" i="1" dirty="0" smtClean="0"/>
              <a:t> </a:t>
            </a:r>
            <a:r>
              <a:rPr lang="es-ES" sz="2400" b="1" i="1" dirty="0" err="1" smtClean="0"/>
              <a:t>Sunday</a:t>
            </a:r>
            <a:r>
              <a:rPr lang="es-ES" sz="2400" b="1" i="1" dirty="0" smtClean="0"/>
              <a:t> </a:t>
            </a:r>
            <a:r>
              <a:rPr lang="es-ES" sz="2400" dirty="0" smtClean="0"/>
              <a:t>(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Chordettes</a:t>
            </a:r>
            <a:r>
              <a:rPr lang="es-ES" sz="2400" dirty="0" smtClean="0"/>
              <a:t>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400" b="1" i="1" dirty="0" smtClean="0"/>
              <a:t>California </a:t>
            </a:r>
            <a:r>
              <a:rPr lang="es-ES" sz="2400" b="1" i="1" dirty="0" err="1" smtClean="0"/>
              <a:t>Dreaming</a:t>
            </a:r>
            <a:r>
              <a:rPr lang="es-ES" sz="2400" b="1" i="1" dirty="0" smtClean="0"/>
              <a:t> </a:t>
            </a:r>
            <a:r>
              <a:rPr lang="es-ES" sz="2400" dirty="0" smtClean="0"/>
              <a:t>(</a:t>
            </a:r>
            <a:r>
              <a:rPr lang="es-ES" sz="2400" dirty="0" err="1" smtClean="0"/>
              <a:t>The</a:t>
            </a:r>
            <a:r>
              <a:rPr lang="es-ES" sz="2400" dirty="0" smtClean="0"/>
              <a:t> mamas and </a:t>
            </a:r>
            <a:r>
              <a:rPr lang="es-ES" sz="2400" dirty="0" err="1" smtClean="0"/>
              <a:t>The</a:t>
            </a:r>
            <a:r>
              <a:rPr lang="es-ES" sz="2400" dirty="0" smtClean="0"/>
              <a:t> Papas)</a:t>
            </a:r>
          </a:p>
          <a:p>
            <a:pPr algn="ctr">
              <a:lnSpc>
                <a:spcPct val="90000"/>
              </a:lnSpc>
            </a:pPr>
            <a:endParaRPr lang="es-ES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351461" y="4653136"/>
            <a:ext cx="2070543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200" dirty="0" smtClean="0"/>
              <a:t>Pinterest </a:t>
            </a:r>
            <a:r>
              <a:rPr lang="es-ES" sz="1200" dirty="0" err="1" smtClean="0"/>
              <a:t>picture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51716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549796" y="366863"/>
            <a:ext cx="5623619" cy="651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400" b="1" dirty="0" smtClean="0"/>
              <a:t>“</a:t>
            </a:r>
            <a:r>
              <a:rPr lang="es-ES" sz="2400" b="1" dirty="0" err="1" smtClean="0"/>
              <a:t>Route</a:t>
            </a:r>
            <a:r>
              <a:rPr lang="es-ES" sz="2400" b="1" dirty="0" smtClean="0"/>
              <a:t> 66 “ </a:t>
            </a:r>
            <a:r>
              <a:rPr lang="es-ES" sz="2400" b="1" dirty="0" err="1" smtClean="0"/>
              <a:t>lyrics</a:t>
            </a:r>
            <a:r>
              <a:rPr lang="es-ES" sz="2400" b="1" dirty="0" smtClean="0"/>
              <a:t> </a:t>
            </a:r>
          </a:p>
          <a:p>
            <a:pPr>
              <a:lnSpc>
                <a:spcPct val="90000"/>
              </a:lnSpc>
            </a:pPr>
            <a:endParaRPr lang="es-ES" sz="2400" dirty="0" smtClean="0"/>
          </a:p>
          <a:p>
            <a:pPr>
              <a:lnSpc>
                <a:spcPct val="90000"/>
              </a:lnSpc>
            </a:pPr>
            <a:r>
              <a:rPr lang="en-US" sz="1600" dirty="0"/>
              <a:t>Well if you ever plan to motor west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Just take my way it's the highway that's the best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Get your kicks on Route 66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Well it winds from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Chicago</a:t>
            </a:r>
            <a:r>
              <a:rPr lang="en-US" sz="1600" dirty="0" smtClean="0"/>
              <a:t> </a:t>
            </a:r>
            <a:r>
              <a:rPr lang="en-US" sz="1600" dirty="0"/>
              <a:t>to L.A.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More than 2000 miles all the way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Get your kicks on Route 66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Well it goes from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St Louis</a:t>
            </a:r>
            <a:r>
              <a:rPr lang="en-US" sz="1600" dirty="0"/>
              <a:t>, down to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Missouri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Oklahoma </a:t>
            </a:r>
            <a:r>
              <a:rPr lang="en-US" sz="1600" dirty="0"/>
              <a:t>city looks oh so pretty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You'll see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Amarillo</a:t>
            </a:r>
            <a:r>
              <a:rPr lang="en-US" sz="1600" dirty="0"/>
              <a:t> and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Gallup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New Mexico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Flagstaff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Arizona</a:t>
            </a:r>
            <a:r>
              <a:rPr lang="en-US" sz="1600" dirty="0"/>
              <a:t> don't forget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Winona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Kingsman</a:t>
            </a:r>
            <a:r>
              <a:rPr lang="en-US" sz="1600" dirty="0" smtClean="0"/>
              <a:t>,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Barstaw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San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Bernadino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dirty="0"/>
              <a:t>Would you get hip to this kindly trip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And take that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California</a:t>
            </a:r>
            <a:r>
              <a:rPr lang="en-US" sz="1600" dirty="0"/>
              <a:t> trip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Get your kick on Route 66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It goes from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St. Louis</a:t>
            </a:r>
            <a:r>
              <a:rPr lang="en-US" sz="1600" dirty="0"/>
              <a:t>, down to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Missouri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Oklahoma</a:t>
            </a:r>
            <a:r>
              <a:rPr lang="en-US" sz="1600" dirty="0"/>
              <a:t> city looks oh so pretty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You'll see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Amarillo</a:t>
            </a:r>
            <a:r>
              <a:rPr lang="en-US" sz="1600" dirty="0"/>
              <a:t> and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Gallup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New Mexico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Flagstaff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Arizona</a:t>
            </a:r>
            <a:r>
              <a:rPr lang="en-US" sz="1600" dirty="0"/>
              <a:t> don't forget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Winona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Kingsman</a:t>
            </a:r>
            <a:r>
              <a:rPr lang="en-US" sz="1600" dirty="0"/>
              <a:t>,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Barstaw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San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Bernadino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dirty="0"/>
              <a:t>Would you get hip to this kindly trip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Take that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California</a:t>
            </a:r>
            <a:r>
              <a:rPr lang="en-US" sz="1600" dirty="0"/>
              <a:t> trip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Get your kicks on Route 66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Get your kicks on Route 66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And I'll meet you on Route 62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Get your kicks on Route 66</a:t>
            </a:r>
          </a:p>
          <a:p>
            <a:pPr>
              <a:lnSpc>
                <a:spcPct val="90000"/>
              </a:lnSpc>
            </a:pPr>
            <a:endParaRPr lang="es-ES" sz="16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468" y="692696"/>
            <a:ext cx="2664296" cy="266429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9361711" y="1052736"/>
            <a:ext cx="201622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400" dirty="0" smtClean="0"/>
              <a:t>Pinterest </a:t>
            </a:r>
            <a:r>
              <a:rPr lang="es-ES" sz="1400" dirty="0" err="1" smtClean="0"/>
              <a:t>picture</a:t>
            </a:r>
            <a:endParaRPr lang="es-ES" sz="14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t="24616" b="24615"/>
          <a:stretch/>
        </p:blipFill>
        <p:spPr>
          <a:xfrm>
            <a:off x="7030516" y="3447308"/>
            <a:ext cx="3096344" cy="279000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9766820" y="4077072"/>
            <a:ext cx="198163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s-ES" dirty="0"/>
              <a:t>Pinterest </a:t>
            </a:r>
            <a:r>
              <a:rPr lang="es-ES" dirty="0" err="1"/>
              <a:t>picture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707" y="6237311"/>
            <a:ext cx="113395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74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4683" b="14264"/>
          <a:stretch/>
        </p:blipFill>
        <p:spPr>
          <a:xfrm>
            <a:off x="2277988" y="1484784"/>
            <a:ext cx="6912768" cy="491170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782044" y="404664"/>
            <a:ext cx="5036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ROUTE 66 MAP</a:t>
            </a:r>
            <a:endParaRPr lang="es-ES" sz="54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908" y="6198352"/>
            <a:ext cx="113395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3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49796" y="332656"/>
            <a:ext cx="237626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2400" b="1" dirty="0" smtClean="0">
                <a:solidFill>
                  <a:srgbClr val="0070C0"/>
                </a:solidFill>
              </a:rPr>
              <a:t>ARTS PROJECT</a:t>
            </a:r>
            <a:endParaRPr lang="es-ES" sz="2400" b="1"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924" y="6237312"/>
            <a:ext cx="1133954" cy="3962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92" y="577565"/>
            <a:ext cx="2675115" cy="20063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1" y="3141473"/>
            <a:ext cx="3515209" cy="263640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/>
          <a:stretch/>
        </p:blipFill>
        <p:spPr>
          <a:xfrm>
            <a:off x="5446340" y="3489315"/>
            <a:ext cx="3600400" cy="234249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470" y="464989"/>
            <a:ext cx="203169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30116" y="260648"/>
            <a:ext cx="5884910" cy="69148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MEETING MY EXPECTATIONS</a:t>
            </a:r>
            <a:endParaRPr lang="en-US"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924" y="6237312"/>
            <a:ext cx="1133954" cy="39627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49796" y="1124744"/>
            <a:ext cx="11449272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400" dirty="0" err="1" smtClean="0"/>
              <a:t>This</a:t>
            </a:r>
            <a:r>
              <a:rPr lang="es-ES" sz="2400" dirty="0" smtClean="0"/>
              <a:t> </a:t>
            </a:r>
            <a:r>
              <a:rPr lang="es-ES" sz="2400" dirty="0" err="1" smtClean="0"/>
              <a:t>course</a:t>
            </a:r>
            <a:r>
              <a:rPr lang="es-ES" sz="2400" dirty="0" smtClean="0"/>
              <a:t> has </a:t>
            </a:r>
            <a:r>
              <a:rPr lang="es-ES" sz="2400" dirty="0" err="1" smtClean="0"/>
              <a:t>been</a:t>
            </a:r>
            <a:r>
              <a:rPr lang="es-ES" sz="2400" dirty="0" smtClean="0"/>
              <a:t> </a:t>
            </a:r>
            <a:r>
              <a:rPr lang="es-ES" sz="2400" dirty="0" err="1" smtClean="0"/>
              <a:t>very</a:t>
            </a:r>
            <a:r>
              <a:rPr lang="es-ES" sz="2400" dirty="0" smtClean="0"/>
              <a:t> </a:t>
            </a:r>
            <a:r>
              <a:rPr lang="es-ES" sz="2400" dirty="0" err="1" smtClean="0"/>
              <a:t>interesting</a:t>
            </a:r>
            <a:r>
              <a:rPr lang="es-ES" sz="2400" dirty="0" smtClean="0"/>
              <a:t>. </a:t>
            </a:r>
            <a:r>
              <a:rPr lang="es-ES" sz="2400" dirty="0" err="1" smtClean="0"/>
              <a:t>It</a:t>
            </a:r>
            <a:r>
              <a:rPr lang="es-ES" sz="2400" dirty="0" smtClean="0"/>
              <a:t> has </a:t>
            </a:r>
            <a:r>
              <a:rPr lang="es-ES" sz="2400" dirty="0" err="1" smtClean="0"/>
              <a:t>given</a:t>
            </a:r>
            <a:r>
              <a:rPr lang="es-ES" sz="2400" dirty="0" smtClean="0"/>
              <a:t> </a:t>
            </a:r>
            <a:r>
              <a:rPr lang="es-ES" sz="2400" dirty="0" err="1" smtClean="0"/>
              <a:t>us</a:t>
            </a:r>
            <a:r>
              <a:rPr lang="es-ES" sz="2400" dirty="0" smtClean="0"/>
              <a:t> </a:t>
            </a:r>
            <a:r>
              <a:rPr lang="es-ES" sz="2400" dirty="0" err="1" smtClean="0"/>
              <a:t>lots</a:t>
            </a:r>
            <a:r>
              <a:rPr lang="es-ES" sz="2400" dirty="0" smtClean="0"/>
              <a:t> of </a:t>
            </a:r>
            <a:r>
              <a:rPr lang="es-ES" sz="2400" dirty="0" err="1" smtClean="0"/>
              <a:t>tools</a:t>
            </a:r>
            <a:r>
              <a:rPr lang="es-ES" sz="2400" dirty="0" smtClean="0"/>
              <a:t> to </a:t>
            </a:r>
            <a:r>
              <a:rPr lang="es-ES" sz="2400" dirty="0" err="1" smtClean="0"/>
              <a:t>integrate</a:t>
            </a:r>
            <a:r>
              <a:rPr lang="es-ES" sz="2400" dirty="0" smtClean="0"/>
              <a:t> </a:t>
            </a:r>
            <a:r>
              <a:rPr lang="es-ES" sz="2400" dirty="0" err="1" smtClean="0"/>
              <a:t>music</a:t>
            </a:r>
            <a:r>
              <a:rPr lang="es-ES" sz="2400" dirty="0" smtClean="0"/>
              <a:t> and visual </a:t>
            </a:r>
            <a:r>
              <a:rPr lang="es-ES" sz="2400" dirty="0" err="1" smtClean="0"/>
              <a:t>arts</a:t>
            </a:r>
            <a:r>
              <a:rPr lang="es-ES" sz="2400" dirty="0" smtClean="0"/>
              <a:t> in </a:t>
            </a:r>
            <a:r>
              <a:rPr lang="es-ES" sz="2400" dirty="0" err="1" smtClean="0"/>
              <a:t>the</a:t>
            </a:r>
            <a:r>
              <a:rPr lang="es-ES" sz="2400" dirty="0" smtClean="0"/>
              <a:t> English </a:t>
            </a:r>
            <a:r>
              <a:rPr lang="es-ES" sz="2400" dirty="0" err="1" smtClean="0"/>
              <a:t>classroom</a:t>
            </a:r>
            <a:r>
              <a:rPr lang="es-ES" sz="2400" dirty="0" smtClean="0"/>
              <a:t>. </a:t>
            </a:r>
          </a:p>
          <a:p>
            <a:pPr>
              <a:lnSpc>
                <a:spcPct val="90000"/>
              </a:lnSpc>
            </a:pPr>
            <a:r>
              <a:rPr lang="es-ES" sz="2400" dirty="0" smtClean="0"/>
              <a:t>He </a:t>
            </a:r>
            <a:r>
              <a:rPr lang="es-ES" sz="2400" dirty="0" err="1" smtClean="0"/>
              <a:t>have</a:t>
            </a:r>
            <a:r>
              <a:rPr lang="es-ES" sz="2400" dirty="0" smtClean="0"/>
              <a:t> </a:t>
            </a:r>
            <a:r>
              <a:rPr lang="es-ES" sz="2400" dirty="0" err="1" smtClean="0"/>
              <a:t>learnt</a:t>
            </a:r>
            <a:r>
              <a:rPr lang="es-ES" sz="2400" dirty="0" smtClean="0"/>
              <a:t> </a:t>
            </a:r>
            <a:r>
              <a:rPr lang="es-ES" sz="2400" dirty="0" err="1" smtClean="0"/>
              <a:t>about</a:t>
            </a:r>
            <a:r>
              <a:rPr lang="es-ES" sz="2400" dirty="0" smtClean="0"/>
              <a:t> jazz, blues and </a:t>
            </a:r>
            <a:r>
              <a:rPr lang="es-ES" sz="2400" dirty="0" err="1" smtClean="0"/>
              <a:t>other</a:t>
            </a:r>
            <a:r>
              <a:rPr lang="es-ES" sz="2400" dirty="0"/>
              <a:t> </a:t>
            </a:r>
            <a:r>
              <a:rPr lang="es-ES" sz="2400" dirty="0" err="1" smtClean="0"/>
              <a:t>types</a:t>
            </a:r>
            <a:r>
              <a:rPr lang="es-ES" sz="2400" dirty="0" smtClean="0"/>
              <a:t> of </a:t>
            </a:r>
            <a:r>
              <a:rPr lang="es-ES" sz="2400" dirty="0" err="1" smtClean="0"/>
              <a:t>music</a:t>
            </a:r>
            <a:r>
              <a:rPr lang="es-ES" sz="2400" dirty="0" smtClean="0"/>
              <a:t> and </a:t>
            </a:r>
            <a:r>
              <a:rPr lang="es-ES" sz="2400" dirty="0" err="1" smtClean="0"/>
              <a:t>it</a:t>
            </a:r>
            <a:r>
              <a:rPr lang="es-ES" sz="2400" dirty="0" smtClean="0"/>
              <a:t> has </a:t>
            </a:r>
            <a:r>
              <a:rPr lang="es-ES" sz="2400" dirty="0" err="1" smtClean="0"/>
              <a:t>been</a:t>
            </a:r>
            <a:r>
              <a:rPr lang="es-ES" sz="2400" dirty="0" smtClean="0"/>
              <a:t> </a:t>
            </a:r>
            <a:r>
              <a:rPr lang="es-ES" sz="2400" dirty="0" err="1" smtClean="0"/>
              <a:t>very</a:t>
            </a:r>
            <a:r>
              <a:rPr lang="es-ES" sz="2400" dirty="0" smtClean="0"/>
              <a:t> </a:t>
            </a:r>
            <a:r>
              <a:rPr lang="es-ES" sz="2400" dirty="0" err="1" smtClean="0"/>
              <a:t>motivating</a:t>
            </a:r>
            <a:r>
              <a:rPr lang="es-ES" sz="2400" dirty="0" smtClean="0"/>
              <a:t>. </a:t>
            </a:r>
            <a:r>
              <a:rPr lang="es-ES" sz="2400" dirty="0" err="1" smtClean="0"/>
              <a:t>Regarding</a:t>
            </a:r>
            <a:r>
              <a:rPr lang="es-ES" sz="2400" dirty="0" smtClean="0"/>
              <a:t> to </a:t>
            </a:r>
            <a:r>
              <a:rPr lang="es-ES" sz="2400" dirty="0" err="1" smtClean="0"/>
              <a:t>arts</a:t>
            </a:r>
            <a:r>
              <a:rPr lang="es-ES" sz="2400" dirty="0" smtClean="0"/>
              <a:t>, </a:t>
            </a:r>
            <a:r>
              <a:rPr lang="es-ES" sz="2400" dirty="0" err="1" smtClean="0"/>
              <a:t>we</a:t>
            </a:r>
            <a:r>
              <a:rPr lang="es-ES" sz="2400" dirty="0" smtClean="0"/>
              <a:t> </a:t>
            </a:r>
            <a:r>
              <a:rPr lang="es-ES" sz="2400" dirty="0" err="1" smtClean="0"/>
              <a:t>have</a:t>
            </a:r>
            <a:r>
              <a:rPr lang="es-ES" sz="2400" dirty="0" smtClean="0"/>
              <a:t> </a:t>
            </a:r>
            <a:r>
              <a:rPr lang="es-ES" sz="2400" dirty="0" err="1" smtClean="0"/>
              <a:t>learnt</a:t>
            </a:r>
            <a:r>
              <a:rPr lang="es-ES" sz="2400" dirty="0" smtClean="0"/>
              <a:t> </a:t>
            </a:r>
            <a:r>
              <a:rPr lang="es-ES" sz="2400" dirty="0" err="1" smtClean="0"/>
              <a:t>how</a:t>
            </a:r>
            <a:r>
              <a:rPr lang="es-ES" sz="2400" dirty="0" smtClean="0"/>
              <a:t> to use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arts</a:t>
            </a:r>
            <a:r>
              <a:rPr lang="es-ES" sz="2400" dirty="0" smtClean="0"/>
              <a:t> </a:t>
            </a:r>
            <a:r>
              <a:rPr lang="es-ES" sz="2400" dirty="0" err="1" smtClean="0"/>
              <a:t>session</a:t>
            </a:r>
            <a:r>
              <a:rPr lang="es-ES" sz="2400" dirty="0" smtClean="0"/>
              <a:t> in </a:t>
            </a:r>
            <a:r>
              <a:rPr lang="es-ES" sz="2400" dirty="0" err="1" smtClean="0"/>
              <a:t>order</a:t>
            </a:r>
            <a:r>
              <a:rPr lang="es-ES" sz="2400" dirty="0" smtClean="0"/>
              <a:t> to </a:t>
            </a:r>
            <a:r>
              <a:rPr lang="es-ES" sz="2400" dirty="0" err="1" smtClean="0"/>
              <a:t>improve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students</a:t>
            </a:r>
            <a:r>
              <a:rPr lang="es-ES" sz="2400" dirty="0" smtClean="0"/>
              <a:t> </a:t>
            </a:r>
            <a:r>
              <a:rPr lang="es-ES" sz="2400" dirty="0" err="1" smtClean="0"/>
              <a:t>speaking</a:t>
            </a:r>
            <a:r>
              <a:rPr lang="es-ES" sz="2400" dirty="0" smtClean="0"/>
              <a:t> </a:t>
            </a:r>
            <a:r>
              <a:rPr lang="es-ES" sz="2400" dirty="0" err="1" smtClean="0"/>
              <a:t>skills</a:t>
            </a:r>
            <a:r>
              <a:rPr lang="es-ES" sz="2400" dirty="0" smtClean="0"/>
              <a:t>. </a:t>
            </a:r>
          </a:p>
          <a:p>
            <a:pPr>
              <a:lnSpc>
                <a:spcPct val="90000"/>
              </a:lnSpc>
            </a:pPr>
            <a:endParaRPr lang="es-ES" sz="2400" dirty="0"/>
          </a:p>
          <a:p>
            <a:pPr>
              <a:lnSpc>
                <a:spcPct val="90000"/>
              </a:lnSpc>
            </a:pPr>
            <a:r>
              <a:rPr lang="es-ES" sz="2400" dirty="0" err="1" smtClean="0"/>
              <a:t>These</a:t>
            </a:r>
            <a:r>
              <a:rPr lang="es-ES" sz="2400" dirty="0" smtClean="0"/>
              <a:t> are </a:t>
            </a:r>
            <a:r>
              <a:rPr lang="es-ES" sz="2400" dirty="0" err="1" smtClean="0"/>
              <a:t>some</a:t>
            </a:r>
            <a:r>
              <a:rPr lang="es-ES" sz="2400" dirty="0" smtClean="0"/>
              <a:t>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thing</a:t>
            </a:r>
            <a:r>
              <a:rPr lang="es-ES" sz="2400" dirty="0" smtClean="0"/>
              <a:t> </a:t>
            </a:r>
            <a:r>
              <a:rPr lang="es-ES" sz="2400" dirty="0" err="1" smtClean="0"/>
              <a:t>we</a:t>
            </a:r>
            <a:r>
              <a:rPr lang="es-ES" sz="2400" dirty="0" smtClean="0"/>
              <a:t> </a:t>
            </a:r>
            <a:r>
              <a:rPr lang="es-ES" sz="2400" dirty="0" err="1" smtClean="0"/>
              <a:t>have</a:t>
            </a:r>
            <a:r>
              <a:rPr lang="es-ES" sz="2400" dirty="0" smtClean="0"/>
              <a:t> done </a:t>
            </a:r>
            <a:r>
              <a:rPr lang="es-ES" sz="2400" dirty="0" err="1" smtClean="0"/>
              <a:t>during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course</a:t>
            </a:r>
            <a:r>
              <a:rPr lang="es-ES" sz="2400" dirty="0" smtClean="0"/>
              <a:t>: </a:t>
            </a: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1" y="3697546"/>
            <a:ext cx="1371216" cy="13712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/>
          <a:stretch/>
        </p:blipFill>
        <p:spPr>
          <a:xfrm>
            <a:off x="582485" y="5274405"/>
            <a:ext cx="998689" cy="118310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0" t="8400" r="3401" b="-399"/>
          <a:stretch/>
        </p:blipFill>
        <p:spPr>
          <a:xfrm>
            <a:off x="3677208" y="3827284"/>
            <a:ext cx="1756947" cy="248295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30" y="4077073"/>
            <a:ext cx="1470042" cy="196005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202" y="3777798"/>
            <a:ext cx="2154796" cy="161609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174" y="3741703"/>
            <a:ext cx="1779662" cy="237288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49" y="4025289"/>
            <a:ext cx="1635646" cy="218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79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NorthAmerica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966950C-AB16-425E-ABCF-F42282A13A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Serie de mapamundis, presentación de Norteamérica (pantalla panorámica)</Template>
  <TotalTime>0</TotalTime>
  <Words>869</Words>
  <Application>Microsoft Office PowerPoint</Application>
  <PresentationFormat>Personalizado</PresentationFormat>
  <Paragraphs>159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Britannic Bold</vt:lpstr>
      <vt:lpstr>Century Gothic</vt:lpstr>
      <vt:lpstr>Continental_NorthAmerica_16x9</vt:lpstr>
      <vt:lpstr>MUSIC AND VISUAL ARTS IN THE PRIMARY CLASSROOM</vt:lpstr>
      <vt:lpstr>Final project</vt:lpstr>
      <vt:lpstr>Presentación de PowerPoint</vt:lpstr>
      <vt:lpstr>Presentación de PowerPoint</vt:lpstr>
      <vt:lpstr>CHUCK BERRY AND THE 50´S MUSIC</vt:lpstr>
      <vt:lpstr>Presentación de PowerPoint</vt:lpstr>
      <vt:lpstr>Presentación de PowerPoint</vt:lpstr>
      <vt:lpstr>Presentación de PowerPoint</vt:lpstr>
      <vt:lpstr>MEETING MY EXPECTATIONS</vt:lpstr>
      <vt:lpstr>Most of the pictures from this Project are taken from Pinterest and google , some are personal.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2017-07-12T22:42:17Z</dcterms:created>
  <dcterms:modified xsi:type="dcterms:W3CDTF">2017-07-13T20:06:40Z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TC028048799991</vt:lpwstr>
  </property>
</Properties>
</file>