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46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42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22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18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35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59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31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72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62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51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26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0888-0E43-DF49-8024-CF6C9BE493B9}" type="datetimeFigureOut">
              <a:rPr lang="es-ES" smtClean="0"/>
              <a:t>19/7/18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70FF2-7788-9949-9C8D-7DCC8D2651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dlet.com/shakespeare/tftct4xbic8j" TargetMode="Externa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TAKING THE NEW ADVANCED CURRICULUM INTO THE CLASSROOM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92282" cy="1339719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DIGITAL LESSON PLAN</a:t>
            </a:r>
          </a:p>
          <a:p>
            <a:r>
              <a:rPr lang="es-ES" dirty="0" smtClean="0"/>
              <a:t>4º ESO</a:t>
            </a:r>
          </a:p>
          <a:p>
            <a:r>
              <a:rPr lang="es-ES" dirty="0" smtClean="0"/>
              <a:t>Marta </a:t>
            </a:r>
            <a:r>
              <a:rPr lang="es-ES" dirty="0" err="1" smtClean="0"/>
              <a:t>Bofías</a:t>
            </a:r>
            <a:r>
              <a:rPr lang="es-ES" dirty="0" smtClean="0"/>
              <a:t>, Pilar Frías y Ana Redondo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4482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23568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86129"/>
            <a:ext cx="8229600" cy="530731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6042"/>
              </p:ext>
            </p:extLst>
          </p:nvPr>
        </p:nvGraphicFramePr>
        <p:xfrm>
          <a:off x="271321" y="307454"/>
          <a:ext cx="8415480" cy="6442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7740"/>
                <a:gridCol w="4207740"/>
              </a:tblGrid>
              <a:tr h="490101">
                <a:tc>
                  <a:txBody>
                    <a:bodyPr/>
                    <a:lstStyle/>
                    <a:p>
                      <a:r>
                        <a:rPr lang="es-ES" dirty="0" smtClean="0"/>
                        <a:t>SOURCES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SCAFFOLDING</a:t>
                      </a:r>
                      <a:endParaRPr lang="es-ES" dirty="0"/>
                    </a:p>
                  </a:txBody>
                  <a:tcPr/>
                </a:tc>
              </a:tr>
              <a:tr h="490101">
                <a:tc>
                  <a:txBody>
                    <a:bodyPr/>
                    <a:lstStyle/>
                    <a:p>
                      <a:r>
                        <a:rPr lang="es-ES" dirty="0" smtClean="0"/>
                        <a:t>TV 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ACTIVATING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smtClean="0"/>
                        <a:t>PREVIOUS KNOWLEDGE</a:t>
                      </a:r>
                      <a:endParaRPr lang="es-ES" dirty="0" smtClean="0"/>
                    </a:p>
                  </a:txBody>
                  <a:tcPr/>
                </a:tc>
              </a:tr>
              <a:tr h="6060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COMPLETE THE </a:t>
                      </a:r>
                      <a:r>
                        <a:rPr lang="es-ES" baseline="0" dirty="0" smtClean="0"/>
                        <a:t>VENN DIAGRAMME</a:t>
                      </a:r>
                      <a:endParaRPr lang="es-ES" dirty="0"/>
                    </a:p>
                  </a:txBody>
                  <a:tcPr/>
                </a:tc>
              </a:tr>
              <a:tr h="2139035">
                <a:tc>
                  <a:txBody>
                    <a:bodyPr/>
                    <a:lstStyle/>
                    <a:p>
                      <a:r>
                        <a:rPr lang="es-ES" dirty="0" smtClean="0"/>
                        <a:t>MAGAZINE</a:t>
                      </a:r>
                      <a:r>
                        <a:rPr lang="es-ES" baseline="0" dirty="0" smtClean="0"/>
                        <a:t> ARTICLE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 PRE-READING VOCAB ACTIVITY: WORD BANK</a:t>
                      </a:r>
                    </a:p>
                    <a:p>
                      <a:r>
                        <a:rPr lang="es-ES" dirty="0" smtClean="0"/>
                        <a:t>2. DURING READING: FILL IN A MIND MAP</a:t>
                      </a:r>
                    </a:p>
                    <a:p>
                      <a:r>
                        <a:rPr lang="es-ES" dirty="0" smtClean="0"/>
                        <a:t>3. POST READING: P.E.E</a:t>
                      </a:r>
                      <a:r>
                        <a:rPr lang="es-ES" baseline="0" dirty="0" smtClean="0"/>
                        <a:t> COMPREHENSION TASK</a:t>
                      </a:r>
                      <a:r>
                        <a:rPr lang="es-ES" dirty="0" smtClean="0"/>
                        <a:t> </a:t>
                      </a:r>
                    </a:p>
                    <a:p>
                      <a:r>
                        <a:rPr lang="es-ES" dirty="0" smtClean="0"/>
                        <a:t>4. SPEAKING</a:t>
                      </a:r>
                      <a:r>
                        <a:rPr lang="es-ES" baseline="0" dirty="0" smtClean="0"/>
                        <a:t> IN GROUPS: EXPRESS YOUR POINT OF VIEW ON THE </a:t>
                      </a:r>
                      <a:r>
                        <a:rPr lang="es-ES" baseline="0" dirty="0" smtClean="0"/>
                        <a:t>ISSUE.</a:t>
                      </a:r>
                      <a:endParaRPr lang="es-ES" baseline="0" dirty="0" smtClean="0"/>
                    </a:p>
                  </a:txBody>
                  <a:tcPr/>
                </a:tc>
              </a:tr>
              <a:tr h="49010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385178">
                <a:tc>
                  <a:txBody>
                    <a:bodyPr/>
                    <a:lstStyle/>
                    <a:p>
                      <a:r>
                        <a:rPr lang="es-ES" dirty="0" smtClean="0"/>
                        <a:t>TED TALK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FOLLOW UP ACTIVITY:CHOOSE ONE OF THE FOLLOWING WRITING TASKS.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A. </a:t>
                      </a:r>
                      <a:r>
                        <a:rPr lang="es-ES" baseline="0" dirty="0" smtClean="0"/>
                        <a:t> A BLOG POST ON AIR BRUSHING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B.  YOU</a:t>
                      </a:r>
                      <a:r>
                        <a:rPr lang="es-ES" baseline="0" dirty="0" smtClean="0"/>
                        <a:t> ARE A REPORTER FROM A FASHION MAGAZINE WHO ATTENDED THE TALK. WRITE A REPORT.</a:t>
                      </a:r>
                      <a:endParaRPr lang="es-ES" dirty="0"/>
                    </a:p>
                  </a:txBody>
                  <a:tcPr/>
                </a:tc>
              </a:tr>
              <a:tr h="490101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4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err="1">
                <a:hlinkClick r:id="rId2"/>
              </a:rPr>
              <a:t>padlet.com</a:t>
            </a:r>
            <a:r>
              <a:rPr lang="es-ES" dirty="0">
                <a:hlinkClick r:id="rId2"/>
              </a:rPr>
              <a:t>/</a:t>
            </a:r>
            <a:r>
              <a:rPr lang="es-ES" dirty="0" err="1">
                <a:hlinkClick r:id="rId2"/>
              </a:rPr>
              <a:t>shakespeare</a:t>
            </a:r>
            <a:r>
              <a:rPr lang="es-ES" dirty="0">
                <a:hlinkClick r:id="rId2"/>
              </a:rPr>
              <a:t>/tftct4xbic8j</a:t>
            </a:r>
            <a:endParaRPr lang="es-ES" dirty="0"/>
          </a:p>
        </p:txBody>
      </p:sp>
      <p:pic>
        <p:nvPicPr>
          <p:cNvPr id="5" name="Marcador de contenido 4" descr="Captura de pantalla 2018-07-19 a las 13.27.2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370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127</Words>
  <Application>Microsoft Macintosh PowerPoint</Application>
  <PresentationFormat>Presentación en pantalla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TAKING THE NEW ADVANCED CURRICULUM INTO THE CLASSROOM</vt:lpstr>
      <vt:lpstr>Presentación de PowerPoint</vt:lpstr>
      <vt:lpstr>https://padlet.com/shakespeare/tftct4xbic8j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THE NEW ADVANCED CURRICULUM INTO THE CLASSROOM</dc:title>
  <dc:creator>ana redondo usanos</dc:creator>
  <cp:lastModifiedBy>ana redondo usanos</cp:lastModifiedBy>
  <cp:revision>11</cp:revision>
  <dcterms:created xsi:type="dcterms:W3CDTF">2018-07-18T14:18:00Z</dcterms:created>
  <dcterms:modified xsi:type="dcterms:W3CDTF">2018-07-19T11:29:42Z</dcterms:modified>
</cp:coreProperties>
</file>