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88163" cy="100218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CF85-A74F-487D-8E96-C5FC5BC37190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BB87-5E43-46E8-8A5A-2917DC8FC8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ttp://www.arasaac.org/classes/img/thumbnail.php?i=c2l6ZT0zMDAmcnV0YT0uLi8uLi9yZXBvc2l0b3Jpby9vcmlnaW5hbGVzLzQ2ODYucG5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14290"/>
            <a:ext cx="1785954" cy="1785954"/>
          </a:xfrm>
          <a:prstGeom prst="rect">
            <a:avLst/>
          </a:prstGeom>
          <a:noFill/>
        </p:spPr>
      </p:pic>
      <p:pic>
        <p:nvPicPr>
          <p:cNvPr id="2" name="Picture 4" descr="http://www.arasaac.org/classes/img/thumbnail.php?i=c2l6ZT0zMDAmcnV0YT0uLi8uLi9yZXBvc2l0b3Jpby9vcmlnaW5hbGVzLzcwNjIucG5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57166"/>
            <a:ext cx="1643050" cy="1643050"/>
          </a:xfrm>
          <a:prstGeom prst="rect">
            <a:avLst/>
          </a:prstGeom>
          <a:noFill/>
        </p:spPr>
      </p:pic>
      <p:pic>
        <p:nvPicPr>
          <p:cNvPr id="3" name="Picture 6" descr="http://www.arasaac.org/classes/img/thumbnail.php?i=c2l6ZT0zMDAmcnV0YT0uLi8uLi9yZXBvc2l0b3Jpby9vcmlnaW5hbGVzLzcxNTcucG5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1000108"/>
            <a:ext cx="1071570" cy="1071570"/>
          </a:xfrm>
          <a:prstGeom prst="rect">
            <a:avLst/>
          </a:prstGeom>
          <a:noFill/>
        </p:spPr>
      </p:pic>
      <p:pic>
        <p:nvPicPr>
          <p:cNvPr id="4" name="Picture 6" descr="http://www.arasaac.org/classes/img/thumbnail.php?i=c2l6ZT0zMDAmcnV0YT0uLi8uLi9yZXBvc2l0b3Jpby9vcmlnaW5hbGVzLzY4OTEucG5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08" y="357166"/>
            <a:ext cx="1500178" cy="1500178"/>
          </a:xfrm>
          <a:prstGeom prst="rect">
            <a:avLst/>
          </a:prstGeom>
          <a:noFill/>
        </p:spPr>
      </p:pic>
      <p:cxnSp>
        <p:nvCxnSpPr>
          <p:cNvPr id="5" name="4 Conector recto"/>
          <p:cNvCxnSpPr/>
          <p:nvPr/>
        </p:nvCxnSpPr>
        <p:spPr>
          <a:xfrm rot="16200000" flipH="1">
            <a:off x="4750595" y="464323"/>
            <a:ext cx="1643074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rot="5400000">
            <a:off x="4786314" y="500042"/>
            <a:ext cx="1714512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2" descr="http://www.arasaac.org/classes/img/thumbnail.php?i=c2l6ZT0zMDAmcnV0YT0uLi8uLi9yZXBvc2l0b3Jpby9vcmlnaW5hbGVzLzcxMDIucG5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571744"/>
            <a:ext cx="2000264" cy="2000264"/>
          </a:xfrm>
          <a:prstGeom prst="rect">
            <a:avLst/>
          </a:prstGeom>
          <a:noFill/>
        </p:spPr>
      </p:pic>
      <p:pic>
        <p:nvPicPr>
          <p:cNvPr id="9" name="Picture 16" descr="http://www.arasaac.org/classes/img/thumbnail.php?i=c2l6ZT0zMDAmcnV0YT0uLi8uLi9yZXBvc2l0b3Jpby9vcmlnaW5hbGVzLzY0NjUucG5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28794" y="2857496"/>
            <a:ext cx="1428760" cy="1428760"/>
          </a:xfrm>
          <a:prstGeom prst="rect">
            <a:avLst/>
          </a:prstGeom>
          <a:noFill/>
        </p:spPr>
      </p:pic>
      <p:cxnSp>
        <p:nvCxnSpPr>
          <p:cNvPr id="10" name="9 Conector recto"/>
          <p:cNvCxnSpPr/>
          <p:nvPr/>
        </p:nvCxnSpPr>
        <p:spPr>
          <a:xfrm rot="16200000" flipH="1">
            <a:off x="1821637" y="2750339"/>
            <a:ext cx="1643074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1857356" y="2786058"/>
            <a:ext cx="1714512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8" descr="http://www.colegioaristos.com/instalaciones/patio-escolar-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9290" y="2571744"/>
            <a:ext cx="3214710" cy="1648569"/>
          </a:xfrm>
          <a:prstGeom prst="rect">
            <a:avLst/>
          </a:prstGeom>
          <a:noFill/>
        </p:spPr>
      </p:pic>
      <p:pic>
        <p:nvPicPr>
          <p:cNvPr id="13" name="Picture 20" descr="http://educasaac.educa.madrid.org/uploads/images/201605051512392.png"/>
          <p:cNvPicPr>
            <a:picLocks noChangeAspect="1" noChangeArrowheads="1"/>
          </p:cNvPicPr>
          <p:nvPr/>
        </p:nvPicPr>
        <p:blipFill>
          <a:blip r:embed="rId9"/>
          <a:srcRect l="26979" t="26979" r="29855" b="10071"/>
          <a:stretch>
            <a:fillRect/>
          </a:stretch>
        </p:blipFill>
        <p:spPr bwMode="auto">
          <a:xfrm>
            <a:off x="3428992" y="2643182"/>
            <a:ext cx="1175665" cy="1714512"/>
          </a:xfrm>
          <a:prstGeom prst="rect">
            <a:avLst/>
          </a:prstGeom>
          <a:noFill/>
        </p:spPr>
      </p:pic>
      <p:pic>
        <p:nvPicPr>
          <p:cNvPr id="14" name="Picture 24" descr="Imagen relacionada"/>
          <p:cNvPicPr>
            <a:picLocks noChangeAspect="1" noChangeArrowheads="1"/>
          </p:cNvPicPr>
          <p:nvPr/>
        </p:nvPicPr>
        <p:blipFill>
          <a:blip r:embed="rId10" cstate="print"/>
          <a:srcRect r="11262" b="7562"/>
          <a:stretch>
            <a:fillRect/>
          </a:stretch>
        </p:blipFill>
        <p:spPr bwMode="auto">
          <a:xfrm>
            <a:off x="2714612" y="4786322"/>
            <a:ext cx="1066777" cy="1714512"/>
          </a:xfrm>
          <a:prstGeom prst="rect">
            <a:avLst/>
          </a:prstGeom>
          <a:noFill/>
        </p:spPr>
      </p:pic>
      <p:pic>
        <p:nvPicPr>
          <p:cNvPr id="15" name="Picture 28" descr="http://www.arasaac.org/classes/img/thumbnail.php?i=c2l6ZT0zMDAmcnV0YT0uLi8uLi9yZXBvc2l0b3Jpby9vcmlnaW5hbGVzLzI0NTcucG5n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857752" y="2643182"/>
            <a:ext cx="785818" cy="785818"/>
          </a:xfrm>
          <a:prstGeom prst="rect">
            <a:avLst/>
          </a:prstGeom>
          <a:noFill/>
        </p:spPr>
      </p:pic>
      <p:pic>
        <p:nvPicPr>
          <p:cNvPr id="16" name="Picture 30" descr="https://sites.google.com/a/alnur.tzafonet.org.il/shammel/_/rsrc/1325275017448/home/1/fslalshta/2456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857752" y="3429000"/>
            <a:ext cx="785818" cy="785818"/>
          </a:xfrm>
          <a:prstGeom prst="rect">
            <a:avLst/>
          </a:prstGeom>
          <a:noFill/>
        </p:spPr>
      </p:pic>
      <p:pic>
        <p:nvPicPr>
          <p:cNvPr id="16386" name="Picture 2" descr="http://www.soyvisual.org/sites/default/files/styles/augmentative_resource_lightbox/public/images/sheets/38-coger.jpg?itok=VwNGAxUE"/>
          <p:cNvPicPr>
            <a:picLocks noChangeAspect="1" noChangeArrowheads="1"/>
          </p:cNvPicPr>
          <p:nvPr/>
        </p:nvPicPr>
        <p:blipFill>
          <a:blip r:embed="rId13" cstate="print"/>
          <a:srcRect l="27652" t="2899"/>
          <a:stretch>
            <a:fillRect/>
          </a:stretch>
        </p:blipFill>
        <p:spPr bwMode="auto">
          <a:xfrm>
            <a:off x="6929454" y="214290"/>
            <a:ext cx="1643074" cy="1558375"/>
          </a:xfrm>
          <a:prstGeom prst="rect">
            <a:avLst/>
          </a:prstGeom>
          <a:noFill/>
        </p:spPr>
      </p:pic>
      <p:cxnSp>
        <p:nvCxnSpPr>
          <p:cNvPr id="18" name="17 Conector recto"/>
          <p:cNvCxnSpPr/>
          <p:nvPr/>
        </p:nvCxnSpPr>
        <p:spPr>
          <a:xfrm rot="16200000" flipH="1">
            <a:off x="6893735" y="392885"/>
            <a:ext cx="1643074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5400000">
            <a:off x="6929454" y="428604"/>
            <a:ext cx="1714512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8" name="Picture 4" descr="http://www.newdata.biz/images/servizi/tempestivita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48" y="4643446"/>
            <a:ext cx="1724025" cy="1590675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714348" y="2071678"/>
            <a:ext cx="7397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Cuando esté trabajando puede sonar la sirena. No debo gritar  ni coger nada.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214414" y="4357694"/>
            <a:ext cx="6358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Haremos una fila y sin correr iremos con el /la profe hasta el patio.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714612" y="6488668"/>
            <a:ext cx="3840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Y allí esperaré tranquilo unos minutos 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</cp:revision>
  <dcterms:created xsi:type="dcterms:W3CDTF">2017-10-30T12:18:35Z</dcterms:created>
  <dcterms:modified xsi:type="dcterms:W3CDTF">2017-11-02T10:36:55Z</dcterms:modified>
</cp:coreProperties>
</file>