
<file path=[Content_Types].xml><?xml version="1.0" encoding="utf-8"?>
<Types xmlns="http://schemas.openxmlformats.org/package/2006/content-types">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media/image1.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Lst>
  <p:sldSz cx="6858000" cy="9906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
        <p:nvSpPr>
          <p:cNvPr id="27" name="PlaceHolder 2"/>
          <p:cNvSpPr>
            <a:spLocks noGrp="1"/>
          </p:cNvSpPr>
          <p:nvPr>
            <p:ph type="body"/>
          </p:nvPr>
        </p:nvSpPr>
        <p:spPr>
          <a:xfrm>
            <a:off x="471600" y="2637000"/>
            <a:ext cx="591480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28" name="PlaceHolder 3"/>
          <p:cNvSpPr>
            <a:spLocks noGrp="1"/>
          </p:cNvSpPr>
          <p:nvPr>
            <p:ph type="body"/>
          </p:nvPr>
        </p:nvSpPr>
        <p:spPr>
          <a:xfrm>
            <a:off x="471600" y="5919840"/>
            <a:ext cx="5914800" cy="2997720"/>
          </a:xfrm>
          <a:prstGeom prst="rect">
            <a:avLst/>
          </a:prstGeom>
        </p:spPr>
        <p:txBody>
          <a:bodyPr lIns="0" rIns="0" tIns="0" bIns="0">
            <a:normAutofit/>
          </a:bodyPr>
          <a:p>
            <a:endParaRPr b="0" lang="en-US" sz="2100" spc="-1" strike="noStrike">
              <a:solidFill>
                <a:srgbClr val="000000"/>
              </a:solid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
        <p:nvSpPr>
          <p:cNvPr id="30" name="PlaceHolder 2"/>
          <p:cNvSpPr>
            <a:spLocks noGrp="1"/>
          </p:cNvSpPr>
          <p:nvPr>
            <p:ph type="body"/>
          </p:nvPr>
        </p:nvSpPr>
        <p:spPr>
          <a:xfrm>
            <a:off x="471600" y="263700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31" name="PlaceHolder 3"/>
          <p:cNvSpPr>
            <a:spLocks noGrp="1"/>
          </p:cNvSpPr>
          <p:nvPr>
            <p:ph type="body"/>
          </p:nvPr>
        </p:nvSpPr>
        <p:spPr>
          <a:xfrm>
            <a:off x="3502440" y="263700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32" name="PlaceHolder 4"/>
          <p:cNvSpPr>
            <a:spLocks noGrp="1"/>
          </p:cNvSpPr>
          <p:nvPr>
            <p:ph type="body"/>
          </p:nvPr>
        </p:nvSpPr>
        <p:spPr>
          <a:xfrm>
            <a:off x="3502440" y="591984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33" name="PlaceHolder 5"/>
          <p:cNvSpPr>
            <a:spLocks noGrp="1"/>
          </p:cNvSpPr>
          <p:nvPr>
            <p:ph type="body"/>
          </p:nvPr>
        </p:nvSpPr>
        <p:spPr>
          <a:xfrm>
            <a:off x="471600" y="591984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
        <p:nvSpPr>
          <p:cNvPr id="35" name="PlaceHolder 2"/>
          <p:cNvSpPr>
            <a:spLocks noGrp="1"/>
          </p:cNvSpPr>
          <p:nvPr>
            <p:ph type="body"/>
          </p:nvPr>
        </p:nvSpPr>
        <p:spPr>
          <a:xfrm>
            <a:off x="471600" y="2637000"/>
            <a:ext cx="190440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36" name="PlaceHolder 3"/>
          <p:cNvSpPr>
            <a:spLocks noGrp="1"/>
          </p:cNvSpPr>
          <p:nvPr>
            <p:ph type="body"/>
          </p:nvPr>
        </p:nvSpPr>
        <p:spPr>
          <a:xfrm>
            <a:off x="2471760" y="2637000"/>
            <a:ext cx="190440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37" name="PlaceHolder 4"/>
          <p:cNvSpPr>
            <a:spLocks noGrp="1"/>
          </p:cNvSpPr>
          <p:nvPr>
            <p:ph type="body"/>
          </p:nvPr>
        </p:nvSpPr>
        <p:spPr>
          <a:xfrm>
            <a:off x="4471560" y="2637000"/>
            <a:ext cx="190440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38" name="PlaceHolder 5"/>
          <p:cNvSpPr>
            <a:spLocks noGrp="1"/>
          </p:cNvSpPr>
          <p:nvPr>
            <p:ph type="body"/>
          </p:nvPr>
        </p:nvSpPr>
        <p:spPr>
          <a:xfrm>
            <a:off x="4471560" y="5919840"/>
            <a:ext cx="190440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39" name="PlaceHolder 6"/>
          <p:cNvSpPr>
            <a:spLocks noGrp="1"/>
          </p:cNvSpPr>
          <p:nvPr>
            <p:ph type="body"/>
          </p:nvPr>
        </p:nvSpPr>
        <p:spPr>
          <a:xfrm>
            <a:off x="2471760" y="5919840"/>
            <a:ext cx="190440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40" name="PlaceHolder 7"/>
          <p:cNvSpPr>
            <a:spLocks noGrp="1"/>
          </p:cNvSpPr>
          <p:nvPr>
            <p:ph type="body"/>
          </p:nvPr>
        </p:nvSpPr>
        <p:spPr>
          <a:xfrm>
            <a:off x="471600" y="5919840"/>
            <a:ext cx="1904400" cy="2997720"/>
          </a:xfrm>
          <a:prstGeom prst="rect">
            <a:avLst/>
          </a:prstGeom>
        </p:spPr>
        <p:txBody>
          <a:bodyPr lIns="0" rIns="0" tIns="0" bIns="0">
            <a:normAutofit/>
          </a:bodyPr>
          <a:p>
            <a:endParaRPr b="0" lang="en-US" sz="2100" spc="-1" strike="noStrike">
              <a:solidFill>
                <a:srgbClr val="000000"/>
              </a:solidFill>
              <a:latin typeface="Calibri"/>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
        <p:nvSpPr>
          <p:cNvPr id="47" name="PlaceHolder 2"/>
          <p:cNvSpPr>
            <a:spLocks noGrp="1"/>
          </p:cNvSpPr>
          <p:nvPr>
            <p:ph type="subTitle"/>
          </p:nvPr>
        </p:nvSpPr>
        <p:spPr>
          <a:xfrm>
            <a:off x="471600" y="2637000"/>
            <a:ext cx="5914800" cy="6284880"/>
          </a:xfrm>
          <a:prstGeom prst="rect">
            <a:avLst/>
          </a:prstGeom>
        </p:spPr>
        <p:txBody>
          <a:bodyPr lIns="0" rIns="0" tIns="0" bIns="0" anchor="ctr"/>
          <a:p>
            <a:pPr algn="ctr"/>
            <a:endParaRPr b="0" lang="es-E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
        <p:nvSpPr>
          <p:cNvPr id="49" name="PlaceHolder 2"/>
          <p:cNvSpPr>
            <a:spLocks noGrp="1"/>
          </p:cNvSpPr>
          <p:nvPr>
            <p:ph type="body"/>
          </p:nvPr>
        </p:nvSpPr>
        <p:spPr>
          <a:xfrm>
            <a:off x="471600" y="2637000"/>
            <a:ext cx="5914800" cy="6284880"/>
          </a:xfrm>
          <a:prstGeom prst="rect">
            <a:avLst/>
          </a:prstGeom>
        </p:spPr>
        <p:txBody>
          <a:bodyPr lIns="0" rIns="0" tIns="0" bIns="0">
            <a:normAutofit/>
          </a:bodyPr>
          <a:p>
            <a:endParaRPr b="0" lang="en-US" sz="2100" spc="-1" strike="noStrike">
              <a:solidFill>
                <a:srgbClr val="000000"/>
              </a:solid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
        <p:nvSpPr>
          <p:cNvPr id="51" name="PlaceHolder 2"/>
          <p:cNvSpPr>
            <a:spLocks noGrp="1"/>
          </p:cNvSpPr>
          <p:nvPr>
            <p:ph type="body"/>
          </p:nvPr>
        </p:nvSpPr>
        <p:spPr>
          <a:xfrm>
            <a:off x="471600" y="2637000"/>
            <a:ext cx="2886120" cy="6284880"/>
          </a:xfrm>
          <a:prstGeom prst="rect">
            <a:avLst/>
          </a:prstGeom>
        </p:spPr>
        <p:txBody>
          <a:bodyPr lIns="0" rIns="0" tIns="0" bIns="0">
            <a:normAutofit/>
          </a:bodyPr>
          <a:p>
            <a:endParaRPr b="0" lang="en-US" sz="2100" spc="-1" strike="noStrike">
              <a:solidFill>
                <a:srgbClr val="000000"/>
              </a:solidFill>
              <a:latin typeface="Calibri"/>
            </a:endParaRPr>
          </a:p>
        </p:txBody>
      </p:sp>
      <p:sp>
        <p:nvSpPr>
          <p:cNvPr id="52" name="PlaceHolder 3"/>
          <p:cNvSpPr>
            <a:spLocks noGrp="1"/>
          </p:cNvSpPr>
          <p:nvPr>
            <p:ph type="body"/>
          </p:nvPr>
        </p:nvSpPr>
        <p:spPr>
          <a:xfrm>
            <a:off x="3502440" y="2637000"/>
            <a:ext cx="2886120" cy="6284880"/>
          </a:xfrm>
          <a:prstGeom prst="rect">
            <a:avLst/>
          </a:prstGeom>
        </p:spPr>
        <p:txBody>
          <a:bodyPr lIns="0" rIns="0" tIns="0" bIns="0">
            <a:normAutofit/>
          </a:bodyPr>
          <a:p>
            <a:endParaRPr b="0" lang="en-US" sz="2100" spc="-1" strike="noStrike">
              <a:solidFill>
                <a:srgbClr val="000000"/>
              </a:solid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471600" y="527400"/>
            <a:ext cx="5914800" cy="8875800"/>
          </a:xfrm>
          <a:prstGeom prst="rect">
            <a:avLst/>
          </a:prstGeom>
        </p:spPr>
        <p:txBody>
          <a:bodyPr lIns="0" rIns="0" tIns="0" bIns="0" anchor="ctr"/>
          <a:p>
            <a:pPr algn="ctr"/>
            <a:endParaRPr b="0" lang="es-E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
        <p:nvSpPr>
          <p:cNvPr id="56" name="PlaceHolder 2"/>
          <p:cNvSpPr>
            <a:spLocks noGrp="1"/>
          </p:cNvSpPr>
          <p:nvPr>
            <p:ph type="body"/>
          </p:nvPr>
        </p:nvSpPr>
        <p:spPr>
          <a:xfrm>
            <a:off x="471600" y="263700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57" name="PlaceHolder 3"/>
          <p:cNvSpPr>
            <a:spLocks noGrp="1"/>
          </p:cNvSpPr>
          <p:nvPr>
            <p:ph type="body"/>
          </p:nvPr>
        </p:nvSpPr>
        <p:spPr>
          <a:xfrm>
            <a:off x="471600" y="591984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58" name="PlaceHolder 4"/>
          <p:cNvSpPr>
            <a:spLocks noGrp="1"/>
          </p:cNvSpPr>
          <p:nvPr>
            <p:ph type="body"/>
          </p:nvPr>
        </p:nvSpPr>
        <p:spPr>
          <a:xfrm>
            <a:off x="3502440" y="2637000"/>
            <a:ext cx="2886120" cy="6284880"/>
          </a:xfrm>
          <a:prstGeom prst="rect">
            <a:avLst/>
          </a:prstGeom>
        </p:spPr>
        <p:txBody>
          <a:bodyPr lIns="0" rIns="0" tIns="0" bIns="0">
            <a:normAutofit/>
          </a:bodyPr>
          <a:p>
            <a:endParaRPr b="0" lang="en-US" sz="21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
        <p:nvSpPr>
          <p:cNvPr id="6" name="PlaceHolder 2"/>
          <p:cNvSpPr>
            <a:spLocks noGrp="1"/>
          </p:cNvSpPr>
          <p:nvPr>
            <p:ph type="subTitle"/>
          </p:nvPr>
        </p:nvSpPr>
        <p:spPr>
          <a:xfrm>
            <a:off x="471600" y="2637000"/>
            <a:ext cx="5914800" cy="6284880"/>
          </a:xfrm>
          <a:prstGeom prst="rect">
            <a:avLst/>
          </a:prstGeom>
        </p:spPr>
        <p:txBody>
          <a:bodyPr lIns="0" rIns="0" tIns="0" bIns="0" anchor="ctr"/>
          <a:p>
            <a:pPr algn="ctr"/>
            <a:endParaRPr b="0" lang="es-E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
        <p:nvSpPr>
          <p:cNvPr id="60" name="PlaceHolder 2"/>
          <p:cNvSpPr>
            <a:spLocks noGrp="1"/>
          </p:cNvSpPr>
          <p:nvPr>
            <p:ph type="body"/>
          </p:nvPr>
        </p:nvSpPr>
        <p:spPr>
          <a:xfrm>
            <a:off x="471600" y="2637000"/>
            <a:ext cx="2886120" cy="6284880"/>
          </a:xfrm>
          <a:prstGeom prst="rect">
            <a:avLst/>
          </a:prstGeom>
        </p:spPr>
        <p:txBody>
          <a:bodyPr lIns="0" rIns="0" tIns="0" bIns="0">
            <a:normAutofit/>
          </a:bodyPr>
          <a:p>
            <a:endParaRPr b="0" lang="en-US" sz="2100" spc="-1" strike="noStrike">
              <a:solidFill>
                <a:srgbClr val="000000"/>
              </a:solidFill>
              <a:latin typeface="Calibri"/>
            </a:endParaRPr>
          </a:p>
        </p:txBody>
      </p:sp>
      <p:sp>
        <p:nvSpPr>
          <p:cNvPr id="61" name="PlaceHolder 3"/>
          <p:cNvSpPr>
            <a:spLocks noGrp="1"/>
          </p:cNvSpPr>
          <p:nvPr>
            <p:ph type="body"/>
          </p:nvPr>
        </p:nvSpPr>
        <p:spPr>
          <a:xfrm>
            <a:off x="3502440" y="263700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62" name="PlaceHolder 4"/>
          <p:cNvSpPr>
            <a:spLocks noGrp="1"/>
          </p:cNvSpPr>
          <p:nvPr>
            <p:ph type="body"/>
          </p:nvPr>
        </p:nvSpPr>
        <p:spPr>
          <a:xfrm>
            <a:off x="3502440" y="591984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
        <p:nvSpPr>
          <p:cNvPr id="64" name="PlaceHolder 2"/>
          <p:cNvSpPr>
            <a:spLocks noGrp="1"/>
          </p:cNvSpPr>
          <p:nvPr>
            <p:ph type="body"/>
          </p:nvPr>
        </p:nvSpPr>
        <p:spPr>
          <a:xfrm>
            <a:off x="471600" y="263700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65" name="PlaceHolder 3"/>
          <p:cNvSpPr>
            <a:spLocks noGrp="1"/>
          </p:cNvSpPr>
          <p:nvPr>
            <p:ph type="body"/>
          </p:nvPr>
        </p:nvSpPr>
        <p:spPr>
          <a:xfrm>
            <a:off x="3502440" y="263700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66" name="PlaceHolder 4"/>
          <p:cNvSpPr>
            <a:spLocks noGrp="1"/>
          </p:cNvSpPr>
          <p:nvPr>
            <p:ph type="body"/>
          </p:nvPr>
        </p:nvSpPr>
        <p:spPr>
          <a:xfrm>
            <a:off x="471600" y="5919840"/>
            <a:ext cx="5914800" cy="2997720"/>
          </a:xfrm>
          <a:prstGeom prst="rect">
            <a:avLst/>
          </a:prstGeom>
        </p:spPr>
        <p:txBody>
          <a:bodyPr lIns="0" rIns="0" tIns="0" bIns="0">
            <a:normAutofit/>
          </a:bodyPr>
          <a:p>
            <a:endParaRPr b="0" lang="en-US" sz="2100" spc="-1" strike="noStrike">
              <a:solidFill>
                <a:srgbClr val="000000"/>
              </a:solid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
        <p:nvSpPr>
          <p:cNvPr id="68" name="PlaceHolder 2"/>
          <p:cNvSpPr>
            <a:spLocks noGrp="1"/>
          </p:cNvSpPr>
          <p:nvPr>
            <p:ph type="body"/>
          </p:nvPr>
        </p:nvSpPr>
        <p:spPr>
          <a:xfrm>
            <a:off x="471600" y="2637000"/>
            <a:ext cx="591480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69" name="PlaceHolder 3"/>
          <p:cNvSpPr>
            <a:spLocks noGrp="1"/>
          </p:cNvSpPr>
          <p:nvPr>
            <p:ph type="body"/>
          </p:nvPr>
        </p:nvSpPr>
        <p:spPr>
          <a:xfrm>
            <a:off x="471600" y="5919840"/>
            <a:ext cx="5914800" cy="2997720"/>
          </a:xfrm>
          <a:prstGeom prst="rect">
            <a:avLst/>
          </a:prstGeom>
        </p:spPr>
        <p:txBody>
          <a:bodyPr lIns="0" rIns="0" tIns="0" bIns="0">
            <a:normAutofit/>
          </a:bodyPr>
          <a:p>
            <a:endParaRPr b="0" lang="en-US" sz="2100" spc="-1" strike="noStrike">
              <a:solidFill>
                <a:srgbClr val="000000"/>
              </a:solid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
        <p:nvSpPr>
          <p:cNvPr id="71" name="PlaceHolder 2"/>
          <p:cNvSpPr>
            <a:spLocks noGrp="1"/>
          </p:cNvSpPr>
          <p:nvPr>
            <p:ph type="body"/>
          </p:nvPr>
        </p:nvSpPr>
        <p:spPr>
          <a:xfrm>
            <a:off x="471600" y="263700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72" name="PlaceHolder 3"/>
          <p:cNvSpPr>
            <a:spLocks noGrp="1"/>
          </p:cNvSpPr>
          <p:nvPr>
            <p:ph type="body"/>
          </p:nvPr>
        </p:nvSpPr>
        <p:spPr>
          <a:xfrm>
            <a:off x="3502440" y="263700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73" name="PlaceHolder 4"/>
          <p:cNvSpPr>
            <a:spLocks noGrp="1"/>
          </p:cNvSpPr>
          <p:nvPr>
            <p:ph type="body"/>
          </p:nvPr>
        </p:nvSpPr>
        <p:spPr>
          <a:xfrm>
            <a:off x="3502440" y="591984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74" name="PlaceHolder 5"/>
          <p:cNvSpPr>
            <a:spLocks noGrp="1"/>
          </p:cNvSpPr>
          <p:nvPr>
            <p:ph type="body"/>
          </p:nvPr>
        </p:nvSpPr>
        <p:spPr>
          <a:xfrm>
            <a:off x="471600" y="591984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
        <p:nvSpPr>
          <p:cNvPr id="76" name="PlaceHolder 2"/>
          <p:cNvSpPr>
            <a:spLocks noGrp="1"/>
          </p:cNvSpPr>
          <p:nvPr>
            <p:ph type="body"/>
          </p:nvPr>
        </p:nvSpPr>
        <p:spPr>
          <a:xfrm>
            <a:off x="471600" y="2637000"/>
            <a:ext cx="190440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77" name="PlaceHolder 3"/>
          <p:cNvSpPr>
            <a:spLocks noGrp="1"/>
          </p:cNvSpPr>
          <p:nvPr>
            <p:ph type="body"/>
          </p:nvPr>
        </p:nvSpPr>
        <p:spPr>
          <a:xfrm>
            <a:off x="2471760" y="2637000"/>
            <a:ext cx="190440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78" name="PlaceHolder 4"/>
          <p:cNvSpPr>
            <a:spLocks noGrp="1"/>
          </p:cNvSpPr>
          <p:nvPr>
            <p:ph type="body"/>
          </p:nvPr>
        </p:nvSpPr>
        <p:spPr>
          <a:xfrm>
            <a:off x="4471560" y="2637000"/>
            <a:ext cx="190440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79" name="PlaceHolder 5"/>
          <p:cNvSpPr>
            <a:spLocks noGrp="1"/>
          </p:cNvSpPr>
          <p:nvPr>
            <p:ph type="body"/>
          </p:nvPr>
        </p:nvSpPr>
        <p:spPr>
          <a:xfrm>
            <a:off x="4471560" y="5919840"/>
            <a:ext cx="190440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80" name="PlaceHolder 6"/>
          <p:cNvSpPr>
            <a:spLocks noGrp="1"/>
          </p:cNvSpPr>
          <p:nvPr>
            <p:ph type="body"/>
          </p:nvPr>
        </p:nvSpPr>
        <p:spPr>
          <a:xfrm>
            <a:off x="2471760" y="5919840"/>
            <a:ext cx="190440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81" name="PlaceHolder 7"/>
          <p:cNvSpPr>
            <a:spLocks noGrp="1"/>
          </p:cNvSpPr>
          <p:nvPr>
            <p:ph type="body"/>
          </p:nvPr>
        </p:nvSpPr>
        <p:spPr>
          <a:xfrm>
            <a:off x="471600" y="5919840"/>
            <a:ext cx="1904400" cy="2997720"/>
          </a:xfrm>
          <a:prstGeom prst="rect">
            <a:avLst/>
          </a:prstGeom>
        </p:spPr>
        <p:txBody>
          <a:bodyPr lIns="0" rIns="0" tIns="0" bIns="0">
            <a:normAutofit/>
          </a:bodyPr>
          <a:p>
            <a:endParaRPr b="0" lang="en-US" sz="2100" spc="-1" strike="noStrike">
              <a:solidFill>
                <a:srgbClr val="000000"/>
              </a:solid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
        <p:nvSpPr>
          <p:cNvPr id="8" name="PlaceHolder 2"/>
          <p:cNvSpPr>
            <a:spLocks noGrp="1"/>
          </p:cNvSpPr>
          <p:nvPr>
            <p:ph type="body"/>
          </p:nvPr>
        </p:nvSpPr>
        <p:spPr>
          <a:xfrm>
            <a:off x="471600" y="2637000"/>
            <a:ext cx="5914800" cy="6284880"/>
          </a:xfrm>
          <a:prstGeom prst="rect">
            <a:avLst/>
          </a:prstGeom>
        </p:spPr>
        <p:txBody>
          <a:bodyPr lIns="0" rIns="0" tIns="0" bIns="0">
            <a:normAutofit/>
          </a:bodyPr>
          <a:p>
            <a:endParaRPr b="0" lang="en-US" sz="21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
        <p:nvSpPr>
          <p:cNvPr id="10" name="PlaceHolder 2"/>
          <p:cNvSpPr>
            <a:spLocks noGrp="1"/>
          </p:cNvSpPr>
          <p:nvPr>
            <p:ph type="body"/>
          </p:nvPr>
        </p:nvSpPr>
        <p:spPr>
          <a:xfrm>
            <a:off x="471600" y="2637000"/>
            <a:ext cx="2886120" cy="6284880"/>
          </a:xfrm>
          <a:prstGeom prst="rect">
            <a:avLst/>
          </a:prstGeom>
        </p:spPr>
        <p:txBody>
          <a:bodyPr lIns="0" rIns="0" tIns="0" bIns="0">
            <a:normAutofit/>
          </a:bodyPr>
          <a:p>
            <a:endParaRPr b="0" lang="en-US" sz="2100" spc="-1" strike="noStrike">
              <a:solidFill>
                <a:srgbClr val="000000"/>
              </a:solidFill>
              <a:latin typeface="Calibri"/>
            </a:endParaRPr>
          </a:p>
        </p:txBody>
      </p:sp>
      <p:sp>
        <p:nvSpPr>
          <p:cNvPr id="11" name="PlaceHolder 3"/>
          <p:cNvSpPr>
            <a:spLocks noGrp="1"/>
          </p:cNvSpPr>
          <p:nvPr>
            <p:ph type="body"/>
          </p:nvPr>
        </p:nvSpPr>
        <p:spPr>
          <a:xfrm>
            <a:off x="3502440" y="2637000"/>
            <a:ext cx="2886120" cy="6284880"/>
          </a:xfrm>
          <a:prstGeom prst="rect">
            <a:avLst/>
          </a:prstGeom>
        </p:spPr>
        <p:txBody>
          <a:bodyPr lIns="0" rIns="0" tIns="0" bIns="0">
            <a:normAutofit/>
          </a:bodyPr>
          <a:p>
            <a:endParaRPr b="0" lang="en-US" sz="2100" spc="-1" strike="noStrike">
              <a:solidFill>
                <a:srgbClr val="000000"/>
              </a:solid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71600" y="527400"/>
            <a:ext cx="5914800" cy="8875800"/>
          </a:xfrm>
          <a:prstGeom prst="rect">
            <a:avLst/>
          </a:prstGeom>
        </p:spPr>
        <p:txBody>
          <a:bodyPr lIns="0" rIns="0" tIns="0" bIns="0" anchor="ctr"/>
          <a:p>
            <a:pPr algn="ctr"/>
            <a:endParaRPr b="0" lang="es-E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
        <p:nvSpPr>
          <p:cNvPr id="15" name="PlaceHolder 2"/>
          <p:cNvSpPr>
            <a:spLocks noGrp="1"/>
          </p:cNvSpPr>
          <p:nvPr>
            <p:ph type="body"/>
          </p:nvPr>
        </p:nvSpPr>
        <p:spPr>
          <a:xfrm>
            <a:off x="471600" y="263700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16" name="PlaceHolder 3"/>
          <p:cNvSpPr>
            <a:spLocks noGrp="1"/>
          </p:cNvSpPr>
          <p:nvPr>
            <p:ph type="body"/>
          </p:nvPr>
        </p:nvSpPr>
        <p:spPr>
          <a:xfrm>
            <a:off x="471600" y="591984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17" name="PlaceHolder 4"/>
          <p:cNvSpPr>
            <a:spLocks noGrp="1"/>
          </p:cNvSpPr>
          <p:nvPr>
            <p:ph type="body"/>
          </p:nvPr>
        </p:nvSpPr>
        <p:spPr>
          <a:xfrm>
            <a:off x="3502440" y="2637000"/>
            <a:ext cx="2886120" cy="6284880"/>
          </a:xfrm>
          <a:prstGeom prst="rect">
            <a:avLst/>
          </a:prstGeom>
        </p:spPr>
        <p:txBody>
          <a:bodyPr lIns="0" rIns="0" tIns="0" bIns="0">
            <a:normAutofit/>
          </a:bodyPr>
          <a:p>
            <a:endParaRPr b="0" lang="en-US" sz="2100" spc="-1" strike="noStrike">
              <a:solidFill>
                <a:srgbClr val="000000"/>
              </a:solid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
        <p:nvSpPr>
          <p:cNvPr id="19" name="PlaceHolder 2"/>
          <p:cNvSpPr>
            <a:spLocks noGrp="1"/>
          </p:cNvSpPr>
          <p:nvPr>
            <p:ph type="body"/>
          </p:nvPr>
        </p:nvSpPr>
        <p:spPr>
          <a:xfrm>
            <a:off x="471600" y="2637000"/>
            <a:ext cx="2886120" cy="6284880"/>
          </a:xfrm>
          <a:prstGeom prst="rect">
            <a:avLst/>
          </a:prstGeom>
        </p:spPr>
        <p:txBody>
          <a:bodyPr lIns="0" rIns="0" tIns="0" bIns="0">
            <a:normAutofit/>
          </a:bodyPr>
          <a:p>
            <a:endParaRPr b="0" lang="en-US" sz="2100" spc="-1" strike="noStrike">
              <a:solidFill>
                <a:srgbClr val="000000"/>
              </a:solidFill>
              <a:latin typeface="Calibri"/>
            </a:endParaRPr>
          </a:p>
        </p:txBody>
      </p:sp>
      <p:sp>
        <p:nvSpPr>
          <p:cNvPr id="20" name="PlaceHolder 3"/>
          <p:cNvSpPr>
            <a:spLocks noGrp="1"/>
          </p:cNvSpPr>
          <p:nvPr>
            <p:ph type="body"/>
          </p:nvPr>
        </p:nvSpPr>
        <p:spPr>
          <a:xfrm>
            <a:off x="3502440" y="263700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21" name="PlaceHolder 4"/>
          <p:cNvSpPr>
            <a:spLocks noGrp="1"/>
          </p:cNvSpPr>
          <p:nvPr>
            <p:ph type="body"/>
          </p:nvPr>
        </p:nvSpPr>
        <p:spPr>
          <a:xfrm>
            <a:off x="3502440" y="591984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71600" y="527400"/>
            <a:ext cx="5914800" cy="1914480"/>
          </a:xfrm>
          <a:prstGeom prst="rect">
            <a:avLst/>
          </a:prstGeom>
        </p:spPr>
        <p:txBody>
          <a:bodyPr lIns="0" rIns="0" tIns="0" bIns="0" anchor="ctr"/>
          <a:p>
            <a:endParaRPr b="0" lang="en-US" sz="1800" spc="-1" strike="noStrike">
              <a:solidFill>
                <a:srgbClr val="000000"/>
              </a:solidFill>
              <a:latin typeface="Calibri"/>
            </a:endParaRPr>
          </a:p>
        </p:txBody>
      </p:sp>
      <p:sp>
        <p:nvSpPr>
          <p:cNvPr id="23" name="PlaceHolder 2"/>
          <p:cNvSpPr>
            <a:spLocks noGrp="1"/>
          </p:cNvSpPr>
          <p:nvPr>
            <p:ph type="body"/>
          </p:nvPr>
        </p:nvSpPr>
        <p:spPr>
          <a:xfrm>
            <a:off x="471600" y="263700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24" name="PlaceHolder 3"/>
          <p:cNvSpPr>
            <a:spLocks noGrp="1"/>
          </p:cNvSpPr>
          <p:nvPr>
            <p:ph type="body"/>
          </p:nvPr>
        </p:nvSpPr>
        <p:spPr>
          <a:xfrm>
            <a:off x="3502440" y="2637000"/>
            <a:ext cx="2886120" cy="2997720"/>
          </a:xfrm>
          <a:prstGeom prst="rect">
            <a:avLst/>
          </a:prstGeom>
        </p:spPr>
        <p:txBody>
          <a:bodyPr lIns="0" rIns="0" tIns="0" bIns="0">
            <a:normAutofit/>
          </a:bodyPr>
          <a:p>
            <a:endParaRPr b="0" lang="en-US" sz="2100" spc="-1" strike="noStrike">
              <a:solidFill>
                <a:srgbClr val="000000"/>
              </a:solidFill>
              <a:latin typeface="Calibri"/>
            </a:endParaRPr>
          </a:p>
        </p:txBody>
      </p:sp>
      <p:sp>
        <p:nvSpPr>
          <p:cNvPr id="25" name="PlaceHolder 4"/>
          <p:cNvSpPr>
            <a:spLocks noGrp="1"/>
          </p:cNvSpPr>
          <p:nvPr>
            <p:ph type="body"/>
          </p:nvPr>
        </p:nvSpPr>
        <p:spPr>
          <a:xfrm>
            <a:off x="471600" y="5919840"/>
            <a:ext cx="5914800" cy="2997720"/>
          </a:xfrm>
          <a:prstGeom prst="rect">
            <a:avLst/>
          </a:prstGeom>
        </p:spPr>
        <p:txBody>
          <a:bodyPr lIns="0" rIns="0" tIns="0" bIns="0">
            <a:normAutofit/>
          </a:bodyPr>
          <a:p>
            <a:endParaRPr b="0" lang="en-US" sz="2100" spc="-1" strike="noStrike">
              <a:solidFill>
                <a:srgbClr val="000000"/>
              </a:solid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14440" y="1621080"/>
            <a:ext cx="5829120" cy="3448440"/>
          </a:xfrm>
          <a:prstGeom prst="rect">
            <a:avLst/>
          </a:prstGeom>
        </p:spPr>
        <p:txBody>
          <a:bodyPr anchor="b"/>
          <a:p>
            <a:pPr algn="ctr">
              <a:lnSpc>
                <a:spcPct val="100000"/>
              </a:lnSpc>
            </a:pPr>
            <a:r>
              <a:rPr b="0" lang="en-US" sz="4500" spc="-1" strike="noStrike">
                <a:solidFill>
                  <a:srgbClr val="000000"/>
                </a:solidFill>
                <a:latin typeface="Calibri Light"/>
              </a:rPr>
              <a:t>Haga clic para modificar el estilo de título del patrón</a:t>
            </a:r>
            <a:endParaRPr b="0" lang="en-US" sz="4500" spc="-1" strike="noStrike">
              <a:solidFill>
                <a:srgbClr val="000000"/>
              </a:solidFill>
              <a:latin typeface="Calibri"/>
            </a:endParaRPr>
          </a:p>
        </p:txBody>
      </p:sp>
      <p:sp>
        <p:nvSpPr>
          <p:cNvPr id="1" name="PlaceHolder 2"/>
          <p:cNvSpPr>
            <a:spLocks noGrp="1"/>
          </p:cNvSpPr>
          <p:nvPr>
            <p:ph type="dt"/>
          </p:nvPr>
        </p:nvSpPr>
        <p:spPr>
          <a:xfrm>
            <a:off x="471600" y="9181440"/>
            <a:ext cx="1542600" cy="527040"/>
          </a:xfrm>
          <a:prstGeom prst="rect">
            <a:avLst/>
          </a:prstGeom>
        </p:spPr>
        <p:txBody>
          <a:bodyPr anchor="ctr"/>
          <a:p>
            <a:pPr>
              <a:lnSpc>
                <a:spcPct val="100000"/>
              </a:lnSpc>
            </a:pPr>
            <a:fld id="{305B9AD5-54CF-4B0C-A241-FDDF57D983A7}" type="datetime">
              <a:rPr b="0" lang="es-ES" sz="900" spc="-1" strike="noStrike">
                <a:solidFill>
                  <a:srgbClr val="8b8b8b"/>
                </a:solidFill>
                <a:latin typeface="Calibri"/>
              </a:rPr>
              <a:t>27/03/20</a:t>
            </a:fld>
            <a:endParaRPr b="0" lang="es-ES" sz="900" spc="-1" strike="noStrike">
              <a:latin typeface="Times New Roman"/>
            </a:endParaRPr>
          </a:p>
        </p:txBody>
      </p:sp>
      <p:sp>
        <p:nvSpPr>
          <p:cNvPr id="2" name="PlaceHolder 3"/>
          <p:cNvSpPr>
            <a:spLocks noGrp="1"/>
          </p:cNvSpPr>
          <p:nvPr>
            <p:ph type="ftr"/>
          </p:nvPr>
        </p:nvSpPr>
        <p:spPr>
          <a:xfrm>
            <a:off x="2271600" y="9181440"/>
            <a:ext cx="2314080" cy="527040"/>
          </a:xfrm>
          <a:prstGeom prst="rect">
            <a:avLst/>
          </a:prstGeom>
        </p:spPr>
        <p:txBody>
          <a:bodyPr anchor="ctr"/>
          <a:p>
            <a:endParaRPr b="0" lang="es-ES" sz="2400" spc="-1" strike="noStrike">
              <a:latin typeface="Times New Roman"/>
            </a:endParaRPr>
          </a:p>
        </p:txBody>
      </p:sp>
      <p:sp>
        <p:nvSpPr>
          <p:cNvPr id="3" name="PlaceHolder 4"/>
          <p:cNvSpPr>
            <a:spLocks noGrp="1"/>
          </p:cNvSpPr>
          <p:nvPr>
            <p:ph type="sldNum"/>
          </p:nvPr>
        </p:nvSpPr>
        <p:spPr>
          <a:xfrm>
            <a:off x="4843440" y="9181440"/>
            <a:ext cx="1542600" cy="527040"/>
          </a:xfrm>
          <a:prstGeom prst="rect">
            <a:avLst/>
          </a:prstGeom>
        </p:spPr>
        <p:txBody>
          <a:bodyPr anchor="ctr"/>
          <a:p>
            <a:pPr algn="r">
              <a:lnSpc>
                <a:spcPct val="100000"/>
              </a:lnSpc>
            </a:pPr>
            <a:fld id="{E083446F-2103-4086-BE38-0C9E1EA64DF7}" type="slidenum">
              <a:rPr b="0" lang="es-ES" sz="900" spc="-1" strike="noStrike">
                <a:solidFill>
                  <a:srgbClr val="8b8b8b"/>
                </a:solidFill>
                <a:latin typeface="Calibri"/>
              </a:rPr>
              <a:t>&lt;número&gt;</a:t>
            </a:fld>
            <a:endParaRPr b="0" lang="es-ES" sz="900" spc="-1" strike="noStrike">
              <a:latin typeface="Times New Roman"/>
            </a:endParaRPr>
          </a:p>
        </p:txBody>
      </p:sp>
      <p:sp>
        <p:nvSpPr>
          <p:cNvPr id="4" name="PlaceHolder 5"/>
          <p:cNvSpPr>
            <a:spLocks noGrp="1"/>
          </p:cNvSpPr>
          <p:nvPr>
            <p:ph type="body"/>
          </p:nvPr>
        </p:nvSpPr>
        <p:spPr>
          <a:xfrm>
            <a:off x="342720" y="2317680"/>
            <a:ext cx="6171840" cy="57448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2100" spc="-1" strike="noStrike">
                <a:solidFill>
                  <a:srgbClr val="000000"/>
                </a:solidFill>
                <a:latin typeface="Calibri"/>
              </a:rPr>
              <a:t>Pulse para editar el formato de esquema del texto</a:t>
            </a:r>
            <a:endParaRPr b="0" lang="en-US" sz="2100" spc="-1" strike="noStrike">
              <a:solidFill>
                <a:srgbClr val="000000"/>
              </a:solidFill>
              <a:latin typeface="Calibri"/>
            </a:endParaRPr>
          </a:p>
          <a:p>
            <a:pPr lvl="1" marL="864000" indent="-324000">
              <a:spcBef>
                <a:spcPts val="1134"/>
              </a:spcBef>
              <a:buClr>
                <a:srgbClr val="000000"/>
              </a:buClr>
              <a:buSzPct val="75000"/>
              <a:buFont typeface="Symbol" charset="2"/>
              <a:buChar char=""/>
            </a:pPr>
            <a:r>
              <a:rPr b="0" lang="en-US" sz="1500" spc="-1" strike="noStrike">
                <a:solidFill>
                  <a:srgbClr val="000000"/>
                </a:solidFill>
                <a:latin typeface="Calibri"/>
              </a:rPr>
              <a:t>Segundo nivel del esquema</a:t>
            </a:r>
            <a:endParaRPr b="0" lang="en-US" sz="1500" spc="-1" strike="noStrike">
              <a:solidFill>
                <a:srgbClr val="000000"/>
              </a:solidFill>
              <a:latin typeface="Calibri"/>
            </a:endParaRPr>
          </a:p>
          <a:p>
            <a:pPr lvl="2" marL="1296000" indent="-288000">
              <a:spcBef>
                <a:spcPts val="850"/>
              </a:spcBef>
              <a:buClr>
                <a:srgbClr val="000000"/>
              </a:buClr>
              <a:buSzPct val="45000"/>
              <a:buFont typeface="Wingdings" charset="2"/>
              <a:buChar char=""/>
            </a:pPr>
            <a:r>
              <a:rPr b="0" lang="en-US" sz="1350" spc="-1" strike="noStrike">
                <a:solidFill>
                  <a:srgbClr val="000000"/>
                </a:solidFill>
                <a:latin typeface="Calibri"/>
              </a:rPr>
              <a:t>Tercer nivel del esquema</a:t>
            </a:r>
            <a:endParaRPr b="0" lang="en-US" sz="1350" spc="-1" strike="noStrike">
              <a:solidFill>
                <a:srgbClr val="000000"/>
              </a:solidFill>
              <a:latin typeface="Calibri"/>
            </a:endParaRPr>
          </a:p>
          <a:p>
            <a:pPr lvl="3" marL="1728000" indent="-216000">
              <a:spcBef>
                <a:spcPts val="567"/>
              </a:spcBef>
              <a:buClr>
                <a:srgbClr val="000000"/>
              </a:buClr>
              <a:buSzPct val="75000"/>
              <a:buFont typeface="Symbol" charset="2"/>
              <a:buChar char=""/>
            </a:pPr>
            <a:r>
              <a:rPr b="0" lang="en-US" sz="1350" spc="-1" strike="noStrike">
                <a:solidFill>
                  <a:srgbClr val="000000"/>
                </a:solidFill>
                <a:latin typeface="Calibri"/>
              </a:rPr>
              <a:t>Cuarto nivel del esquema</a:t>
            </a:r>
            <a:endParaRPr b="0" lang="en-US" sz="1350" spc="-1" strike="noStrike">
              <a:solidFill>
                <a:srgbClr val="000000"/>
              </a:solidFill>
              <a:latin typeface="Calibri"/>
            </a:endParaRPr>
          </a:p>
          <a:p>
            <a:pPr lvl="4" marL="2160000" indent="-216000">
              <a:spcBef>
                <a:spcPts val="283"/>
              </a:spcBef>
              <a:buClr>
                <a:srgbClr val="000000"/>
              </a:buClr>
              <a:buSzPct val="45000"/>
              <a:buFont typeface="Wingdings" charset="2"/>
              <a:buChar char=""/>
            </a:pPr>
            <a:r>
              <a:rPr b="0" lang="en-US" sz="2000" spc="-1" strike="noStrike">
                <a:solidFill>
                  <a:srgbClr val="000000"/>
                </a:solidFill>
                <a:latin typeface="Calibri"/>
              </a:rPr>
              <a:t>Quinto nivel del esquema</a:t>
            </a:r>
            <a:endParaRPr b="0" lang="en-US" sz="2000" spc="-1" strike="noStrike">
              <a:solidFill>
                <a:srgbClr val="000000"/>
              </a:solidFill>
              <a:latin typeface="Calibri"/>
            </a:endParaRPr>
          </a:p>
          <a:p>
            <a:pPr lvl="5" marL="2592000" indent="-216000">
              <a:spcBef>
                <a:spcPts val="283"/>
              </a:spcBef>
              <a:buClr>
                <a:srgbClr val="000000"/>
              </a:buClr>
              <a:buSzPct val="45000"/>
              <a:buFont typeface="Wingdings" charset="2"/>
              <a:buChar char=""/>
            </a:pPr>
            <a:r>
              <a:rPr b="0" lang="en-US" sz="2000" spc="-1" strike="noStrike">
                <a:solidFill>
                  <a:srgbClr val="000000"/>
                </a:solidFill>
                <a:latin typeface="Calibri"/>
              </a:rPr>
              <a:t>Sexto nivel del esquema</a:t>
            </a:r>
            <a:endParaRPr b="0" lang="en-US" sz="2000" spc="-1" strike="noStrike">
              <a:solidFill>
                <a:srgbClr val="000000"/>
              </a:solidFill>
              <a:latin typeface="Calibri"/>
            </a:endParaRPr>
          </a:p>
          <a:p>
            <a:pPr lvl="6" marL="3024000" indent="-216000">
              <a:spcBef>
                <a:spcPts val="283"/>
              </a:spcBef>
              <a:buClr>
                <a:srgbClr val="000000"/>
              </a:buClr>
              <a:buSzPct val="45000"/>
              <a:buFont typeface="Wingdings" charset="2"/>
              <a:buChar char=""/>
            </a:pPr>
            <a:r>
              <a:rPr b="0" lang="en-US" sz="2000" spc="-1" strike="noStrike">
                <a:solidFill>
                  <a:srgbClr val="000000"/>
                </a:solidFill>
                <a:latin typeface="Calibri"/>
              </a:rPr>
              <a:t>Séptimo nivel del esquema</a:t>
            </a:r>
            <a:endParaRPr b="0" lang="en-US"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471600" y="527400"/>
            <a:ext cx="5914800" cy="1914480"/>
          </a:xfrm>
          <a:prstGeom prst="rect">
            <a:avLst/>
          </a:prstGeom>
        </p:spPr>
        <p:txBody>
          <a:bodyPr anchor="ctr"/>
          <a:p>
            <a:pPr>
              <a:lnSpc>
                <a:spcPct val="90000"/>
              </a:lnSpc>
            </a:pPr>
            <a:r>
              <a:rPr b="0" lang="en-US" sz="3300" spc="-1" strike="noStrike">
                <a:solidFill>
                  <a:srgbClr val="000000"/>
                </a:solidFill>
                <a:latin typeface="Calibri Light"/>
              </a:rPr>
              <a:t>Haga clic para modificar el estilo de título del patrón</a:t>
            </a:r>
            <a:endParaRPr b="0" lang="en-US" sz="3300" spc="-1" strike="noStrike">
              <a:solidFill>
                <a:srgbClr val="000000"/>
              </a:solidFill>
              <a:latin typeface="Calibri"/>
            </a:endParaRPr>
          </a:p>
        </p:txBody>
      </p:sp>
      <p:sp>
        <p:nvSpPr>
          <p:cNvPr id="42" name="PlaceHolder 2"/>
          <p:cNvSpPr>
            <a:spLocks noGrp="1"/>
          </p:cNvSpPr>
          <p:nvPr>
            <p:ph type="body"/>
          </p:nvPr>
        </p:nvSpPr>
        <p:spPr>
          <a:xfrm>
            <a:off x="471600" y="2637000"/>
            <a:ext cx="5914800" cy="6284880"/>
          </a:xfrm>
          <a:prstGeom prst="rect">
            <a:avLst/>
          </a:prstGeom>
        </p:spPr>
        <p:txBody>
          <a:bodyPr/>
          <a:p>
            <a:pPr marL="171360" indent="-171000">
              <a:lnSpc>
                <a:spcPct val="100000"/>
              </a:lnSpc>
              <a:spcBef>
                <a:spcPts val="751"/>
              </a:spcBef>
              <a:buClr>
                <a:srgbClr val="000000"/>
              </a:buClr>
              <a:buFont typeface="Arial"/>
              <a:buChar char="•"/>
            </a:pPr>
            <a:r>
              <a:rPr b="0" lang="en-US" sz="2100" spc="-1" strike="noStrike">
                <a:solidFill>
                  <a:srgbClr val="000000"/>
                </a:solidFill>
                <a:latin typeface="Calibri"/>
              </a:rPr>
              <a:t>Haga clic para modificar los estilos de texto del patrón</a:t>
            </a:r>
            <a:endParaRPr b="0" lang="en-US" sz="2100" spc="-1" strike="noStrike">
              <a:solidFill>
                <a:srgbClr val="000000"/>
              </a:solidFill>
              <a:latin typeface="Calibri"/>
            </a:endParaRPr>
          </a:p>
          <a:p>
            <a:pPr lvl="1" marL="514440" indent="-171000">
              <a:lnSpc>
                <a:spcPct val="100000"/>
              </a:lnSpc>
              <a:spcBef>
                <a:spcPts val="374"/>
              </a:spcBef>
              <a:buClr>
                <a:srgbClr val="000000"/>
              </a:buClr>
              <a:buFont typeface="Arial"/>
              <a:buChar char="•"/>
            </a:pPr>
            <a:r>
              <a:rPr b="0" lang="en-US" sz="1800" spc="-1" strike="noStrike">
                <a:solidFill>
                  <a:srgbClr val="000000"/>
                </a:solidFill>
                <a:latin typeface="Calibri"/>
              </a:rPr>
              <a:t>Segundo nivel</a:t>
            </a:r>
            <a:endParaRPr b="0" lang="en-US" sz="1800" spc="-1" strike="noStrike">
              <a:solidFill>
                <a:srgbClr val="000000"/>
              </a:solidFill>
              <a:latin typeface="Calibri"/>
            </a:endParaRPr>
          </a:p>
          <a:p>
            <a:pPr lvl="2" marL="857160" indent="-171000">
              <a:lnSpc>
                <a:spcPct val="100000"/>
              </a:lnSpc>
              <a:spcBef>
                <a:spcPts val="374"/>
              </a:spcBef>
              <a:buClr>
                <a:srgbClr val="000000"/>
              </a:buClr>
              <a:buFont typeface="Arial"/>
              <a:buChar char="•"/>
            </a:pPr>
            <a:r>
              <a:rPr b="0" lang="en-US" sz="1500" spc="-1" strike="noStrike">
                <a:solidFill>
                  <a:srgbClr val="000000"/>
                </a:solidFill>
                <a:latin typeface="Calibri"/>
              </a:rPr>
              <a:t>Tercer nivel</a:t>
            </a:r>
            <a:endParaRPr b="0" lang="en-US" sz="1500" spc="-1" strike="noStrike">
              <a:solidFill>
                <a:srgbClr val="000000"/>
              </a:solidFill>
              <a:latin typeface="Calibri"/>
            </a:endParaRPr>
          </a:p>
          <a:p>
            <a:pPr lvl="3" marL="1200240" indent="-171000">
              <a:lnSpc>
                <a:spcPct val="100000"/>
              </a:lnSpc>
              <a:spcBef>
                <a:spcPts val="374"/>
              </a:spcBef>
              <a:buClr>
                <a:srgbClr val="000000"/>
              </a:buClr>
              <a:buFont typeface="Arial"/>
              <a:buChar char="•"/>
            </a:pPr>
            <a:r>
              <a:rPr b="0" lang="en-US" sz="1350" spc="-1" strike="noStrike">
                <a:solidFill>
                  <a:srgbClr val="000000"/>
                </a:solidFill>
                <a:latin typeface="Calibri"/>
              </a:rPr>
              <a:t>Cuarto nivel</a:t>
            </a:r>
            <a:endParaRPr b="0" lang="en-US" sz="1350" spc="-1" strike="noStrike">
              <a:solidFill>
                <a:srgbClr val="000000"/>
              </a:solidFill>
              <a:latin typeface="Calibri"/>
            </a:endParaRPr>
          </a:p>
          <a:p>
            <a:pPr lvl="4" marL="1542960" indent="-171000">
              <a:lnSpc>
                <a:spcPct val="100000"/>
              </a:lnSpc>
              <a:spcBef>
                <a:spcPts val="374"/>
              </a:spcBef>
              <a:buClr>
                <a:srgbClr val="000000"/>
              </a:buClr>
              <a:buFont typeface="Arial"/>
              <a:buChar char="•"/>
            </a:pPr>
            <a:r>
              <a:rPr b="0" lang="en-US" sz="1350" spc="-1" strike="noStrike">
                <a:solidFill>
                  <a:srgbClr val="000000"/>
                </a:solidFill>
                <a:latin typeface="Calibri"/>
              </a:rPr>
              <a:t>Quinto nivel</a:t>
            </a:r>
            <a:endParaRPr b="0" lang="en-US" sz="1350" spc="-1" strike="noStrike">
              <a:solidFill>
                <a:srgbClr val="000000"/>
              </a:solidFill>
              <a:latin typeface="Calibri"/>
            </a:endParaRPr>
          </a:p>
        </p:txBody>
      </p:sp>
      <p:sp>
        <p:nvSpPr>
          <p:cNvPr id="43" name="PlaceHolder 3"/>
          <p:cNvSpPr>
            <a:spLocks noGrp="1"/>
          </p:cNvSpPr>
          <p:nvPr>
            <p:ph type="dt"/>
          </p:nvPr>
        </p:nvSpPr>
        <p:spPr>
          <a:xfrm>
            <a:off x="471600" y="9181440"/>
            <a:ext cx="1542600" cy="527040"/>
          </a:xfrm>
          <a:prstGeom prst="rect">
            <a:avLst/>
          </a:prstGeom>
        </p:spPr>
        <p:txBody>
          <a:bodyPr anchor="ctr"/>
          <a:p>
            <a:pPr>
              <a:lnSpc>
                <a:spcPct val="100000"/>
              </a:lnSpc>
            </a:pPr>
            <a:fld id="{594E009C-32BA-4A1F-82CF-CBA2867A4404}" type="datetime">
              <a:rPr b="0" lang="es-ES" sz="900" spc="-1" strike="noStrike">
                <a:solidFill>
                  <a:srgbClr val="8b8b8b"/>
                </a:solidFill>
                <a:latin typeface="Calibri"/>
              </a:rPr>
              <a:t>27/03/20</a:t>
            </a:fld>
            <a:endParaRPr b="0" lang="es-ES" sz="900" spc="-1" strike="noStrike">
              <a:latin typeface="Times New Roman"/>
            </a:endParaRPr>
          </a:p>
        </p:txBody>
      </p:sp>
      <p:sp>
        <p:nvSpPr>
          <p:cNvPr id="44" name="PlaceHolder 4"/>
          <p:cNvSpPr>
            <a:spLocks noGrp="1"/>
          </p:cNvSpPr>
          <p:nvPr>
            <p:ph type="ftr"/>
          </p:nvPr>
        </p:nvSpPr>
        <p:spPr>
          <a:xfrm>
            <a:off x="2271600" y="9181440"/>
            <a:ext cx="2314080" cy="527040"/>
          </a:xfrm>
          <a:prstGeom prst="rect">
            <a:avLst/>
          </a:prstGeom>
        </p:spPr>
        <p:txBody>
          <a:bodyPr anchor="ctr"/>
          <a:p>
            <a:endParaRPr b="0" lang="es-ES" sz="2400" spc="-1" strike="noStrike">
              <a:latin typeface="Times New Roman"/>
            </a:endParaRPr>
          </a:p>
        </p:txBody>
      </p:sp>
      <p:sp>
        <p:nvSpPr>
          <p:cNvPr id="45" name="PlaceHolder 5"/>
          <p:cNvSpPr>
            <a:spLocks noGrp="1"/>
          </p:cNvSpPr>
          <p:nvPr>
            <p:ph type="sldNum"/>
          </p:nvPr>
        </p:nvSpPr>
        <p:spPr>
          <a:xfrm>
            <a:off x="4843440" y="9181440"/>
            <a:ext cx="1542600" cy="527040"/>
          </a:xfrm>
          <a:prstGeom prst="rect">
            <a:avLst/>
          </a:prstGeom>
        </p:spPr>
        <p:txBody>
          <a:bodyPr anchor="ctr"/>
          <a:p>
            <a:pPr algn="r">
              <a:lnSpc>
                <a:spcPct val="100000"/>
              </a:lnSpc>
            </a:pPr>
            <a:fld id="{FEBB88C2-C062-44C7-A326-5A991CA8E9E1}" type="slidenum">
              <a:rPr b="0" lang="es-ES" sz="900" spc="-1" strike="noStrike">
                <a:solidFill>
                  <a:srgbClr val="8b8b8b"/>
                </a:solidFill>
                <a:latin typeface="Calibri"/>
              </a:rPr>
              <a:t>1</a:t>
            </a:fld>
            <a:endParaRPr b="0" lang="es-ES" sz="9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hyperlink" Target="https://www.youtube.com/watch?v=5QI1Jtdtq6s" TargetMode="External"/><Relationship Id="rId2" Type="http://schemas.openxmlformats.org/officeDocument/2006/relationships/hyperlink" Target="https://www.youtube.com/watch?v=5QI1Jtdtq6s" TargetMode="External"/><Relationship Id="rId3" Type="http://schemas.openxmlformats.org/officeDocument/2006/relationships/hyperlink" Target="https://www.youtube.com/watch?v=5QI1Jtdtq6s" TargetMode="External"/><Relationship Id="rId4" Type="http://schemas.openxmlformats.org/officeDocument/2006/relationships/hyperlink" Target="https://www.youtube.com/watch?v=5QI1Jtdtq6s" TargetMode="External"/><Relationship Id="rId5" Type="http://schemas.openxmlformats.org/officeDocument/2006/relationships/hyperlink" Target="https://www.youtube.com/watch?v=5QI1Jtdtq6s" TargetMode="External"/><Relationship Id="rId6" Type="http://schemas.openxmlformats.org/officeDocument/2006/relationships/image" Target="../media/image1.png"/><Relationship Id="rId7"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CustomShape 1"/>
          <p:cNvSpPr/>
          <p:nvPr/>
        </p:nvSpPr>
        <p:spPr>
          <a:xfrm>
            <a:off x="606600" y="190080"/>
            <a:ext cx="5644440" cy="639000"/>
          </a:xfrm>
          <a:prstGeom prst="rect">
            <a:avLst/>
          </a:prstGeom>
          <a:noFill/>
          <a:ln>
            <a:noFill/>
          </a:ln>
        </p:spPr>
        <p:style>
          <a:lnRef idx="0"/>
          <a:fillRef idx="0"/>
          <a:effectRef idx="0"/>
          <a:fontRef idx="minor"/>
        </p:style>
        <p:txBody>
          <a:bodyPr lIns="90000" rIns="90000" tIns="45000" bIns="45000"/>
          <a:p>
            <a:pPr algn="ctr">
              <a:lnSpc>
                <a:spcPct val="100000"/>
              </a:lnSpc>
            </a:pPr>
            <a:r>
              <a:rPr b="0" lang="es-ES" sz="1800" spc="-1" strike="noStrike">
                <a:solidFill>
                  <a:srgbClr val="000000"/>
                </a:solidFill>
                <a:latin typeface="KG Red Hands"/>
              </a:rPr>
              <a:t>TAREAS VIERNES 27/03</a:t>
            </a:r>
            <a:endParaRPr b="0" lang="es-ES" sz="1800" spc="-1" strike="noStrike">
              <a:latin typeface="Arial"/>
            </a:endParaRPr>
          </a:p>
          <a:p>
            <a:pPr>
              <a:lnSpc>
                <a:spcPct val="100000"/>
              </a:lnSpc>
            </a:pPr>
            <a:r>
              <a:rPr b="0" lang="es-ES" sz="1800" spc="-1" strike="noStrike">
                <a:solidFill>
                  <a:srgbClr val="000000"/>
                </a:solidFill>
                <a:latin typeface="KG Red Hands"/>
              </a:rPr>
              <a:t>VALORES 2º</a:t>
            </a:r>
            <a:endParaRPr b="0" lang="es-ES" sz="1800" spc="-1" strike="noStrike">
              <a:latin typeface="Arial"/>
            </a:endParaRPr>
          </a:p>
        </p:txBody>
      </p:sp>
      <p:sp>
        <p:nvSpPr>
          <p:cNvPr id="83" name="CustomShape 2"/>
          <p:cNvSpPr/>
          <p:nvPr/>
        </p:nvSpPr>
        <p:spPr>
          <a:xfrm>
            <a:off x="241920" y="2151000"/>
            <a:ext cx="6374160" cy="5634360"/>
          </a:xfrm>
          <a:prstGeom prst="rect">
            <a:avLst/>
          </a:prstGeom>
          <a:noFill/>
          <a:ln>
            <a:noFill/>
          </a:ln>
        </p:spPr>
        <p:style>
          <a:lnRef idx="0"/>
          <a:fillRef idx="0"/>
          <a:effectRef idx="0"/>
          <a:fontRef idx="minor"/>
        </p:style>
        <p:txBody>
          <a:bodyPr lIns="90000" rIns="90000" tIns="45000" bIns="45000"/>
          <a:p>
            <a:pPr>
              <a:lnSpc>
                <a:spcPct val="150000"/>
              </a:lnSpc>
            </a:pPr>
            <a:r>
              <a:rPr b="0" lang="es-ES" sz="1300" spc="-1" strike="noStrike">
                <a:solidFill>
                  <a:srgbClr val="0070c0"/>
                </a:solidFill>
                <a:latin typeface="Calibri"/>
              </a:rPr>
              <a:t>"Érase una vez dos niños que iban caminando por el bosque. Estos niños eran amigos desde hacía mucho tiempo. De pronto, un oso grande y fiero salió a su encuentro, imponente con sus afiladas garras y dando unos fuertes rugidos. "¡Oh, qué espanto ante aquel animal tan feroz!" El miedo era tal que uno de los niños echó a correr, y sin mirar hacia atrás ni preocuparse por nada, trepó a un árbol y se ocultó entre las ramas, para que el oso no pudiera verlo y luego poder escapar. El otro niño, despavorido, se quedó paralizado por el temor, y viendo que no tenía escapatoria del imponente animal, y que su amigo se hallaba a salvo, se quedó en medio del camino, se echó al suelo y se fingió muerto.</a:t>
            </a:r>
            <a:endParaRPr b="0" lang="es-ES" sz="1300" spc="-1" strike="noStrike">
              <a:latin typeface="Arial"/>
            </a:endParaRPr>
          </a:p>
          <a:p>
            <a:pPr>
              <a:lnSpc>
                <a:spcPct val="150000"/>
              </a:lnSpc>
            </a:pPr>
            <a:r>
              <a:rPr b="0" lang="es-ES" sz="1300" spc="-1" strike="noStrike">
                <a:solidFill>
                  <a:srgbClr val="0070c0"/>
                </a:solidFill>
                <a:latin typeface="Calibri"/>
              </a:rPr>
              <a:t>El oso, sorprendido, se le acercó y se puso a olerlo, pasando su nariz por todo su rostro, las orejas, el cuello, el pecho, las piernas, tratando de observar si había alguna reacción. El niño retuvo la respiración, pues sabía que si hacía algún fuerte movimiento el oso podría darse cuenta de que él pretendía engañarlo. De nuevo el oso volvió a olerle cara, le lamió las mejillas, le olfateó las orejas, emitiendo gruñidos bajos pero tranquilos.</a:t>
            </a:r>
            <a:endParaRPr b="0" lang="es-ES" sz="1300" spc="-1" strike="noStrike">
              <a:latin typeface="Arial"/>
            </a:endParaRPr>
          </a:p>
          <a:p>
            <a:pPr>
              <a:lnSpc>
                <a:spcPct val="150000"/>
              </a:lnSpc>
            </a:pPr>
            <a:r>
              <a:rPr b="0" lang="es-ES" sz="1300" spc="-1" strike="noStrike">
                <a:solidFill>
                  <a:srgbClr val="0070c0"/>
                </a:solidFill>
                <a:latin typeface="Calibri"/>
              </a:rPr>
              <a:t>Tras un largo rato olfateando, el oso creyó que el niño estaba muerto y que, por lo tanto, no suponía ningún peligro para él, por lo que se alejó. Cuando el fiero animal ser marchó, el niño que estaba en el árbol bajó rápidamente y le preguntó entre risas a su amigo:</a:t>
            </a:r>
            <a:endParaRPr b="0" lang="es-ES" sz="1300" spc="-1" strike="noStrike">
              <a:latin typeface="Arial"/>
            </a:endParaRPr>
          </a:p>
          <a:p>
            <a:pPr>
              <a:lnSpc>
                <a:spcPct val="150000"/>
              </a:lnSpc>
            </a:pPr>
            <a:r>
              <a:rPr b="0" lang="es-ES" sz="1300" spc="-1" strike="noStrike">
                <a:solidFill>
                  <a:srgbClr val="0070c0"/>
                </a:solidFill>
                <a:latin typeface="Calibri"/>
              </a:rPr>
              <a:t>-¿Qué te ha dicho el oso al oído?</a:t>
            </a:r>
            <a:endParaRPr b="0" lang="es-ES" sz="1300" spc="-1" strike="noStrike">
              <a:latin typeface="Arial"/>
            </a:endParaRPr>
          </a:p>
          <a:p>
            <a:pPr>
              <a:lnSpc>
                <a:spcPct val="150000"/>
              </a:lnSpc>
            </a:pPr>
            <a:r>
              <a:rPr b="0" lang="es-ES" sz="1300" spc="-1" strike="noStrike">
                <a:solidFill>
                  <a:srgbClr val="0070c0"/>
                </a:solidFill>
                <a:latin typeface="Calibri"/>
              </a:rPr>
              <a:t>-Me ha dicho que los que abandonan a sus compañeros en los instantes de peligro no son verdaderos amigos."</a:t>
            </a:r>
            <a:endParaRPr b="0" lang="es-ES" sz="1300" spc="-1" strike="noStrike">
              <a:latin typeface="Arial"/>
            </a:endParaRPr>
          </a:p>
        </p:txBody>
      </p:sp>
      <p:sp>
        <p:nvSpPr>
          <p:cNvPr id="84" name="CustomShape 3"/>
          <p:cNvSpPr/>
          <p:nvPr/>
        </p:nvSpPr>
        <p:spPr>
          <a:xfrm>
            <a:off x="241920" y="921240"/>
            <a:ext cx="6374160" cy="1093680"/>
          </a:xfrm>
          <a:prstGeom prst="rect">
            <a:avLst/>
          </a:prstGeom>
          <a:noFill/>
          <a:ln>
            <a:noFill/>
          </a:ln>
        </p:spPr>
        <p:style>
          <a:lnRef idx="0"/>
          <a:fillRef idx="0"/>
          <a:effectRef idx="0"/>
          <a:fontRef idx="minor"/>
        </p:style>
        <p:txBody>
          <a:bodyPr lIns="90000" rIns="90000" tIns="45000" bIns="45000"/>
          <a:p>
            <a:pPr>
              <a:lnSpc>
                <a:spcPct val="150000"/>
              </a:lnSpc>
            </a:pPr>
            <a:r>
              <a:rPr b="0" lang="es-ES" sz="1200" spc="-1" strike="noStrike">
                <a:solidFill>
                  <a:srgbClr val="000000"/>
                </a:solidFill>
                <a:latin typeface="Calibri"/>
              </a:rPr>
              <a:t>Buenos días niñ@s de 2º: Hoy en valores vamos a trabajar el concepto de ”AMISTAD”. Tod@s vosotr@s nos habéis demostrado muchas veces qué es ser un buen amigo/a. Queremos que respondáis oralmente esta pregunta: </a:t>
            </a:r>
            <a:r>
              <a:rPr b="1" lang="es-ES" sz="1200" spc="-1" strike="noStrike">
                <a:solidFill>
                  <a:srgbClr val="000000"/>
                </a:solidFill>
                <a:latin typeface="Calibri"/>
              </a:rPr>
              <a:t>¿Qué es para vosotros la amistad?</a:t>
            </a:r>
            <a:endParaRPr b="0" lang="es-ES" sz="1200" spc="-1" strike="noStrike">
              <a:latin typeface="Arial"/>
            </a:endParaRPr>
          </a:p>
          <a:p>
            <a:pPr>
              <a:lnSpc>
                <a:spcPct val="150000"/>
              </a:lnSpc>
            </a:pPr>
            <a:r>
              <a:rPr b="0" lang="es-ES" sz="1200" spc="-1" strike="noStrike">
                <a:solidFill>
                  <a:srgbClr val="000000"/>
                </a:solidFill>
                <a:latin typeface="Calibri"/>
              </a:rPr>
              <a:t>Pues bien, para descubrir realmente este concepto, queremos que leáis este cuento:</a:t>
            </a:r>
            <a:endParaRPr b="0" lang="es-ES" sz="1200" spc="-1" strike="noStrike">
              <a:latin typeface="Arial"/>
            </a:endParaRPr>
          </a:p>
        </p:txBody>
      </p:sp>
      <p:sp>
        <p:nvSpPr>
          <p:cNvPr id="85" name="CustomShape 4"/>
          <p:cNvSpPr/>
          <p:nvPr/>
        </p:nvSpPr>
        <p:spPr>
          <a:xfrm>
            <a:off x="241920" y="7824960"/>
            <a:ext cx="6374160" cy="820080"/>
          </a:xfrm>
          <a:prstGeom prst="rect">
            <a:avLst/>
          </a:prstGeom>
          <a:noFill/>
          <a:ln>
            <a:noFill/>
          </a:ln>
        </p:spPr>
        <p:style>
          <a:lnRef idx="0"/>
          <a:fillRef idx="0"/>
          <a:effectRef idx="0"/>
          <a:fontRef idx="minor"/>
        </p:style>
        <p:txBody>
          <a:bodyPr lIns="90000" rIns="90000" tIns="45000" bIns="45000"/>
          <a:p>
            <a:pPr>
              <a:lnSpc>
                <a:spcPct val="150000"/>
              </a:lnSpc>
            </a:pPr>
            <a:r>
              <a:rPr b="0" lang="es-ES" sz="1200" spc="-1" strike="noStrike">
                <a:solidFill>
                  <a:srgbClr val="000000"/>
                </a:solidFill>
                <a:latin typeface="Calibri"/>
              </a:rPr>
              <a:t>Responded oralmente a estas preguntas: </a:t>
            </a:r>
            <a:r>
              <a:rPr b="1" lang="es-ES" sz="1200" spc="-1" strike="noStrike">
                <a:solidFill>
                  <a:srgbClr val="000000"/>
                </a:solidFill>
                <a:latin typeface="Calibri"/>
              </a:rPr>
              <a:t>¿Crees que actuó bien el niño que subió al árbol? ¿Qué crees que debería haber hecho?</a:t>
            </a:r>
            <a:endParaRPr b="0" lang="es-ES" sz="1200" spc="-1" strike="noStrike">
              <a:latin typeface="Arial"/>
            </a:endParaRPr>
          </a:p>
          <a:p>
            <a:pPr>
              <a:lnSpc>
                <a:spcPct val="150000"/>
              </a:lnSpc>
            </a:pPr>
            <a:endParaRPr b="0" lang="es-ES" sz="1200" spc="-1" strike="noStrike">
              <a:latin typeface="Arial"/>
            </a:endParaRPr>
          </a:p>
        </p:txBody>
      </p:sp>
      <p:sp>
        <p:nvSpPr>
          <p:cNvPr id="86" name="CustomShape 5"/>
          <p:cNvSpPr/>
          <p:nvPr/>
        </p:nvSpPr>
        <p:spPr>
          <a:xfrm>
            <a:off x="241920" y="8720280"/>
            <a:ext cx="6374160" cy="820080"/>
          </a:xfrm>
          <a:prstGeom prst="rect">
            <a:avLst/>
          </a:prstGeom>
          <a:noFill/>
          <a:ln>
            <a:noFill/>
          </a:ln>
        </p:spPr>
        <p:style>
          <a:lnRef idx="0"/>
          <a:fillRef idx="0"/>
          <a:effectRef idx="0"/>
          <a:fontRef idx="minor"/>
        </p:style>
        <p:txBody>
          <a:bodyPr lIns="90000" rIns="90000" tIns="45000" bIns="45000"/>
          <a:p>
            <a:pPr>
              <a:lnSpc>
                <a:spcPct val="150000"/>
              </a:lnSpc>
            </a:pPr>
            <a:r>
              <a:rPr b="0" lang="es-ES" sz="1200" spc="-1" strike="noStrike">
                <a:solidFill>
                  <a:srgbClr val="000000"/>
                </a:solidFill>
                <a:latin typeface="Calibri"/>
              </a:rPr>
              <a:t>Por tanto, con este cuento hemos aprendido que, en general, </a:t>
            </a:r>
            <a:r>
              <a:rPr b="1" lang="es-ES" sz="1200" spc="-1" strike="noStrike">
                <a:solidFill>
                  <a:srgbClr val="000000"/>
                </a:solidFill>
                <a:latin typeface="Calibri"/>
              </a:rPr>
              <a:t>un/a buen amig@, es una persona que nos demuestra afecto y nos cuida, nos escucha y se preocupa por nosotros. </a:t>
            </a:r>
            <a:br/>
            <a:r>
              <a:rPr b="1" lang="es-ES" sz="1200" spc="-1" strike="noStrike">
                <a:solidFill>
                  <a:srgbClr val="000000"/>
                </a:solidFill>
                <a:latin typeface="Calibri"/>
              </a:rPr>
              <a:t> </a:t>
            </a:r>
            <a:endParaRPr b="0" lang="es-ES" sz="1200" spc="-1" strike="noStrike">
              <a:latin typeface="Arial"/>
            </a:endParaRPr>
          </a:p>
        </p:txBody>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CustomShape 1"/>
          <p:cNvSpPr/>
          <p:nvPr/>
        </p:nvSpPr>
        <p:spPr>
          <a:xfrm>
            <a:off x="341640" y="461880"/>
            <a:ext cx="6374160" cy="3737880"/>
          </a:xfrm>
          <a:prstGeom prst="rect">
            <a:avLst/>
          </a:prstGeom>
          <a:noFill/>
          <a:ln>
            <a:noFill/>
          </a:ln>
        </p:spPr>
        <p:style>
          <a:lnRef idx="0"/>
          <a:fillRef idx="0"/>
          <a:effectRef idx="0"/>
          <a:fontRef idx="minor"/>
        </p:style>
        <p:txBody>
          <a:bodyPr lIns="90000" rIns="90000" tIns="45000" bIns="45000"/>
          <a:p>
            <a:pPr>
              <a:lnSpc>
                <a:spcPct val="150000"/>
              </a:lnSpc>
            </a:pPr>
            <a:r>
              <a:rPr b="0" lang="es-ES" sz="1200" spc="-1" strike="noStrike">
                <a:solidFill>
                  <a:srgbClr val="000000"/>
                </a:solidFill>
                <a:latin typeface="Calibri"/>
              </a:rPr>
              <a:t>En el cole, tod@s tenéis buen@s amig@s. Como sabéis, estos días no podemos verles en persona ni tampoco jugar juntos. Por eso, las profes de valores hemos pensado que </a:t>
            </a:r>
            <a:r>
              <a:rPr b="1" lang="es-ES" sz="1200" spc="-1" strike="noStrike" u="sng">
                <a:solidFill>
                  <a:srgbClr val="000000"/>
                </a:solidFill>
                <a:uFillTx/>
                <a:latin typeface="Calibri"/>
              </a:rPr>
              <a:t>escribáis una carta (o más de una) a vuestros amigos contándoles muchas cosas</a:t>
            </a:r>
            <a:r>
              <a:rPr b="0" lang="es-ES" sz="1200" spc="-1" strike="noStrike">
                <a:solidFill>
                  <a:srgbClr val="000000"/>
                </a:solidFill>
                <a:latin typeface="Calibri"/>
              </a:rPr>
              <a:t>: cómo nos sentimos estos días, qué estamos haciendo para no aburrirnos, qué cosas nos gustaría hacer con él/ella cuando volvamos a vernos… Y, por supuesto, no se nos puede olvidar preguntar cómo están y cómo se sienten. Recordad que un amigo tiene que escuchar también. Podéis además hacerle un dibujo ¡Seguro que le encantará!</a:t>
            </a:r>
            <a:endParaRPr b="0" lang="es-ES" sz="1200" spc="-1" strike="noStrike">
              <a:latin typeface="Arial"/>
            </a:endParaRPr>
          </a:p>
          <a:p>
            <a:pPr>
              <a:lnSpc>
                <a:spcPct val="150000"/>
              </a:lnSpc>
            </a:pPr>
            <a:r>
              <a:rPr b="0" lang="es-ES" sz="1200" spc="-1" strike="noStrike">
                <a:solidFill>
                  <a:srgbClr val="000000"/>
                </a:solidFill>
                <a:latin typeface="Calibri"/>
              </a:rPr>
              <a:t>Por lo tanto, vamos a escribir esta carta que os he explicado </a:t>
            </a:r>
            <a:r>
              <a:rPr b="1" lang="es-ES" sz="1200" spc="-1" strike="noStrike">
                <a:solidFill>
                  <a:srgbClr val="000000"/>
                </a:solidFill>
                <a:latin typeface="Calibri"/>
              </a:rPr>
              <a:t>(a mano o en ordenador). </a:t>
            </a:r>
            <a:r>
              <a:rPr b="0" lang="es-ES" sz="1200" spc="-1" strike="noStrike">
                <a:solidFill>
                  <a:srgbClr val="000000"/>
                </a:solidFill>
                <a:latin typeface="Calibri"/>
              </a:rPr>
              <a:t>L@s niñ@s que puedan mandarla porque sus papis/mamis tengan el correo o contacto con los papis/mamis de su amig@, podéis enviarla sin problema (OJO, siempre supervisado por nuestros papis/mamis). Los que no podáis mandarla, no pasa nada, la guardamos muy bien para entregársela a la vuelta. </a:t>
            </a:r>
            <a:endParaRPr b="0" lang="es-ES" sz="1200" spc="-1" strike="noStrike">
              <a:latin typeface="Arial"/>
            </a:endParaRPr>
          </a:p>
          <a:p>
            <a:pPr>
              <a:lnSpc>
                <a:spcPct val="100000"/>
              </a:lnSpc>
            </a:pPr>
            <a:endParaRPr b="0" lang="es-ES" sz="1200" spc="-1" strike="noStrike">
              <a:latin typeface="Arial"/>
            </a:endParaRPr>
          </a:p>
          <a:p>
            <a:pPr>
              <a:lnSpc>
                <a:spcPct val="150000"/>
              </a:lnSpc>
            </a:pPr>
            <a:r>
              <a:rPr b="0" lang="es-ES" sz="1200" spc="-1" strike="noStrike">
                <a:solidFill>
                  <a:srgbClr val="000000"/>
                </a:solidFill>
                <a:latin typeface="Calibri"/>
              </a:rPr>
              <a:t>TOD@S L@S NIÑ@S DEBÉIS CONSERVAR ESTA CARTA, PORQUE CUANDO VOLVAMOS AL COLE VAMOS A LEERLAS EN CLASE UN DÍA, ASÍ QUE GUARDADLA BIEN. </a:t>
            </a:r>
            <a:endParaRPr b="0" lang="es-ES" sz="1200" spc="-1" strike="noStrike">
              <a:latin typeface="Arial"/>
            </a:endParaRPr>
          </a:p>
        </p:txBody>
      </p:sp>
      <p:sp>
        <p:nvSpPr>
          <p:cNvPr id="88" name="CustomShape 2"/>
          <p:cNvSpPr/>
          <p:nvPr/>
        </p:nvSpPr>
        <p:spPr>
          <a:xfrm>
            <a:off x="786960" y="7872840"/>
            <a:ext cx="5928840" cy="364680"/>
          </a:xfrm>
          <a:prstGeom prst="rect">
            <a:avLst/>
          </a:prstGeom>
          <a:noFill/>
          <a:ln>
            <a:noFill/>
          </a:ln>
        </p:spPr>
        <p:style>
          <a:lnRef idx="0"/>
          <a:fillRef idx="0"/>
          <a:effectRef idx="0"/>
          <a:fontRef idx="minor"/>
        </p:style>
        <p:txBody>
          <a:bodyPr lIns="90000" rIns="90000" tIns="45000" bIns="45000"/>
          <a:p>
            <a:pPr>
              <a:lnSpc>
                <a:spcPct val="100000"/>
              </a:lnSpc>
            </a:pPr>
            <a:r>
              <a:rPr b="0" lang="es-ES" sz="1800" spc="-1" strike="noStrike" u="sng">
                <a:solidFill>
                  <a:srgbClr val="0563c1"/>
                </a:solidFill>
                <a:uFillTx/>
                <a:latin typeface="Calibri"/>
                <a:hlinkClick r:id="rId1"/>
              </a:rPr>
              <a:t>https://</a:t>
            </a:r>
            <a:r>
              <a:rPr b="0" lang="es-ES" sz="1800" spc="-1" strike="noStrike" u="sng">
                <a:solidFill>
                  <a:srgbClr val="0563c1"/>
                </a:solidFill>
                <a:uFillTx/>
                <a:latin typeface="Calibri"/>
                <a:hlinkClick r:id="rId2"/>
              </a:rPr>
              <a:t>www.youtube.com</a:t>
            </a:r>
            <a:r>
              <a:rPr b="0" lang="es-ES" sz="1800" spc="-1" strike="noStrike" u="sng">
                <a:solidFill>
                  <a:srgbClr val="0563c1"/>
                </a:solidFill>
                <a:uFillTx/>
                <a:latin typeface="Calibri"/>
                <a:hlinkClick r:id="rId3"/>
              </a:rPr>
              <a:t>/</a:t>
            </a:r>
            <a:r>
              <a:rPr b="0" lang="es-ES" sz="1800" spc="-1" strike="noStrike" u="sng">
                <a:solidFill>
                  <a:srgbClr val="0563c1"/>
                </a:solidFill>
                <a:uFillTx/>
                <a:latin typeface="Calibri"/>
                <a:hlinkClick r:id="rId4"/>
              </a:rPr>
              <a:t>watch?v</a:t>
            </a:r>
            <a:r>
              <a:rPr b="0" lang="es-ES" sz="1800" spc="-1" strike="noStrike" u="sng">
                <a:solidFill>
                  <a:srgbClr val="0563c1"/>
                </a:solidFill>
                <a:uFillTx/>
                <a:latin typeface="Calibri"/>
                <a:hlinkClick r:id="rId5"/>
              </a:rPr>
              <a:t>=5QI1Jtdtq6s</a:t>
            </a:r>
            <a:endParaRPr b="0" lang="es-ES" sz="1800" spc="-1" strike="noStrike">
              <a:latin typeface="Arial"/>
            </a:endParaRPr>
          </a:p>
        </p:txBody>
      </p:sp>
      <p:sp>
        <p:nvSpPr>
          <p:cNvPr id="89" name="CustomShape 3"/>
          <p:cNvSpPr/>
          <p:nvPr/>
        </p:nvSpPr>
        <p:spPr>
          <a:xfrm>
            <a:off x="335160" y="7090920"/>
            <a:ext cx="6187320" cy="516600"/>
          </a:xfrm>
          <a:prstGeom prst="rect">
            <a:avLst/>
          </a:prstGeom>
          <a:noFill/>
          <a:ln>
            <a:noFill/>
          </a:ln>
        </p:spPr>
        <p:style>
          <a:lnRef idx="0"/>
          <a:fillRef idx="0"/>
          <a:effectRef idx="0"/>
          <a:fontRef idx="minor"/>
        </p:style>
        <p:txBody>
          <a:bodyPr lIns="90000" rIns="90000" tIns="45000" bIns="45000"/>
          <a:p>
            <a:pPr>
              <a:lnSpc>
                <a:spcPct val="100000"/>
              </a:lnSpc>
            </a:pPr>
            <a:r>
              <a:rPr b="0" lang="es-ES" sz="1400" spc="-1" strike="noStrike">
                <a:solidFill>
                  <a:srgbClr val="000000"/>
                </a:solidFill>
                <a:latin typeface="Calibri"/>
              </a:rPr>
              <a:t>Por último, os dejamos un corto que trata sobre el valor de la amistad. Esperamos que os guste.</a:t>
            </a:r>
            <a:endParaRPr b="0" lang="es-ES" sz="1400" spc="-1" strike="noStrike">
              <a:latin typeface="Arial"/>
            </a:endParaRPr>
          </a:p>
        </p:txBody>
      </p:sp>
      <p:pic>
        <p:nvPicPr>
          <p:cNvPr id="90" name="Imagen 5" descr=""/>
          <p:cNvPicPr/>
          <p:nvPr/>
        </p:nvPicPr>
        <p:blipFill>
          <a:blip r:embed="rId6"/>
          <a:stretch/>
        </p:blipFill>
        <p:spPr>
          <a:xfrm>
            <a:off x="341640" y="4293000"/>
            <a:ext cx="5586120" cy="2236320"/>
          </a:xfrm>
          <a:prstGeom prst="rect">
            <a:avLst/>
          </a:prstGeom>
          <a:ln>
            <a:noFill/>
          </a:ln>
        </p:spPr>
      </p:pic>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00000"/>
      </a:dk2>
      <a:lt2>
        <a:srgbClr val="000000"/>
      </a:lt2>
      <a:accent1>
        <a:srgbClr val="000000"/>
      </a:accent1>
      <a:accent2>
        <a:srgbClr val="000000"/>
      </a:accent2>
      <a:accent3>
        <a:srgbClr val="000000"/>
      </a:accent3>
      <a:accent4>
        <a:srgbClr val="000000"/>
      </a:accent4>
      <a:accent5>
        <a:srgbClr val="000000"/>
      </a:accent5>
      <a:accent6>
        <a:srgbClr val="000000"/>
      </a:accent6>
      <a:hlink>
        <a:srgbClr val="000000"/>
      </a:hlink>
      <a:folHlink>
        <a:srgbClr val="00000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Office Theme</Template>
  <TotalTime>109</TotalTime>
  <Application>LibreOffice/5.4.4.2$Windows_X86_64 LibreOffice_project/2524958677847fb3bb44820e40380acbe820f960</Application>
  <Words>744</Words>
  <Paragraphs>17</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2020-03-18T12:53:04Z</dcterms:created>
  <dc:creator>Msoffice15803</dc:creator>
  <dc:description/>
  <dc:language>es-ES</dc:language>
  <cp:lastModifiedBy/>
  <dcterms:modified xsi:type="dcterms:W3CDTF">2020-03-27T14:42:00Z</dcterms:modified>
  <cp:revision>10</cp:revision>
  <dc:subject/>
  <dc:title>Presentación de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A4 (210 x 297 mm)</vt:lpwstr>
  </property>
  <property fmtid="{D5CDD505-2E9C-101B-9397-08002B2CF9AE}" pid="9" name="ScaleCrop">
    <vt:bool>0</vt:bool>
  </property>
  <property fmtid="{D5CDD505-2E9C-101B-9397-08002B2CF9AE}" pid="10" name="ShareDoc">
    <vt:bool>0</vt:bool>
  </property>
  <property fmtid="{D5CDD505-2E9C-101B-9397-08002B2CF9AE}" pid="11" name="Slides">
    <vt:i4>2</vt:i4>
  </property>
</Properties>
</file>