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embeddedFontLst>
    <p:embeddedFont>
      <p:font typeface="Bryndan Write" charset="1" panose="02000503000000000000"/>
      <p:regular r:id="rId31"/>
    </p:embeddedFont>
    <p:embeddedFont>
      <p:font typeface="Glacial Indifference" charset="1" panose="00000000000000000000"/>
      <p:regular r:id="rId32"/>
    </p:embeddedFont>
    <p:embeddedFont>
      <p:font typeface="Open Sans" charset="1" panose="020B0606030504020204"/>
      <p:regular r:id="rId33"/>
    </p:embeddedFont>
    <p:embeddedFont>
      <p:font typeface="Open Sans Bold" charset="1" panose="020B080603050402020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png" Type="http://schemas.openxmlformats.org/officeDocument/2006/relationships/image"/><Relationship Id="rId4" Target="../media/image20.jpeg" Type="http://schemas.openxmlformats.org/officeDocument/2006/relationships/image"/><Relationship Id="rId5" Target="../media/image15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Relationship Id="rId6" Target="../media/image25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28.jpeg" Type="http://schemas.openxmlformats.org/officeDocument/2006/relationships/image"/><Relationship Id="rId5" Target="../media/image29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30.jpeg" Type="http://schemas.openxmlformats.org/officeDocument/2006/relationships/image"/><Relationship Id="rId4" Target="../media/image3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0.png" Type="http://schemas.openxmlformats.org/officeDocument/2006/relationships/image"/><Relationship Id="rId4" Target="../media/image9.png" Type="http://schemas.openxmlformats.org/officeDocument/2006/relationships/image"/><Relationship Id="rId5" Target="../media/image3.png" Type="http://schemas.openxmlformats.org/officeDocument/2006/relationships/image"/><Relationship Id="rId6" Target="../media/image32.jpeg" Type="http://schemas.openxmlformats.org/officeDocument/2006/relationships/image"/><Relationship Id="rId7" Target="../media/VAGRhAqcSWQ.mp4" Type="http://schemas.openxmlformats.org/officeDocument/2006/relationships/video"/><Relationship Id="rId8" Target="../media/VAGRhAqcSWQ.mp4" Type="http://schemas.microsoft.com/office/2007/relationships/media"/><Relationship Id="rId9" Target="../media/image33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34.jpeg" Type="http://schemas.openxmlformats.org/officeDocument/2006/relationships/image"/><Relationship Id="rId7" Target="../media/VAGiqAlXmTQ.mp4" Type="http://schemas.openxmlformats.org/officeDocument/2006/relationships/video"/><Relationship Id="rId8" Target="../media/VAGiqAlXmTQ.mp4" Type="http://schemas.microsoft.com/office/2007/relationships/media"/><Relationship Id="rId9" Target="../media/image35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37.png" Type="http://schemas.openxmlformats.org/officeDocument/2006/relationships/image"/><Relationship Id="rId4" Target="../media/image38.jpeg" Type="http://schemas.openxmlformats.org/officeDocument/2006/relationships/image"/><Relationship Id="rId5" Target="../media/image39.jpeg" Type="http://schemas.openxmlformats.org/officeDocument/2006/relationships/image"/><Relationship Id="rId6" Target="../media/image40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jpeg" Type="http://schemas.openxmlformats.org/officeDocument/2006/relationships/image"/><Relationship Id="rId4" Target="../media/image45.jpeg" Type="http://schemas.openxmlformats.org/officeDocument/2006/relationships/image"/><Relationship Id="rId5" Target="../media/image46.jpeg" Type="http://schemas.openxmlformats.org/officeDocument/2006/relationships/image"/><Relationship Id="rId6" Target="../media/image47.jpeg" Type="http://schemas.openxmlformats.org/officeDocument/2006/relationships/image"/><Relationship Id="rId7" Target="../media/image48.jpeg" Type="http://schemas.openxmlformats.org/officeDocument/2006/relationships/image"/><Relationship Id="rId8" Target="../media/image49.jpeg" Type="http://schemas.openxmlformats.org/officeDocument/2006/relationships/image"/><Relationship Id="rId9" Target="../media/image50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2.jpeg" Type="http://schemas.openxmlformats.org/officeDocument/2006/relationships/image"/><Relationship Id="rId4" Target="../media/image53.jpeg" Type="http://schemas.openxmlformats.org/officeDocument/2006/relationships/image"/><Relationship Id="rId5" Target="../media/image54.jpeg" Type="http://schemas.openxmlformats.org/officeDocument/2006/relationships/image"/><Relationship Id="rId6" Target="../media/image55.jpeg" Type="http://schemas.openxmlformats.org/officeDocument/2006/relationships/image"/><Relationship Id="rId7" Target="../media/image56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58.jpeg" Type="http://schemas.openxmlformats.org/officeDocument/2006/relationships/image"/><Relationship Id="rId4" Target="../media/image59.jpeg" Type="http://schemas.openxmlformats.org/officeDocument/2006/relationships/image"/><Relationship Id="rId5" Target="../media/image60.jpeg" Type="http://schemas.openxmlformats.org/officeDocument/2006/relationships/image"/><Relationship Id="rId6" Target="../media/image61.jpeg" Type="http://schemas.openxmlformats.org/officeDocument/2006/relationships/image"/><Relationship Id="rId7" Target="../media/image62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jpeg" Type="http://schemas.openxmlformats.org/officeDocument/2006/relationships/image"/><Relationship Id="rId3" Target="../media/image64.jpeg" Type="http://schemas.openxmlformats.org/officeDocument/2006/relationships/image"/><Relationship Id="rId4" Target="../media/image65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jpeg" Type="http://schemas.openxmlformats.org/officeDocument/2006/relationships/image"/><Relationship Id="rId3" Target="../media/image67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68.png" Type="http://schemas.openxmlformats.org/officeDocument/2006/relationships/image"/><Relationship Id="rId6" Target="../media/image5.png" Type="http://schemas.openxmlformats.org/officeDocument/2006/relationships/image"/><Relationship Id="rId7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Relationship Id="rId5" Target="../media/image16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7.jpeg" Type="http://schemas.openxmlformats.org/officeDocument/2006/relationships/image"/><Relationship Id="rId4" Target="../media/image14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53230" y="1730292"/>
            <a:ext cx="11080422" cy="5997279"/>
          </a:xfrm>
          <a:custGeom>
            <a:avLst/>
            <a:gdLst/>
            <a:ahLst/>
            <a:cxnLst/>
            <a:rect r="r" b="b" t="t" l="l"/>
            <a:pathLst>
              <a:path h="5997279" w="11080422">
                <a:moveTo>
                  <a:pt x="0" y="0"/>
                </a:moveTo>
                <a:lnTo>
                  <a:pt x="11080423" y="0"/>
                </a:lnTo>
                <a:lnTo>
                  <a:pt x="11080423" y="5997278"/>
                </a:lnTo>
                <a:lnTo>
                  <a:pt x="0" y="5997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76076" y="6078783"/>
            <a:ext cx="6166049" cy="5464661"/>
          </a:xfrm>
          <a:custGeom>
            <a:avLst/>
            <a:gdLst/>
            <a:ahLst/>
            <a:cxnLst/>
            <a:rect r="r" b="b" t="t" l="l"/>
            <a:pathLst>
              <a:path h="5464661" w="6166049">
                <a:moveTo>
                  <a:pt x="0" y="0"/>
                </a:moveTo>
                <a:lnTo>
                  <a:pt x="6166049" y="0"/>
                </a:lnTo>
                <a:lnTo>
                  <a:pt x="6166049" y="5464661"/>
                </a:lnTo>
                <a:lnTo>
                  <a:pt x="0" y="546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187208" y="-614510"/>
            <a:ext cx="4431816" cy="4665069"/>
          </a:xfrm>
          <a:custGeom>
            <a:avLst/>
            <a:gdLst/>
            <a:ahLst/>
            <a:cxnLst/>
            <a:rect r="r" b="b" t="t" l="l"/>
            <a:pathLst>
              <a:path h="4665069" w="4431816">
                <a:moveTo>
                  <a:pt x="0" y="0"/>
                </a:moveTo>
                <a:lnTo>
                  <a:pt x="4431816" y="0"/>
                </a:lnTo>
                <a:lnTo>
                  <a:pt x="4431816" y="4665069"/>
                </a:lnTo>
                <a:lnTo>
                  <a:pt x="0" y="4665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18672" y="9258300"/>
            <a:ext cx="2194332" cy="773502"/>
          </a:xfrm>
          <a:custGeom>
            <a:avLst/>
            <a:gdLst/>
            <a:ahLst/>
            <a:cxnLst/>
            <a:rect r="r" b="b" t="t" l="l"/>
            <a:pathLst>
              <a:path h="773502" w="2194332">
                <a:moveTo>
                  <a:pt x="0" y="0"/>
                </a:moveTo>
                <a:lnTo>
                  <a:pt x="2194332" y="0"/>
                </a:lnTo>
                <a:lnTo>
                  <a:pt x="2194332" y="773502"/>
                </a:lnTo>
                <a:lnTo>
                  <a:pt x="0" y="7735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025628" y="2843679"/>
            <a:ext cx="7593044" cy="3569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92"/>
              </a:lnSpc>
            </a:pPr>
            <a:r>
              <a:rPr lang="en-US" sz="14764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seminario Espacios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621731" y="517608"/>
            <a:ext cx="11534031" cy="1212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08"/>
              </a:lnSpc>
              <a:spcBef>
                <a:spcPct val="0"/>
              </a:spcBef>
            </a:pPr>
            <a:r>
              <a:rPr lang="en-US" sz="9214" strike="noStrike" u="none">
                <a:solidFill>
                  <a:srgbClr val="D37676"/>
                </a:solidFill>
                <a:latin typeface="Bryndan Write"/>
                <a:ea typeface="Bryndan Write"/>
                <a:cs typeface="Bryndan Write"/>
                <a:sym typeface="Bryndan Write"/>
              </a:rPr>
              <a:t>CEIP ANTONIO FONTÁN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80050" y="8811114"/>
            <a:ext cx="20637059" cy="3086100"/>
            <a:chOff x="0" y="0"/>
            <a:chExt cx="5435275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35275" cy="812800"/>
            </a:xfrm>
            <a:custGeom>
              <a:avLst/>
              <a:gdLst/>
              <a:ahLst/>
              <a:cxnLst/>
              <a:rect r="r" b="b" t="t" l="l"/>
              <a:pathLst>
                <a:path h="812800" w="5435275">
                  <a:moveTo>
                    <a:pt x="0" y="0"/>
                  </a:moveTo>
                  <a:lnTo>
                    <a:pt x="5435275" y="0"/>
                  </a:lnTo>
                  <a:lnTo>
                    <a:pt x="54352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435275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38457" y="3595546"/>
            <a:ext cx="10191730" cy="5360086"/>
          </a:xfrm>
          <a:custGeom>
            <a:avLst/>
            <a:gdLst/>
            <a:ahLst/>
            <a:cxnLst/>
            <a:rect r="r" b="b" t="t" l="l"/>
            <a:pathLst>
              <a:path h="5360086" w="10191730">
                <a:moveTo>
                  <a:pt x="0" y="0"/>
                </a:moveTo>
                <a:lnTo>
                  <a:pt x="10191730" y="0"/>
                </a:lnTo>
                <a:lnTo>
                  <a:pt x="10191730" y="5360086"/>
                </a:lnTo>
                <a:lnTo>
                  <a:pt x="0" y="53600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56" r="0" b="-145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64062" y="664250"/>
            <a:ext cx="2091466" cy="2453333"/>
          </a:xfrm>
          <a:custGeom>
            <a:avLst/>
            <a:gdLst/>
            <a:ahLst/>
            <a:cxnLst/>
            <a:rect r="r" b="b" t="t" l="l"/>
            <a:pathLst>
              <a:path h="2453333" w="2091466">
                <a:moveTo>
                  <a:pt x="0" y="0"/>
                </a:moveTo>
                <a:lnTo>
                  <a:pt x="2091466" y="0"/>
                </a:lnTo>
                <a:lnTo>
                  <a:pt x="2091466" y="2453333"/>
                </a:lnTo>
                <a:lnTo>
                  <a:pt x="0" y="2453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14375" y="664250"/>
            <a:ext cx="2091466" cy="2453333"/>
          </a:xfrm>
          <a:custGeom>
            <a:avLst/>
            <a:gdLst/>
            <a:ahLst/>
            <a:cxnLst/>
            <a:rect r="r" b="b" t="t" l="l"/>
            <a:pathLst>
              <a:path h="2453333" w="2091466">
                <a:moveTo>
                  <a:pt x="0" y="0"/>
                </a:moveTo>
                <a:lnTo>
                  <a:pt x="2091466" y="0"/>
                </a:lnTo>
                <a:lnTo>
                  <a:pt x="2091466" y="2453333"/>
                </a:lnTo>
                <a:lnTo>
                  <a:pt x="0" y="2453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267816" y="664250"/>
            <a:ext cx="2091466" cy="2453333"/>
          </a:xfrm>
          <a:custGeom>
            <a:avLst/>
            <a:gdLst/>
            <a:ahLst/>
            <a:cxnLst/>
            <a:rect r="r" b="b" t="t" l="l"/>
            <a:pathLst>
              <a:path h="2453333" w="2091466">
                <a:moveTo>
                  <a:pt x="0" y="0"/>
                </a:moveTo>
                <a:lnTo>
                  <a:pt x="2091466" y="0"/>
                </a:lnTo>
                <a:lnTo>
                  <a:pt x="2091466" y="2453333"/>
                </a:lnTo>
                <a:lnTo>
                  <a:pt x="0" y="2453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86650" y="4166063"/>
            <a:ext cx="8823481" cy="336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65"/>
              </a:lnSpc>
            </a:pPr>
            <a:r>
              <a:rPr lang="en-US" sz="8818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Transformación clases de educación infantil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992162" y="365428"/>
            <a:ext cx="7139496" cy="4015967"/>
          </a:xfrm>
          <a:custGeom>
            <a:avLst/>
            <a:gdLst/>
            <a:ahLst/>
            <a:cxnLst/>
            <a:rect r="r" b="b" t="t" l="l"/>
            <a:pathLst>
              <a:path h="4015967" w="7139496">
                <a:moveTo>
                  <a:pt x="0" y="0"/>
                </a:moveTo>
                <a:lnTo>
                  <a:pt x="7139496" y="0"/>
                </a:lnTo>
                <a:lnTo>
                  <a:pt x="7139496" y="4015966"/>
                </a:lnTo>
                <a:lnTo>
                  <a:pt x="0" y="4015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534365" y="4716981"/>
            <a:ext cx="6055091" cy="4541319"/>
          </a:xfrm>
          <a:custGeom>
            <a:avLst/>
            <a:gdLst/>
            <a:ahLst/>
            <a:cxnLst/>
            <a:rect r="r" b="b" t="t" l="l"/>
            <a:pathLst>
              <a:path h="4541319" w="6055091">
                <a:moveTo>
                  <a:pt x="0" y="0"/>
                </a:moveTo>
                <a:lnTo>
                  <a:pt x="6055091" y="0"/>
                </a:lnTo>
                <a:lnTo>
                  <a:pt x="6055091" y="4541319"/>
                </a:lnTo>
                <a:lnTo>
                  <a:pt x="0" y="454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rd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99071" y="7978374"/>
            <a:ext cx="11547468" cy="1672600"/>
            <a:chOff x="0" y="0"/>
            <a:chExt cx="3041308" cy="4405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485566" y="2300086"/>
            <a:ext cx="11547468" cy="1672600"/>
            <a:chOff x="0" y="0"/>
            <a:chExt cx="3041308" cy="4405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44292" y="2089959"/>
            <a:ext cx="5082018" cy="2768797"/>
          </a:xfrm>
          <a:custGeom>
            <a:avLst/>
            <a:gdLst/>
            <a:ahLst/>
            <a:cxnLst/>
            <a:rect r="r" b="b" t="t" l="l"/>
            <a:pathLst>
              <a:path h="2768797" w="5082018">
                <a:moveTo>
                  <a:pt x="0" y="0"/>
                </a:moveTo>
                <a:lnTo>
                  <a:pt x="5082018" y="0"/>
                </a:lnTo>
                <a:lnTo>
                  <a:pt x="5082018" y="2768797"/>
                </a:lnTo>
                <a:lnTo>
                  <a:pt x="0" y="2768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677" r="-4011" b="-2750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378071" y="3474357"/>
            <a:ext cx="5129449" cy="5129449"/>
          </a:xfrm>
          <a:custGeom>
            <a:avLst/>
            <a:gdLst/>
            <a:ahLst/>
            <a:cxnLst/>
            <a:rect r="r" b="b" t="t" l="l"/>
            <a:pathLst>
              <a:path h="5129449" w="5129449">
                <a:moveTo>
                  <a:pt x="0" y="0"/>
                </a:moveTo>
                <a:lnTo>
                  <a:pt x="5129448" y="0"/>
                </a:lnTo>
                <a:lnTo>
                  <a:pt x="5129448" y="5129449"/>
                </a:lnTo>
                <a:lnTo>
                  <a:pt x="0" y="5129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561202" y="5143500"/>
            <a:ext cx="4246012" cy="4246012"/>
          </a:xfrm>
          <a:custGeom>
            <a:avLst/>
            <a:gdLst/>
            <a:ahLst/>
            <a:cxnLst/>
            <a:rect r="r" b="b" t="t" l="l"/>
            <a:pathLst>
              <a:path h="4246012" w="4246012">
                <a:moveTo>
                  <a:pt x="0" y="0"/>
                </a:moveTo>
                <a:lnTo>
                  <a:pt x="4246012" y="0"/>
                </a:lnTo>
                <a:lnTo>
                  <a:pt x="4246012" y="4246012"/>
                </a:lnTo>
                <a:lnTo>
                  <a:pt x="0" y="42460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81222" y="5432635"/>
            <a:ext cx="3903806" cy="3956878"/>
          </a:xfrm>
          <a:custGeom>
            <a:avLst/>
            <a:gdLst/>
            <a:ahLst/>
            <a:cxnLst/>
            <a:rect r="r" b="b" t="t" l="l"/>
            <a:pathLst>
              <a:path h="3956878" w="3903806">
                <a:moveTo>
                  <a:pt x="0" y="0"/>
                </a:moveTo>
                <a:lnTo>
                  <a:pt x="3903807" y="0"/>
                </a:lnTo>
                <a:lnTo>
                  <a:pt x="3903807" y="3956877"/>
                </a:lnTo>
                <a:lnTo>
                  <a:pt x="0" y="39568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1399" t="0" r="-77486" b="-4252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059280" y="2089959"/>
            <a:ext cx="5052287" cy="2768797"/>
          </a:xfrm>
          <a:custGeom>
            <a:avLst/>
            <a:gdLst/>
            <a:ahLst/>
            <a:cxnLst/>
            <a:rect r="r" b="b" t="t" l="l"/>
            <a:pathLst>
              <a:path h="2768797" w="5052287">
                <a:moveTo>
                  <a:pt x="0" y="0"/>
                </a:moveTo>
                <a:lnTo>
                  <a:pt x="5052286" y="0"/>
                </a:lnTo>
                <a:lnTo>
                  <a:pt x="5052286" y="2768797"/>
                </a:lnTo>
                <a:lnTo>
                  <a:pt x="0" y="2768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128" t="0" r="-2753" b="-5203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66810" y="872028"/>
            <a:ext cx="5415707" cy="646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Rincones más acogedores</a:t>
            </a:r>
          </a:p>
        </p:txBody>
      </p:sp>
    </p:spTree>
  </p:cSld>
  <p:clrMapOvr>
    <a:masterClrMapping/>
  </p:clrMapOvr>
  <p:transition spd="slow">
    <p:cover dir="rd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99071" y="7978374"/>
            <a:ext cx="11547468" cy="1672600"/>
            <a:chOff x="0" y="0"/>
            <a:chExt cx="3041308" cy="4405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485566" y="2300086"/>
            <a:ext cx="11547468" cy="1672600"/>
            <a:chOff x="0" y="0"/>
            <a:chExt cx="3041308" cy="4405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5626367" y="1513621"/>
            <a:ext cx="4910315" cy="2798608"/>
          </a:xfrm>
          <a:custGeom>
            <a:avLst/>
            <a:gdLst/>
            <a:ahLst/>
            <a:cxnLst/>
            <a:rect r="r" b="b" t="t" l="l"/>
            <a:pathLst>
              <a:path h="2798608" w="4910315">
                <a:moveTo>
                  <a:pt x="0" y="0"/>
                </a:moveTo>
                <a:lnTo>
                  <a:pt x="4910315" y="0"/>
                </a:lnTo>
                <a:lnTo>
                  <a:pt x="4910315" y="2798607"/>
                </a:lnTo>
                <a:lnTo>
                  <a:pt x="0" y="27986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3210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53074" y="1028700"/>
            <a:ext cx="4604484" cy="6115529"/>
          </a:xfrm>
          <a:custGeom>
            <a:avLst/>
            <a:gdLst/>
            <a:ahLst/>
            <a:cxnLst/>
            <a:rect r="r" b="b" t="t" l="l"/>
            <a:pathLst>
              <a:path h="6115529" w="4604484">
                <a:moveTo>
                  <a:pt x="0" y="0"/>
                </a:moveTo>
                <a:lnTo>
                  <a:pt x="4604484" y="0"/>
                </a:lnTo>
                <a:lnTo>
                  <a:pt x="4604484" y="6115529"/>
                </a:lnTo>
                <a:lnTo>
                  <a:pt x="0" y="611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74086" y="1295220"/>
            <a:ext cx="5120610" cy="6034016"/>
          </a:xfrm>
          <a:custGeom>
            <a:avLst/>
            <a:gdLst/>
            <a:ahLst/>
            <a:cxnLst/>
            <a:rect r="r" b="b" t="t" l="l"/>
            <a:pathLst>
              <a:path h="6034016" w="5120610">
                <a:moveTo>
                  <a:pt x="0" y="0"/>
                </a:moveTo>
                <a:lnTo>
                  <a:pt x="5120610" y="0"/>
                </a:lnTo>
                <a:lnTo>
                  <a:pt x="5120610" y="6034017"/>
                </a:lnTo>
                <a:lnTo>
                  <a:pt x="0" y="60340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06" t="-25222" r="-5693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794184" y="4984915"/>
            <a:ext cx="5508427" cy="4131320"/>
          </a:xfrm>
          <a:custGeom>
            <a:avLst/>
            <a:gdLst/>
            <a:ahLst/>
            <a:cxnLst/>
            <a:rect r="r" b="b" t="t" l="l"/>
            <a:pathLst>
              <a:path h="4131320" w="5508427">
                <a:moveTo>
                  <a:pt x="0" y="0"/>
                </a:moveTo>
                <a:lnTo>
                  <a:pt x="5508427" y="0"/>
                </a:lnTo>
                <a:lnTo>
                  <a:pt x="5508427" y="4131320"/>
                </a:lnTo>
                <a:lnTo>
                  <a:pt x="0" y="4131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255933"/>
            <a:ext cx="15232720" cy="497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79"/>
              </a:lnSpc>
            </a:pPr>
            <a:r>
              <a:rPr lang="en-US" sz="3832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Espacios y mobiliario más funcionales</a:t>
            </a:r>
          </a:p>
        </p:txBody>
      </p:sp>
    </p:spTree>
  </p:cSld>
  <p:clrMapOvr>
    <a:masterClrMapping/>
  </p:clrMapOvr>
  <p:transition spd="slow">
    <p:cover dir="rd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80050" y="8811114"/>
            <a:ext cx="20637059" cy="3086100"/>
            <a:chOff x="0" y="0"/>
            <a:chExt cx="5435275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35275" cy="812800"/>
            </a:xfrm>
            <a:custGeom>
              <a:avLst/>
              <a:gdLst/>
              <a:ahLst/>
              <a:cxnLst/>
              <a:rect r="r" b="b" t="t" l="l"/>
              <a:pathLst>
                <a:path h="812800" w="5435275">
                  <a:moveTo>
                    <a:pt x="0" y="0"/>
                  </a:moveTo>
                  <a:lnTo>
                    <a:pt x="5435275" y="0"/>
                  </a:lnTo>
                  <a:lnTo>
                    <a:pt x="54352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435275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05233" y="3635968"/>
            <a:ext cx="11156197" cy="6038292"/>
          </a:xfrm>
          <a:custGeom>
            <a:avLst/>
            <a:gdLst/>
            <a:ahLst/>
            <a:cxnLst/>
            <a:rect r="r" b="b" t="t" l="l"/>
            <a:pathLst>
              <a:path h="6038292" w="11156197">
                <a:moveTo>
                  <a:pt x="0" y="0"/>
                </a:moveTo>
                <a:lnTo>
                  <a:pt x="11156197" y="0"/>
                </a:lnTo>
                <a:lnTo>
                  <a:pt x="11156197" y="6038292"/>
                </a:lnTo>
                <a:lnTo>
                  <a:pt x="0" y="6038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898804" y="7127807"/>
            <a:ext cx="2785356" cy="4118827"/>
          </a:xfrm>
          <a:custGeom>
            <a:avLst/>
            <a:gdLst/>
            <a:ahLst/>
            <a:cxnLst/>
            <a:rect r="r" b="b" t="t" l="l"/>
            <a:pathLst>
              <a:path h="4118827" w="2785356">
                <a:moveTo>
                  <a:pt x="0" y="0"/>
                </a:moveTo>
                <a:lnTo>
                  <a:pt x="2785357" y="0"/>
                </a:lnTo>
                <a:lnTo>
                  <a:pt x="2785357" y="4118827"/>
                </a:lnTo>
                <a:lnTo>
                  <a:pt x="0" y="4118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6349546" y="6275589"/>
            <a:ext cx="1819508" cy="4777057"/>
          </a:xfrm>
          <a:custGeom>
            <a:avLst/>
            <a:gdLst/>
            <a:ahLst/>
            <a:cxnLst/>
            <a:rect r="r" b="b" t="t" l="l"/>
            <a:pathLst>
              <a:path h="4777057" w="1819508">
                <a:moveTo>
                  <a:pt x="1819508" y="0"/>
                </a:moveTo>
                <a:lnTo>
                  <a:pt x="0" y="0"/>
                </a:lnTo>
                <a:lnTo>
                  <a:pt x="0" y="4777057"/>
                </a:lnTo>
                <a:lnTo>
                  <a:pt x="1819508" y="4777057"/>
                </a:lnTo>
                <a:lnTo>
                  <a:pt x="1819508" y="0"/>
                </a:lnTo>
                <a:close/>
              </a:path>
            </a:pathLst>
          </a:custGeom>
          <a:blipFill>
            <a:blip r:embed="rId4"/>
            <a:stretch>
              <a:fillRect l="-334859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7294" y="679378"/>
            <a:ext cx="2091466" cy="2453333"/>
          </a:xfrm>
          <a:custGeom>
            <a:avLst/>
            <a:gdLst/>
            <a:ahLst/>
            <a:cxnLst/>
            <a:rect r="r" b="b" t="t" l="l"/>
            <a:pathLst>
              <a:path h="2453333" w="2091466">
                <a:moveTo>
                  <a:pt x="0" y="0"/>
                </a:moveTo>
                <a:lnTo>
                  <a:pt x="2091466" y="0"/>
                </a:lnTo>
                <a:lnTo>
                  <a:pt x="2091466" y="2453333"/>
                </a:lnTo>
                <a:lnTo>
                  <a:pt x="0" y="2453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707607" y="679378"/>
            <a:ext cx="2091466" cy="2453333"/>
          </a:xfrm>
          <a:custGeom>
            <a:avLst/>
            <a:gdLst/>
            <a:ahLst/>
            <a:cxnLst/>
            <a:rect r="r" b="b" t="t" l="l"/>
            <a:pathLst>
              <a:path h="2453333" w="2091466">
                <a:moveTo>
                  <a:pt x="0" y="0"/>
                </a:moveTo>
                <a:lnTo>
                  <a:pt x="2091466" y="0"/>
                </a:lnTo>
                <a:lnTo>
                  <a:pt x="2091466" y="2453333"/>
                </a:lnTo>
                <a:lnTo>
                  <a:pt x="0" y="2453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61048" y="679378"/>
            <a:ext cx="2091466" cy="2453333"/>
          </a:xfrm>
          <a:custGeom>
            <a:avLst/>
            <a:gdLst/>
            <a:ahLst/>
            <a:cxnLst/>
            <a:rect r="r" b="b" t="t" l="l"/>
            <a:pathLst>
              <a:path h="2453333" w="2091466">
                <a:moveTo>
                  <a:pt x="0" y="0"/>
                </a:moveTo>
                <a:lnTo>
                  <a:pt x="2091466" y="0"/>
                </a:lnTo>
                <a:lnTo>
                  <a:pt x="2091466" y="2453333"/>
                </a:lnTo>
                <a:lnTo>
                  <a:pt x="0" y="2453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24051" y="4766204"/>
            <a:ext cx="10372441" cy="2535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54"/>
              </a:lnSpc>
            </a:pPr>
            <a:r>
              <a:rPr lang="en-US" sz="9744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Aulas de Educación Primaria</a:t>
            </a:r>
          </a:p>
        </p:txBody>
      </p:sp>
    </p:spTree>
  </p:cSld>
  <p:clrMapOvr>
    <a:masterClrMapping/>
  </p:clrMapOvr>
  <p:transition spd="slow">
    <p:cover dir="rd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15908" y="0"/>
            <a:ext cx="4431816" cy="4665069"/>
          </a:xfrm>
          <a:custGeom>
            <a:avLst/>
            <a:gdLst/>
            <a:ahLst/>
            <a:cxnLst/>
            <a:rect r="r" b="b" t="t" l="l"/>
            <a:pathLst>
              <a:path h="4665069" w="4431816">
                <a:moveTo>
                  <a:pt x="0" y="0"/>
                </a:moveTo>
                <a:lnTo>
                  <a:pt x="4431816" y="0"/>
                </a:lnTo>
                <a:lnTo>
                  <a:pt x="4431816" y="4665069"/>
                </a:lnTo>
                <a:lnTo>
                  <a:pt x="0" y="4665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72092" y="0"/>
            <a:ext cx="4431816" cy="4665069"/>
          </a:xfrm>
          <a:custGeom>
            <a:avLst/>
            <a:gdLst/>
            <a:ahLst/>
            <a:cxnLst/>
            <a:rect r="r" b="b" t="t" l="l"/>
            <a:pathLst>
              <a:path h="4665069" w="4431816">
                <a:moveTo>
                  <a:pt x="0" y="0"/>
                </a:moveTo>
                <a:lnTo>
                  <a:pt x="4431816" y="0"/>
                </a:lnTo>
                <a:lnTo>
                  <a:pt x="4431816" y="4665069"/>
                </a:lnTo>
                <a:lnTo>
                  <a:pt x="0" y="4665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96611" y="2332535"/>
            <a:ext cx="8060222" cy="4533875"/>
          </a:xfrm>
          <a:custGeom>
            <a:avLst/>
            <a:gdLst/>
            <a:ahLst/>
            <a:cxnLst/>
            <a:rect r="r" b="b" t="t" l="l"/>
            <a:pathLst>
              <a:path h="4533875" w="8060222">
                <a:moveTo>
                  <a:pt x="0" y="0"/>
                </a:moveTo>
                <a:lnTo>
                  <a:pt x="8060222" y="0"/>
                </a:lnTo>
                <a:lnTo>
                  <a:pt x="8060222" y="4533874"/>
                </a:lnTo>
                <a:lnTo>
                  <a:pt x="0" y="4533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82" t="0" r="-5282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728117" y="4930694"/>
            <a:ext cx="8060222" cy="4533875"/>
          </a:xfrm>
          <a:custGeom>
            <a:avLst/>
            <a:gdLst/>
            <a:ahLst/>
            <a:cxnLst/>
            <a:rect r="r" b="b" t="t" l="l"/>
            <a:pathLst>
              <a:path h="4533875" w="8060222">
                <a:moveTo>
                  <a:pt x="0" y="0"/>
                </a:moveTo>
                <a:lnTo>
                  <a:pt x="8060222" y="0"/>
                </a:lnTo>
                <a:lnTo>
                  <a:pt x="8060222" y="4533875"/>
                </a:lnTo>
                <a:lnTo>
                  <a:pt x="0" y="4533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36" t="-6673" r="-13175" b="-268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721786" y="580962"/>
            <a:ext cx="12600946" cy="1354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54"/>
              </a:lnSpc>
            </a:pPr>
            <a:r>
              <a:rPr lang="en-US" sz="9744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Antes del cambio...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96611" y="7218834"/>
            <a:ext cx="7589135" cy="37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>
                <a:solidFill>
                  <a:srgbClr val="4D5C57"/>
                </a:solidFill>
                <a:latin typeface="Open Sans"/>
                <a:ea typeface="Open Sans"/>
                <a:cs typeface="Open Sans"/>
                <a:sym typeface="Open Sans"/>
              </a:rPr>
              <a:t>Saturación de estímulos visuales y exceso de mobiliario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747167" y="4290505"/>
            <a:ext cx="7039863" cy="374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9"/>
              </a:lnSpc>
            </a:pPr>
            <a:r>
              <a:rPr lang="en-US" sz="2256">
                <a:solidFill>
                  <a:srgbClr val="4D5C57"/>
                </a:solidFill>
                <a:latin typeface="Open Sans"/>
                <a:ea typeface="Open Sans"/>
                <a:cs typeface="Open Sans"/>
                <a:sym typeface="Open Sans"/>
              </a:rPr>
              <a:t>Distribución en equipos, pero formal y poco flexible</a:t>
            </a:r>
          </a:p>
        </p:txBody>
      </p:sp>
    </p:spTree>
  </p:cSld>
  <p:clrMapOvr>
    <a:masterClrMapping/>
  </p:clrMapOvr>
  <p:transition spd="slow">
    <p:cover dir="rd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00004" y="3385067"/>
            <a:ext cx="2175588" cy="1781263"/>
          </a:xfrm>
          <a:custGeom>
            <a:avLst/>
            <a:gdLst/>
            <a:ahLst/>
            <a:cxnLst/>
            <a:rect r="r" b="b" t="t" l="l"/>
            <a:pathLst>
              <a:path h="1781263" w="2175588">
                <a:moveTo>
                  <a:pt x="0" y="0"/>
                </a:moveTo>
                <a:lnTo>
                  <a:pt x="2175588" y="0"/>
                </a:lnTo>
                <a:lnTo>
                  <a:pt x="2175588" y="1781262"/>
                </a:lnTo>
                <a:lnTo>
                  <a:pt x="0" y="1781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204706" y="5824054"/>
            <a:ext cx="1819508" cy="4777057"/>
          </a:xfrm>
          <a:custGeom>
            <a:avLst/>
            <a:gdLst/>
            <a:ahLst/>
            <a:cxnLst/>
            <a:rect r="r" b="b" t="t" l="l"/>
            <a:pathLst>
              <a:path h="4777057" w="1819508">
                <a:moveTo>
                  <a:pt x="1819508" y="0"/>
                </a:moveTo>
                <a:lnTo>
                  <a:pt x="0" y="0"/>
                </a:lnTo>
                <a:lnTo>
                  <a:pt x="0" y="4777057"/>
                </a:lnTo>
                <a:lnTo>
                  <a:pt x="1819508" y="4777057"/>
                </a:lnTo>
                <a:lnTo>
                  <a:pt x="1819508" y="0"/>
                </a:lnTo>
                <a:close/>
              </a:path>
            </a:pathLst>
          </a:custGeom>
          <a:blipFill>
            <a:blip r:embed="rId3"/>
            <a:stretch>
              <a:fillRect l="-334859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44473" y="6482285"/>
            <a:ext cx="2785356" cy="4118827"/>
          </a:xfrm>
          <a:custGeom>
            <a:avLst/>
            <a:gdLst/>
            <a:ahLst/>
            <a:cxnLst/>
            <a:rect r="r" b="b" t="t" l="l"/>
            <a:pathLst>
              <a:path h="4118827" w="2785356">
                <a:moveTo>
                  <a:pt x="0" y="0"/>
                </a:moveTo>
                <a:lnTo>
                  <a:pt x="2785356" y="0"/>
                </a:lnTo>
                <a:lnTo>
                  <a:pt x="2785356" y="4118826"/>
                </a:lnTo>
                <a:lnTo>
                  <a:pt x="0" y="4118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215908" y="0"/>
            <a:ext cx="4431816" cy="4665069"/>
          </a:xfrm>
          <a:custGeom>
            <a:avLst/>
            <a:gdLst/>
            <a:ahLst/>
            <a:cxnLst/>
            <a:rect r="r" b="b" t="t" l="l"/>
            <a:pathLst>
              <a:path h="4665069" w="4431816">
                <a:moveTo>
                  <a:pt x="0" y="0"/>
                </a:moveTo>
                <a:lnTo>
                  <a:pt x="4431816" y="0"/>
                </a:lnTo>
                <a:lnTo>
                  <a:pt x="4431816" y="4665069"/>
                </a:lnTo>
                <a:lnTo>
                  <a:pt x="0" y="46650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072092" y="0"/>
            <a:ext cx="4431816" cy="4665069"/>
          </a:xfrm>
          <a:custGeom>
            <a:avLst/>
            <a:gdLst/>
            <a:ahLst/>
            <a:cxnLst/>
            <a:rect r="r" b="b" t="t" l="l"/>
            <a:pathLst>
              <a:path h="4665069" w="4431816">
                <a:moveTo>
                  <a:pt x="0" y="0"/>
                </a:moveTo>
                <a:lnTo>
                  <a:pt x="4431816" y="0"/>
                </a:lnTo>
                <a:lnTo>
                  <a:pt x="4431816" y="4665069"/>
                </a:lnTo>
                <a:lnTo>
                  <a:pt x="0" y="46650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127246" y="2607669"/>
            <a:ext cx="2838837" cy="5046822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8877421" y="2571027"/>
            <a:ext cx="6777952" cy="5083464"/>
          </a:xfrm>
          <a:custGeom>
            <a:avLst/>
            <a:gdLst/>
            <a:ahLst/>
            <a:cxnLst/>
            <a:rect r="r" b="b" t="t" l="l"/>
            <a:pathLst>
              <a:path h="5083464" w="6777952">
                <a:moveTo>
                  <a:pt x="0" y="0"/>
                </a:moveTo>
                <a:lnTo>
                  <a:pt x="6777952" y="0"/>
                </a:lnTo>
                <a:lnTo>
                  <a:pt x="6777952" y="5083464"/>
                </a:lnTo>
                <a:lnTo>
                  <a:pt x="0" y="50834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721786" y="580962"/>
            <a:ext cx="12600946" cy="1354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54"/>
              </a:lnSpc>
            </a:pPr>
            <a:r>
              <a:rPr lang="en-US" sz="9744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Antes del cambio...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159015" y="8000755"/>
            <a:ext cx="4775299" cy="1358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8"/>
              </a:lnSpc>
            </a:pPr>
            <a:r>
              <a:rPr lang="en-US" sz="3891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Cristales con trabajos </a:t>
            </a:r>
          </a:p>
          <a:p>
            <a:pPr algn="ctr">
              <a:lnSpc>
                <a:spcPts val="5448"/>
              </a:lnSpc>
            </a:pPr>
            <a:r>
              <a:rPr lang="en-US" sz="3891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que quitan la luz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38564" y="8010280"/>
            <a:ext cx="4855666" cy="1313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8"/>
              </a:lnSpc>
            </a:pPr>
            <a:r>
              <a:rPr lang="en-US" sz="3791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Cristales despejados </a:t>
            </a:r>
          </a:p>
          <a:p>
            <a:pPr algn="ctr">
              <a:lnSpc>
                <a:spcPts val="5308"/>
              </a:lnSpc>
            </a:pPr>
            <a:r>
              <a:rPr lang="en-US" sz="3791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por los que entra la luz 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80050" y="8811114"/>
            <a:ext cx="20637059" cy="3086100"/>
            <a:chOff x="0" y="0"/>
            <a:chExt cx="5435275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35275" cy="812800"/>
            </a:xfrm>
            <a:custGeom>
              <a:avLst/>
              <a:gdLst/>
              <a:ahLst/>
              <a:cxnLst/>
              <a:rect r="r" b="b" t="t" l="l"/>
              <a:pathLst>
                <a:path h="812800" w="5435275">
                  <a:moveTo>
                    <a:pt x="0" y="0"/>
                  </a:moveTo>
                  <a:lnTo>
                    <a:pt x="5435275" y="0"/>
                  </a:lnTo>
                  <a:lnTo>
                    <a:pt x="54352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435275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38457" y="3595546"/>
            <a:ext cx="10191730" cy="5360086"/>
          </a:xfrm>
          <a:custGeom>
            <a:avLst/>
            <a:gdLst/>
            <a:ahLst/>
            <a:cxnLst/>
            <a:rect r="r" b="b" t="t" l="l"/>
            <a:pathLst>
              <a:path h="5360086" w="10191730">
                <a:moveTo>
                  <a:pt x="0" y="0"/>
                </a:moveTo>
                <a:lnTo>
                  <a:pt x="10191730" y="0"/>
                </a:lnTo>
                <a:lnTo>
                  <a:pt x="10191730" y="5360086"/>
                </a:lnTo>
                <a:lnTo>
                  <a:pt x="0" y="53600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56" r="0" b="-145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898804" y="7127807"/>
            <a:ext cx="2785356" cy="4118827"/>
          </a:xfrm>
          <a:custGeom>
            <a:avLst/>
            <a:gdLst/>
            <a:ahLst/>
            <a:cxnLst/>
            <a:rect r="r" b="b" t="t" l="l"/>
            <a:pathLst>
              <a:path h="4118827" w="2785356">
                <a:moveTo>
                  <a:pt x="0" y="0"/>
                </a:moveTo>
                <a:lnTo>
                  <a:pt x="2785357" y="0"/>
                </a:lnTo>
                <a:lnTo>
                  <a:pt x="2785357" y="4118827"/>
                </a:lnTo>
                <a:lnTo>
                  <a:pt x="0" y="4118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6349546" y="6275589"/>
            <a:ext cx="1819508" cy="4777057"/>
          </a:xfrm>
          <a:custGeom>
            <a:avLst/>
            <a:gdLst/>
            <a:ahLst/>
            <a:cxnLst/>
            <a:rect r="r" b="b" t="t" l="l"/>
            <a:pathLst>
              <a:path h="4777057" w="1819508">
                <a:moveTo>
                  <a:pt x="1819508" y="0"/>
                </a:moveTo>
                <a:lnTo>
                  <a:pt x="0" y="0"/>
                </a:lnTo>
                <a:lnTo>
                  <a:pt x="0" y="4777057"/>
                </a:lnTo>
                <a:lnTo>
                  <a:pt x="1819508" y="4777057"/>
                </a:lnTo>
                <a:lnTo>
                  <a:pt x="1819508" y="0"/>
                </a:lnTo>
                <a:close/>
              </a:path>
            </a:pathLst>
          </a:custGeom>
          <a:blipFill>
            <a:blip r:embed="rId4"/>
            <a:stretch>
              <a:fillRect l="-334859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64062" y="664250"/>
            <a:ext cx="2091466" cy="2453333"/>
          </a:xfrm>
          <a:custGeom>
            <a:avLst/>
            <a:gdLst/>
            <a:ahLst/>
            <a:cxnLst/>
            <a:rect r="r" b="b" t="t" l="l"/>
            <a:pathLst>
              <a:path h="2453333" w="2091466">
                <a:moveTo>
                  <a:pt x="0" y="0"/>
                </a:moveTo>
                <a:lnTo>
                  <a:pt x="2091466" y="0"/>
                </a:lnTo>
                <a:lnTo>
                  <a:pt x="2091466" y="2453333"/>
                </a:lnTo>
                <a:lnTo>
                  <a:pt x="0" y="2453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614375" y="664250"/>
            <a:ext cx="2091466" cy="2453333"/>
          </a:xfrm>
          <a:custGeom>
            <a:avLst/>
            <a:gdLst/>
            <a:ahLst/>
            <a:cxnLst/>
            <a:rect r="r" b="b" t="t" l="l"/>
            <a:pathLst>
              <a:path h="2453333" w="2091466">
                <a:moveTo>
                  <a:pt x="0" y="0"/>
                </a:moveTo>
                <a:lnTo>
                  <a:pt x="2091466" y="0"/>
                </a:lnTo>
                <a:lnTo>
                  <a:pt x="2091466" y="2453333"/>
                </a:lnTo>
                <a:lnTo>
                  <a:pt x="0" y="2453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267816" y="664250"/>
            <a:ext cx="2091466" cy="2453333"/>
          </a:xfrm>
          <a:custGeom>
            <a:avLst/>
            <a:gdLst/>
            <a:ahLst/>
            <a:cxnLst/>
            <a:rect r="r" b="b" t="t" l="l"/>
            <a:pathLst>
              <a:path h="2453333" w="2091466">
                <a:moveTo>
                  <a:pt x="0" y="0"/>
                </a:moveTo>
                <a:lnTo>
                  <a:pt x="2091466" y="0"/>
                </a:lnTo>
                <a:lnTo>
                  <a:pt x="2091466" y="2453333"/>
                </a:lnTo>
                <a:lnTo>
                  <a:pt x="0" y="2453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pic>
        <p:nvPicPr>
          <p:cNvPr name="Picture 11" id="11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2209803" y="1271188"/>
            <a:ext cx="4658264" cy="8229600"/>
          </a:xfrm>
          <a:prstGeom prst="rect">
            <a:avLst/>
          </a:prstGeom>
        </p:spPr>
      </p:pic>
      <p:sp>
        <p:nvSpPr>
          <p:cNvPr name="Freeform 12" id="12"/>
          <p:cNvSpPr/>
          <p:nvPr/>
        </p:nvSpPr>
        <p:spPr>
          <a:xfrm flipH="false" flipV="false" rot="0">
            <a:off x="9870392" y="822533"/>
            <a:ext cx="2165953" cy="2295050"/>
          </a:xfrm>
          <a:custGeom>
            <a:avLst/>
            <a:gdLst/>
            <a:ahLst/>
            <a:cxnLst/>
            <a:rect r="r" b="b" t="t" l="l"/>
            <a:pathLst>
              <a:path h="2295050" w="2165953">
                <a:moveTo>
                  <a:pt x="0" y="0"/>
                </a:moveTo>
                <a:lnTo>
                  <a:pt x="2165953" y="0"/>
                </a:lnTo>
                <a:lnTo>
                  <a:pt x="2165953" y="2295050"/>
                </a:lnTo>
                <a:lnTo>
                  <a:pt x="0" y="2295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86650" y="4175588"/>
            <a:ext cx="9750044" cy="3716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54"/>
              </a:lnSpc>
            </a:pPr>
            <a:r>
              <a:rPr lang="en-US" sz="9744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Transformación clase de segundo de primaria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5157114" y="6197061"/>
            <a:ext cx="1819508" cy="4777057"/>
          </a:xfrm>
          <a:custGeom>
            <a:avLst/>
            <a:gdLst/>
            <a:ahLst/>
            <a:cxnLst/>
            <a:rect r="r" b="b" t="t" l="l"/>
            <a:pathLst>
              <a:path h="4777057" w="1819508">
                <a:moveTo>
                  <a:pt x="1819508" y="0"/>
                </a:moveTo>
                <a:lnTo>
                  <a:pt x="0" y="0"/>
                </a:lnTo>
                <a:lnTo>
                  <a:pt x="0" y="4777057"/>
                </a:lnTo>
                <a:lnTo>
                  <a:pt x="1819508" y="4777057"/>
                </a:lnTo>
                <a:lnTo>
                  <a:pt x="1819508" y="0"/>
                </a:lnTo>
                <a:close/>
              </a:path>
            </a:pathLst>
          </a:custGeom>
          <a:blipFill>
            <a:blip r:embed="rId2"/>
            <a:stretch>
              <a:fillRect l="-334859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03736" y="537901"/>
            <a:ext cx="4109992" cy="3765780"/>
          </a:xfrm>
          <a:custGeom>
            <a:avLst/>
            <a:gdLst/>
            <a:ahLst/>
            <a:cxnLst/>
            <a:rect r="r" b="b" t="t" l="l"/>
            <a:pathLst>
              <a:path h="3765780" w="4109992">
                <a:moveTo>
                  <a:pt x="0" y="0"/>
                </a:moveTo>
                <a:lnTo>
                  <a:pt x="4109992" y="0"/>
                </a:lnTo>
                <a:lnTo>
                  <a:pt x="4109992" y="3765781"/>
                </a:lnTo>
                <a:lnTo>
                  <a:pt x="0" y="3765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98225" y="2376532"/>
            <a:ext cx="5603355" cy="4202516"/>
          </a:xfrm>
          <a:custGeom>
            <a:avLst/>
            <a:gdLst/>
            <a:ahLst/>
            <a:cxnLst/>
            <a:rect r="r" b="b" t="t" l="l"/>
            <a:pathLst>
              <a:path h="4202516" w="5603355">
                <a:moveTo>
                  <a:pt x="0" y="0"/>
                </a:moveTo>
                <a:lnTo>
                  <a:pt x="5603355" y="0"/>
                </a:lnTo>
                <a:lnTo>
                  <a:pt x="5603355" y="4202516"/>
                </a:lnTo>
                <a:lnTo>
                  <a:pt x="0" y="4202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56432" y="1028700"/>
            <a:ext cx="5175754" cy="3881816"/>
          </a:xfrm>
          <a:custGeom>
            <a:avLst/>
            <a:gdLst/>
            <a:ahLst/>
            <a:cxnLst/>
            <a:rect r="r" b="b" t="t" l="l"/>
            <a:pathLst>
              <a:path h="3881816" w="5175754">
                <a:moveTo>
                  <a:pt x="0" y="0"/>
                </a:moveTo>
                <a:lnTo>
                  <a:pt x="5175754" y="0"/>
                </a:lnTo>
                <a:lnTo>
                  <a:pt x="5175754" y="3881816"/>
                </a:lnTo>
                <a:lnTo>
                  <a:pt x="0" y="38818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238260" y="537901"/>
            <a:ext cx="5021040" cy="3765780"/>
          </a:xfrm>
          <a:custGeom>
            <a:avLst/>
            <a:gdLst/>
            <a:ahLst/>
            <a:cxnLst/>
            <a:rect r="r" b="b" t="t" l="l"/>
            <a:pathLst>
              <a:path h="3765780" w="5021040">
                <a:moveTo>
                  <a:pt x="0" y="0"/>
                </a:moveTo>
                <a:lnTo>
                  <a:pt x="5021040" y="0"/>
                </a:lnTo>
                <a:lnTo>
                  <a:pt x="5021040" y="3765781"/>
                </a:lnTo>
                <a:lnTo>
                  <a:pt x="0" y="376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48502" y="661726"/>
            <a:ext cx="5553078" cy="1354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54"/>
              </a:lnSpc>
            </a:pPr>
            <a:r>
              <a:rPr lang="en-US" sz="9744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Resultado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51464" y="6805050"/>
            <a:ext cx="2550114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D5C57"/>
                </a:solidFill>
                <a:latin typeface="Open Sans"/>
                <a:ea typeface="Open Sans"/>
                <a:cs typeface="Open Sans"/>
                <a:sym typeface="Open Sans"/>
              </a:rPr>
              <a:t>Rincón de biblioteca y de la calma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202091" y="5076825"/>
            <a:ext cx="388381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D5C57"/>
                </a:solidFill>
                <a:latin typeface="Open Sans"/>
                <a:ea typeface="Open Sans"/>
                <a:cs typeface="Open Sans"/>
                <a:sym typeface="Open Sans"/>
              </a:rPr>
              <a:t>Rincón de proyecto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883361" y="4491110"/>
            <a:ext cx="3883819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D5C57"/>
                </a:solidFill>
                <a:latin typeface="Open Sans"/>
                <a:ea typeface="Open Sans"/>
                <a:cs typeface="Open Sans"/>
                <a:sym typeface="Open Sans"/>
              </a:rPr>
              <a:t>Muebles retirados en la pared, zapatero cerca de la puerta</a:t>
            </a:r>
          </a:p>
        </p:txBody>
      </p:sp>
    </p:spTree>
  </p:cSld>
  <p:clrMapOvr>
    <a:masterClrMapping/>
  </p:clrMapOvr>
  <p:transition spd="slow">
    <p:cover dir="rd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744128" y="3086100"/>
            <a:ext cx="2515172" cy="4114800"/>
          </a:xfrm>
          <a:custGeom>
            <a:avLst/>
            <a:gdLst/>
            <a:ahLst/>
            <a:cxnLst/>
            <a:rect r="r" b="b" t="t" l="l"/>
            <a:pathLst>
              <a:path h="4114800" w="2515172">
                <a:moveTo>
                  <a:pt x="0" y="0"/>
                </a:moveTo>
                <a:lnTo>
                  <a:pt x="2515172" y="0"/>
                </a:lnTo>
                <a:lnTo>
                  <a:pt x="2515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889393" y="4273945"/>
            <a:ext cx="20777058" cy="1929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3398"/>
              </a:lnSpc>
            </a:pPr>
            <a:r>
              <a:rPr lang="en-US" sz="13956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MATERIALES </a:t>
            </a:r>
          </a:p>
        </p:txBody>
      </p:sp>
    </p:spTree>
  </p:cSld>
  <p:clrMapOvr>
    <a:masterClrMapping/>
  </p:clrMapOvr>
  <p:transition spd="slow">
    <p:cover dir="rd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99071" y="7978374"/>
            <a:ext cx="11547468" cy="1672600"/>
            <a:chOff x="0" y="0"/>
            <a:chExt cx="3041308" cy="4405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485566" y="2300086"/>
            <a:ext cx="11547468" cy="1672600"/>
            <a:chOff x="0" y="0"/>
            <a:chExt cx="3041308" cy="4405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2044945"/>
            <a:ext cx="3855481" cy="3855481"/>
          </a:xfrm>
          <a:custGeom>
            <a:avLst/>
            <a:gdLst/>
            <a:ahLst/>
            <a:cxnLst/>
            <a:rect r="r" b="b" t="t" l="l"/>
            <a:pathLst>
              <a:path h="3855481" w="3855481">
                <a:moveTo>
                  <a:pt x="0" y="0"/>
                </a:moveTo>
                <a:lnTo>
                  <a:pt x="3855481" y="0"/>
                </a:lnTo>
                <a:lnTo>
                  <a:pt x="3855481" y="3855482"/>
                </a:lnTo>
                <a:lnTo>
                  <a:pt x="0" y="3855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403911" y="1907987"/>
            <a:ext cx="3624696" cy="3624696"/>
          </a:xfrm>
          <a:custGeom>
            <a:avLst/>
            <a:gdLst/>
            <a:ahLst/>
            <a:cxnLst/>
            <a:rect r="r" b="b" t="t" l="l"/>
            <a:pathLst>
              <a:path h="3624696" w="3624696">
                <a:moveTo>
                  <a:pt x="0" y="0"/>
                </a:moveTo>
                <a:lnTo>
                  <a:pt x="3624697" y="0"/>
                </a:lnTo>
                <a:lnTo>
                  <a:pt x="3624697" y="3624696"/>
                </a:lnTo>
                <a:lnTo>
                  <a:pt x="0" y="3624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48397" y="2044945"/>
            <a:ext cx="3855481" cy="3855481"/>
          </a:xfrm>
          <a:custGeom>
            <a:avLst/>
            <a:gdLst/>
            <a:ahLst/>
            <a:cxnLst/>
            <a:rect r="r" b="b" t="t" l="l"/>
            <a:pathLst>
              <a:path h="3855481" w="3855481">
                <a:moveTo>
                  <a:pt x="0" y="0"/>
                </a:moveTo>
                <a:lnTo>
                  <a:pt x="3855481" y="0"/>
                </a:lnTo>
                <a:lnTo>
                  <a:pt x="3855481" y="3855482"/>
                </a:lnTo>
                <a:lnTo>
                  <a:pt x="0" y="3855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803928" y="2044945"/>
            <a:ext cx="3855481" cy="3855481"/>
          </a:xfrm>
          <a:custGeom>
            <a:avLst/>
            <a:gdLst/>
            <a:ahLst/>
            <a:cxnLst/>
            <a:rect r="r" b="b" t="t" l="l"/>
            <a:pathLst>
              <a:path h="3855481" w="3855481">
                <a:moveTo>
                  <a:pt x="0" y="0"/>
                </a:moveTo>
                <a:lnTo>
                  <a:pt x="3855482" y="0"/>
                </a:lnTo>
                <a:lnTo>
                  <a:pt x="3855482" y="3855482"/>
                </a:lnTo>
                <a:lnTo>
                  <a:pt x="0" y="3855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6146844"/>
            <a:ext cx="3855481" cy="3855481"/>
          </a:xfrm>
          <a:custGeom>
            <a:avLst/>
            <a:gdLst/>
            <a:ahLst/>
            <a:cxnLst/>
            <a:rect r="r" b="b" t="t" l="l"/>
            <a:pathLst>
              <a:path h="3855481" w="3855481">
                <a:moveTo>
                  <a:pt x="0" y="0"/>
                </a:moveTo>
                <a:lnTo>
                  <a:pt x="3855481" y="0"/>
                </a:lnTo>
                <a:lnTo>
                  <a:pt x="3855481" y="3855481"/>
                </a:lnTo>
                <a:lnTo>
                  <a:pt x="0" y="38554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288519" y="6050633"/>
            <a:ext cx="3855481" cy="3855481"/>
          </a:xfrm>
          <a:custGeom>
            <a:avLst/>
            <a:gdLst/>
            <a:ahLst/>
            <a:cxnLst/>
            <a:rect r="r" b="b" t="t" l="l"/>
            <a:pathLst>
              <a:path h="3855481" w="3855481">
                <a:moveTo>
                  <a:pt x="0" y="0"/>
                </a:moveTo>
                <a:lnTo>
                  <a:pt x="3855481" y="0"/>
                </a:lnTo>
                <a:lnTo>
                  <a:pt x="3855481" y="3855481"/>
                </a:lnTo>
                <a:lnTo>
                  <a:pt x="0" y="38554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925673" y="5900427"/>
            <a:ext cx="3855481" cy="3855481"/>
          </a:xfrm>
          <a:custGeom>
            <a:avLst/>
            <a:gdLst/>
            <a:ahLst/>
            <a:cxnLst/>
            <a:rect r="r" b="b" t="t" l="l"/>
            <a:pathLst>
              <a:path h="3855481" w="3855481">
                <a:moveTo>
                  <a:pt x="0" y="0"/>
                </a:moveTo>
                <a:lnTo>
                  <a:pt x="3855481" y="0"/>
                </a:lnTo>
                <a:lnTo>
                  <a:pt x="3855481" y="3855481"/>
                </a:lnTo>
                <a:lnTo>
                  <a:pt x="0" y="38554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-5863826" y="385535"/>
            <a:ext cx="15232720" cy="141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822"/>
              </a:lnSpc>
            </a:pPr>
            <a:r>
              <a:rPr lang="en-US" sz="10232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Materiales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9319679" y="6383844"/>
            <a:ext cx="4356173" cy="3267130"/>
          </a:xfrm>
          <a:custGeom>
            <a:avLst/>
            <a:gdLst/>
            <a:ahLst/>
            <a:cxnLst/>
            <a:rect r="r" b="b" t="t" l="l"/>
            <a:pathLst>
              <a:path h="3267130" w="4356173">
                <a:moveTo>
                  <a:pt x="0" y="0"/>
                </a:moveTo>
                <a:lnTo>
                  <a:pt x="4356173" y="0"/>
                </a:lnTo>
                <a:lnTo>
                  <a:pt x="4356173" y="3267130"/>
                </a:lnTo>
                <a:lnTo>
                  <a:pt x="0" y="32671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rd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80050" y="8811114"/>
            <a:ext cx="20637059" cy="3086100"/>
            <a:chOff x="0" y="0"/>
            <a:chExt cx="5435275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35275" cy="812800"/>
            </a:xfrm>
            <a:custGeom>
              <a:avLst/>
              <a:gdLst/>
              <a:ahLst/>
              <a:cxnLst/>
              <a:rect r="r" b="b" t="t" l="l"/>
              <a:pathLst>
                <a:path h="812800" w="5435275">
                  <a:moveTo>
                    <a:pt x="0" y="0"/>
                  </a:moveTo>
                  <a:lnTo>
                    <a:pt x="5435275" y="0"/>
                  </a:lnTo>
                  <a:lnTo>
                    <a:pt x="54352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435275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39757" y="5143500"/>
            <a:ext cx="7698054" cy="7746824"/>
          </a:xfrm>
          <a:custGeom>
            <a:avLst/>
            <a:gdLst/>
            <a:ahLst/>
            <a:cxnLst/>
            <a:rect r="r" b="b" t="t" l="l"/>
            <a:pathLst>
              <a:path h="7746824" w="7698054">
                <a:moveTo>
                  <a:pt x="0" y="0"/>
                </a:moveTo>
                <a:lnTo>
                  <a:pt x="7698054" y="0"/>
                </a:lnTo>
                <a:lnTo>
                  <a:pt x="7698054" y="7746824"/>
                </a:lnTo>
                <a:lnTo>
                  <a:pt x="0" y="774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-111703"/>
            <a:ext cx="6566105" cy="4604481"/>
          </a:xfrm>
          <a:custGeom>
            <a:avLst/>
            <a:gdLst/>
            <a:ahLst/>
            <a:cxnLst/>
            <a:rect r="r" b="b" t="t" l="l"/>
            <a:pathLst>
              <a:path h="4604481" w="6566105">
                <a:moveTo>
                  <a:pt x="0" y="0"/>
                </a:moveTo>
                <a:lnTo>
                  <a:pt x="6566105" y="0"/>
                </a:lnTo>
                <a:lnTo>
                  <a:pt x="6566105" y="4604481"/>
                </a:lnTo>
                <a:lnTo>
                  <a:pt x="0" y="4604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51484" y="8081116"/>
            <a:ext cx="2580632" cy="2112893"/>
          </a:xfrm>
          <a:custGeom>
            <a:avLst/>
            <a:gdLst/>
            <a:ahLst/>
            <a:cxnLst/>
            <a:rect r="r" b="b" t="t" l="l"/>
            <a:pathLst>
              <a:path h="2112893" w="2580632">
                <a:moveTo>
                  <a:pt x="0" y="0"/>
                </a:moveTo>
                <a:lnTo>
                  <a:pt x="2580632" y="0"/>
                </a:lnTo>
                <a:lnTo>
                  <a:pt x="2580632" y="2112893"/>
                </a:lnTo>
                <a:lnTo>
                  <a:pt x="0" y="21128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563486" y="1637207"/>
            <a:ext cx="10080617" cy="7418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25027" indent="-412514" lvl="1">
              <a:lnSpc>
                <a:spcPts val="5349"/>
              </a:lnSpc>
              <a:buFont typeface="Arial"/>
              <a:buChar char="•"/>
            </a:pPr>
            <a:r>
              <a:rPr lang="en-US" sz="3821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Necesidades de los niños </a:t>
            </a:r>
          </a:p>
          <a:p>
            <a:pPr algn="just">
              <a:lnSpc>
                <a:spcPts val="5349"/>
              </a:lnSpc>
            </a:pPr>
          </a:p>
          <a:p>
            <a:pPr algn="just" marL="825027" indent="-412514" lvl="1">
              <a:lnSpc>
                <a:spcPts val="5349"/>
              </a:lnSpc>
              <a:buFont typeface="Arial"/>
              <a:buChar char="•"/>
            </a:pPr>
            <a:r>
              <a:rPr lang="en-US" sz="3821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Necesidades del profesorado</a:t>
            </a:r>
          </a:p>
          <a:p>
            <a:pPr algn="just">
              <a:lnSpc>
                <a:spcPts val="5349"/>
              </a:lnSpc>
            </a:pPr>
          </a:p>
          <a:p>
            <a:pPr algn="just" marL="825027" indent="-412514" lvl="1">
              <a:lnSpc>
                <a:spcPts val="5349"/>
              </a:lnSpc>
              <a:buFont typeface="Arial"/>
              <a:buChar char="•"/>
            </a:pPr>
            <a:r>
              <a:rPr lang="en-US" sz="3821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Aulas de educación infantil</a:t>
            </a:r>
          </a:p>
          <a:p>
            <a:pPr algn="just" marL="1650055" indent="-550018" lvl="2">
              <a:lnSpc>
                <a:spcPts val="5349"/>
              </a:lnSpc>
              <a:buFont typeface="Arial"/>
              <a:buChar char="⚬"/>
            </a:pPr>
            <a:r>
              <a:rPr lang="en-US" sz="3821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Antes y después</a:t>
            </a:r>
          </a:p>
          <a:p>
            <a:pPr algn="just">
              <a:lnSpc>
                <a:spcPts val="5349"/>
              </a:lnSpc>
            </a:pPr>
          </a:p>
          <a:p>
            <a:pPr algn="just" marL="825027" indent="-412514" lvl="1">
              <a:lnSpc>
                <a:spcPts val="5349"/>
              </a:lnSpc>
              <a:buFont typeface="Arial"/>
              <a:buChar char="•"/>
            </a:pPr>
            <a:r>
              <a:rPr lang="en-US" sz="3821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Aulas de educación primaria</a:t>
            </a:r>
          </a:p>
          <a:p>
            <a:pPr algn="just" marL="1650055" indent="-550018" lvl="2">
              <a:lnSpc>
                <a:spcPts val="5349"/>
              </a:lnSpc>
              <a:buFont typeface="Arial"/>
              <a:buChar char="⚬"/>
            </a:pPr>
            <a:r>
              <a:rPr lang="en-US" sz="3821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Antes y después</a:t>
            </a:r>
          </a:p>
          <a:p>
            <a:pPr algn="just" marL="825027" indent="-412514" lvl="1">
              <a:lnSpc>
                <a:spcPts val="5349"/>
              </a:lnSpc>
              <a:buFont typeface="Arial"/>
              <a:buChar char="•"/>
            </a:pPr>
            <a:r>
              <a:rPr lang="en-US" sz="3821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Materiales</a:t>
            </a:r>
          </a:p>
          <a:p>
            <a:pPr algn="just" marL="825027" indent="-412514" lvl="1">
              <a:lnSpc>
                <a:spcPts val="5349"/>
              </a:lnSpc>
              <a:buFont typeface="Arial"/>
              <a:buChar char="•"/>
            </a:pPr>
            <a:r>
              <a:rPr lang="en-US" sz="3821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Conclusiones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537303" y="256546"/>
            <a:ext cx="8065967" cy="1354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354"/>
              </a:lnSpc>
            </a:pPr>
            <a:r>
              <a:rPr lang="en-US" sz="9744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Índice</a:t>
            </a:r>
          </a:p>
        </p:txBody>
      </p:sp>
    </p:spTree>
  </p:cSld>
  <p:clrMapOvr>
    <a:masterClrMapping/>
  </p:clrMapOvr>
  <p:transition spd="slow">
    <p:cover dir="rd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99071" y="7978374"/>
            <a:ext cx="11547468" cy="1672600"/>
            <a:chOff x="0" y="0"/>
            <a:chExt cx="3041308" cy="4405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485566" y="2300086"/>
            <a:ext cx="11547468" cy="1672600"/>
            <a:chOff x="0" y="0"/>
            <a:chExt cx="3041308" cy="4405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05215"/>
            <a:ext cx="4670193" cy="3502645"/>
          </a:xfrm>
          <a:custGeom>
            <a:avLst/>
            <a:gdLst/>
            <a:ahLst/>
            <a:cxnLst/>
            <a:rect r="r" b="b" t="t" l="l"/>
            <a:pathLst>
              <a:path h="3502645" w="4670193">
                <a:moveTo>
                  <a:pt x="0" y="0"/>
                </a:moveTo>
                <a:lnTo>
                  <a:pt x="4670193" y="0"/>
                </a:lnTo>
                <a:lnTo>
                  <a:pt x="4670193" y="3502644"/>
                </a:lnTo>
                <a:lnTo>
                  <a:pt x="0" y="3502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84043" y="1680966"/>
            <a:ext cx="5001523" cy="3751142"/>
          </a:xfrm>
          <a:custGeom>
            <a:avLst/>
            <a:gdLst/>
            <a:ahLst/>
            <a:cxnLst/>
            <a:rect r="r" b="b" t="t" l="l"/>
            <a:pathLst>
              <a:path h="3751142" w="5001523">
                <a:moveTo>
                  <a:pt x="0" y="0"/>
                </a:moveTo>
                <a:lnTo>
                  <a:pt x="5001523" y="0"/>
                </a:lnTo>
                <a:lnTo>
                  <a:pt x="5001523" y="3751142"/>
                </a:lnTo>
                <a:lnTo>
                  <a:pt x="0" y="3751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266616" y="1415777"/>
            <a:ext cx="4970298" cy="3727723"/>
          </a:xfrm>
          <a:custGeom>
            <a:avLst/>
            <a:gdLst/>
            <a:ahLst/>
            <a:cxnLst/>
            <a:rect r="r" b="b" t="t" l="l"/>
            <a:pathLst>
              <a:path h="3727723" w="4970298">
                <a:moveTo>
                  <a:pt x="0" y="0"/>
                </a:moveTo>
                <a:lnTo>
                  <a:pt x="4970298" y="0"/>
                </a:lnTo>
                <a:lnTo>
                  <a:pt x="4970298" y="3727723"/>
                </a:lnTo>
                <a:lnTo>
                  <a:pt x="0" y="3727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484043" y="5991170"/>
            <a:ext cx="4675752" cy="3506814"/>
          </a:xfrm>
          <a:custGeom>
            <a:avLst/>
            <a:gdLst/>
            <a:ahLst/>
            <a:cxnLst/>
            <a:rect r="r" b="b" t="t" l="l"/>
            <a:pathLst>
              <a:path h="3506814" w="4675752">
                <a:moveTo>
                  <a:pt x="0" y="0"/>
                </a:moveTo>
                <a:lnTo>
                  <a:pt x="4675752" y="0"/>
                </a:lnTo>
                <a:lnTo>
                  <a:pt x="4675752" y="3506815"/>
                </a:lnTo>
                <a:lnTo>
                  <a:pt x="0" y="3506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53876" y="5734657"/>
            <a:ext cx="4019841" cy="4019841"/>
          </a:xfrm>
          <a:custGeom>
            <a:avLst/>
            <a:gdLst/>
            <a:ahLst/>
            <a:cxnLst/>
            <a:rect r="r" b="b" t="t" l="l"/>
            <a:pathLst>
              <a:path h="4019841" w="4019841">
                <a:moveTo>
                  <a:pt x="0" y="0"/>
                </a:moveTo>
                <a:lnTo>
                  <a:pt x="4019841" y="0"/>
                </a:lnTo>
                <a:lnTo>
                  <a:pt x="4019841" y="4019841"/>
                </a:lnTo>
                <a:lnTo>
                  <a:pt x="0" y="4019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-5863826" y="385535"/>
            <a:ext cx="15232720" cy="141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822"/>
              </a:lnSpc>
            </a:pPr>
            <a:r>
              <a:rPr lang="en-US" sz="10232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Materiales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3338976" y="5608429"/>
            <a:ext cx="3707657" cy="3759270"/>
          </a:xfrm>
          <a:custGeom>
            <a:avLst/>
            <a:gdLst/>
            <a:ahLst/>
            <a:cxnLst/>
            <a:rect r="r" b="b" t="t" l="l"/>
            <a:pathLst>
              <a:path h="3759270" w="3707657">
                <a:moveTo>
                  <a:pt x="0" y="0"/>
                </a:moveTo>
                <a:lnTo>
                  <a:pt x="3707658" y="0"/>
                </a:lnTo>
                <a:lnTo>
                  <a:pt x="3707658" y="3759270"/>
                </a:lnTo>
                <a:lnTo>
                  <a:pt x="0" y="3759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556" t="0" r="0" b="-1011"/>
            </a:stretch>
          </a:blipFill>
        </p:spPr>
      </p:sp>
    </p:spTree>
  </p:cSld>
  <p:clrMapOvr>
    <a:masterClrMapping/>
  </p:clrMapOvr>
  <p:transition spd="slow">
    <p:cover dir="rd"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99071" y="7978374"/>
            <a:ext cx="11547468" cy="1672600"/>
            <a:chOff x="0" y="0"/>
            <a:chExt cx="3041308" cy="4405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485566" y="2300086"/>
            <a:ext cx="11547468" cy="1672600"/>
            <a:chOff x="0" y="0"/>
            <a:chExt cx="3041308" cy="4405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-5863826" y="385535"/>
            <a:ext cx="15232720" cy="141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822"/>
              </a:lnSpc>
            </a:pPr>
            <a:r>
              <a:rPr lang="en-US" sz="10232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Materiales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44620" y="2386174"/>
            <a:ext cx="3764142" cy="3173024"/>
          </a:xfrm>
          <a:custGeom>
            <a:avLst/>
            <a:gdLst/>
            <a:ahLst/>
            <a:cxnLst/>
            <a:rect r="r" b="b" t="t" l="l"/>
            <a:pathLst>
              <a:path h="3173024" w="3764142">
                <a:moveTo>
                  <a:pt x="0" y="0"/>
                </a:moveTo>
                <a:lnTo>
                  <a:pt x="3764142" y="0"/>
                </a:lnTo>
                <a:lnTo>
                  <a:pt x="3764142" y="3173024"/>
                </a:lnTo>
                <a:lnTo>
                  <a:pt x="0" y="3173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94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792532" y="2340886"/>
            <a:ext cx="4351468" cy="3263601"/>
          </a:xfrm>
          <a:custGeom>
            <a:avLst/>
            <a:gdLst/>
            <a:ahLst/>
            <a:cxnLst/>
            <a:rect r="r" b="b" t="t" l="l"/>
            <a:pathLst>
              <a:path h="3263601" w="4351468">
                <a:moveTo>
                  <a:pt x="0" y="0"/>
                </a:moveTo>
                <a:lnTo>
                  <a:pt x="4351468" y="0"/>
                </a:lnTo>
                <a:lnTo>
                  <a:pt x="4351468" y="3263600"/>
                </a:lnTo>
                <a:lnTo>
                  <a:pt x="0" y="3263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21878" y="6876400"/>
            <a:ext cx="10003046" cy="2926065"/>
          </a:xfrm>
          <a:custGeom>
            <a:avLst/>
            <a:gdLst/>
            <a:ahLst/>
            <a:cxnLst/>
            <a:rect r="r" b="b" t="t" l="l"/>
            <a:pathLst>
              <a:path h="2926065" w="10003046">
                <a:moveTo>
                  <a:pt x="0" y="0"/>
                </a:moveTo>
                <a:lnTo>
                  <a:pt x="10003046" y="0"/>
                </a:lnTo>
                <a:lnTo>
                  <a:pt x="10003046" y="2926065"/>
                </a:lnTo>
                <a:lnTo>
                  <a:pt x="0" y="2926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4905" r="0" b="-61489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48397" y="1805215"/>
            <a:ext cx="3856835" cy="3527221"/>
          </a:xfrm>
          <a:custGeom>
            <a:avLst/>
            <a:gdLst/>
            <a:ahLst/>
            <a:cxnLst/>
            <a:rect r="r" b="b" t="t" l="l"/>
            <a:pathLst>
              <a:path h="3527221" w="3856835">
                <a:moveTo>
                  <a:pt x="0" y="0"/>
                </a:moveTo>
                <a:lnTo>
                  <a:pt x="3856835" y="0"/>
                </a:lnTo>
                <a:lnTo>
                  <a:pt x="3856835" y="3527221"/>
                </a:lnTo>
                <a:lnTo>
                  <a:pt x="0" y="3527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974" t="0" r="-12963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586207" y="1805215"/>
            <a:ext cx="4359832" cy="3269874"/>
          </a:xfrm>
          <a:custGeom>
            <a:avLst/>
            <a:gdLst/>
            <a:ahLst/>
            <a:cxnLst/>
            <a:rect r="r" b="b" t="t" l="l"/>
            <a:pathLst>
              <a:path h="3269874" w="4359832">
                <a:moveTo>
                  <a:pt x="0" y="0"/>
                </a:moveTo>
                <a:lnTo>
                  <a:pt x="4359832" y="0"/>
                </a:lnTo>
                <a:lnTo>
                  <a:pt x="4359832" y="3269873"/>
                </a:lnTo>
                <a:lnTo>
                  <a:pt x="0" y="326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947437" y="5937638"/>
            <a:ext cx="5854310" cy="4081472"/>
          </a:xfrm>
          <a:custGeom>
            <a:avLst/>
            <a:gdLst/>
            <a:ahLst/>
            <a:cxnLst/>
            <a:rect r="r" b="b" t="t" l="l"/>
            <a:pathLst>
              <a:path h="4081472" w="5854310">
                <a:moveTo>
                  <a:pt x="0" y="0"/>
                </a:moveTo>
                <a:lnTo>
                  <a:pt x="5854310" y="0"/>
                </a:lnTo>
                <a:lnTo>
                  <a:pt x="5854310" y="4081472"/>
                </a:lnTo>
                <a:lnTo>
                  <a:pt x="0" y="408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7577"/>
            </a:stretch>
          </a:blipFill>
        </p:spPr>
      </p:sp>
    </p:spTree>
  </p:cSld>
  <p:clrMapOvr>
    <a:masterClrMapping/>
  </p:clrMapOvr>
  <p:transition spd="slow">
    <p:cover dir="rd"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99071" y="7978374"/>
            <a:ext cx="11547468" cy="1672600"/>
            <a:chOff x="0" y="0"/>
            <a:chExt cx="3041308" cy="4405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485566" y="2300086"/>
            <a:ext cx="11547468" cy="1672600"/>
            <a:chOff x="0" y="0"/>
            <a:chExt cx="3041308" cy="4405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4703" y="252185"/>
            <a:ext cx="6567452" cy="4966636"/>
          </a:xfrm>
          <a:custGeom>
            <a:avLst/>
            <a:gdLst/>
            <a:ahLst/>
            <a:cxnLst/>
            <a:rect r="r" b="b" t="t" l="l"/>
            <a:pathLst>
              <a:path h="4966636" w="6567452">
                <a:moveTo>
                  <a:pt x="0" y="0"/>
                </a:moveTo>
                <a:lnTo>
                  <a:pt x="6567452" y="0"/>
                </a:lnTo>
                <a:lnTo>
                  <a:pt x="6567452" y="4966636"/>
                </a:lnTo>
                <a:lnTo>
                  <a:pt x="0" y="4966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55" t="-7961" r="0" b="-300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732978" y="5521244"/>
            <a:ext cx="7710903" cy="4337383"/>
          </a:xfrm>
          <a:custGeom>
            <a:avLst/>
            <a:gdLst/>
            <a:ahLst/>
            <a:cxnLst/>
            <a:rect r="r" b="b" t="t" l="l"/>
            <a:pathLst>
              <a:path h="4337383" w="7710903">
                <a:moveTo>
                  <a:pt x="0" y="0"/>
                </a:moveTo>
                <a:lnTo>
                  <a:pt x="7710902" y="0"/>
                </a:lnTo>
                <a:lnTo>
                  <a:pt x="7710902" y="4337383"/>
                </a:lnTo>
                <a:lnTo>
                  <a:pt x="0" y="4337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925" r="0" b="-16925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13214" y="2534714"/>
            <a:ext cx="8324139" cy="5973059"/>
          </a:xfrm>
          <a:custGeom>
            <a:avLst/>
            <a:gdLst/>
            <a:ahLst/>
            <a:cxnLst/>
            <a:rect r="r" b="b" t="t" l="l"/>
            <a:pathLst>
              <a:path h="5973059" w="8324139">
                <a:moveTo>
                  <a:pt x="0" y="0"/>
                </a:moveTo>
                <a:lnTo>
                  <a:pt x="8324139" y="0"/>
                </a:lnTo>
                <a:lnTo>
                  <a:pt x="8324139" y="5973059"/>
                </a:lnTo>
                <a:lnTo>
                  <a:pt x="0" y="59730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33" t="0" r="0" b="-916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-5863826" y="385535"/>
            <a:ext cx="15232720" cy="141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822"/>
              </a:lnSpc>
            </a:pPr>
            <a:r>
              <a:rPr lang="en-US" sz="10232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Materiales</a:t>
            </a:r>
          </a:p>
        </p:txBody>
      </p:sp>
    </p:spTree>
  </p:cSld>
  <p:clrMapOvr>
    <a:masterClrMapping/>
  </p:clrMapOvr>
  <p:transition spd="slow">
    <p:cover dir="rd"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2158165"/>
            <a:ext cx="7960894" cy="5970671"/>
          </a:xfrm>
          <a:custGeom>
            <a:avLst/>
            <a:gdLst/>
            <a:ahLst/>
            <a:cxnLst/>
            <a:rect r="r" b="b" t="t" l="l"/>
            <a:pathLst>
              <a:path h="5970671" w="7960894">
                <a:moveTo>
                  <a:pt x="0" y="0"/>
                </a:moveTo>
                <a:lnTo>
                  <a:pt x="7960894" y="0"/>
                </a:lnTo>
                <a:lnTo>
                  <a:pt x="7960894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3687" y="1965021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1674954" y="385535"/>
            <a:ext cx="15232720" cy="141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822"/>
              </a:lnSpc>
            </a:pPr>
            <a:r>
              <a:rPr lang="en-US" sz="10232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Materiales en primaria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294648" y="8513123"/>
            <a:ext cx="2221031" cy="254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8"/>
              </a:lnSpc>
            </a:pPr>
            <a:r>
              <a:rPr lang="en-US" sz="1491" b="true">
                <a:solidFill>
                  <a:srgbClr val="4D5C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Rincón de la naturaleza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384143" y="8739327"/>
            <a:ext cx="1768422" cy="254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8"/>
              </a:lnSpc>
            </a:pPr>
            <a:r>
              <a:rPr lang="en-US" sz="1491" b="true">
                <a:solidFill>
                  <a:srgbClr val="4D5C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Rincon de la calma</a:t>
            </a:r>
          </a:p>
        </p:txBody>
      </p:sp>
    </p:spTree>
  </p:cSld>
  <p:clrMapOvr>
    <a:masterClrMapping/>
  </p:clrMapOvr>
  <p:transition spd="slow">
    <p:cover dir="rd"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87413" y="1689574"/>
            <a:ext cx="15313174" cy="8288256"/>
          </a:xfrm>
          <a:custGeom>
            <a:avLst/>
            <a:gdLst/>
            <a:ahLst/>
            <a:cxnLst/>
            <a:rect r="r" b="b" t="t" l="l"/>
            <a:pathLst>
              <a:path h="8288256" w="15313174">
                <a:moveTo>
                  <a:pt x="0" y="0"/>
                </a:moveTo>
                <a:lnTo>
                  <a:pt x="15313174" y="0"/>
                </a:lnTo>
                <a:lnTo>
                  <a:pt x="15313174" y="8288255"/>
                </a:lnTo>
                <a:lnTo>
                  <a:pt x="0" y="8288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03023" y="8743950"/>
            <a:ext cx="20637059" cy="3086100"/>
            <a:chOff x="0" y="0"/>
            <a:chExt cx="5435275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5275" cy="812800"/>
            </a:xfrm>
            <a:custGeom>
              <a:avLst/>
              <a:gdLst/>
              <a:ahLst/>
              <a:cxnLst/>
              <a:rect r="r" b="b" t="t" l="l"/>
              <a:pathLst>
                <a:path h="812800" w="5435275">
                  <a:moveTo>
                    <a:pt x="0" y="0"/>
                  </a:moveTo>
                  <a:lnTo>
                    <a:pt x="5435275" y="0"/>
                  </a:lnTo>
                  <a:lnTo>
                    <a:pt x="54352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435275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839177" y="8151325"/>
            <a:ext cx="6166049" cy="5464661"/>
          </a:xfrm>
          <a:custGeom>
            <a:avLst/>
            <a:gdLst/>
            <a:ahLst/>
            <a:cxnLst/>
            <a:rect r="r" b="b" t="t" l="l"/>
            <a:pathLst>
              <a:path h="5464661" w="6166049">
                <a:moveTo>
                  <a:pt x="0" y="0"/>
                </a:moveTo>
                <a:lnTo>
                  <a:pt x="6166049" y="0"/>
                </a:lnTo>
                <a:lnTo>
                  <a:pt x="6166049" y="5464661"/>
                </a:lnTo>
                <a:lnTo>
                  <a:pt x="0" y="546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3423384" y="7410093"/>
            <a:ext cx="6166049" cy="5464661"/>
          </a:xfrm>
          <a:custGeom>
            <a:avLst/>
            <a:gdLst/>
            <a:ahLst/>
            <a:cxnLst/>
            <a:rect r="r" b="b" t="t" l="l"/>
            <a:pathLst>
              <a:path h="5464661" w="6166049">
                <a:moveTo>
                  <a:pt x="6166050" y="0"/>
                </a:moveTo>
                <a:lnTo>
                  <a:pt x="0" y="0"/>
                </a:lnTo>
                <a:lnTo>
                  <a:pt x="0" y="5464661"/>
                </a:lnTo>
                <a:lnTo>
                  <a:pt x="6166050" y="5464661"/>
                </a:lnTo>
                <a:lnTo>
                  <a:pt x="616605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138006" y="123825"/>
            <a:ext cx="12600946" cy="1354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54"/>
              </a:lnSpc>
            </a:pPr>
            <a:r>
              <a:rPr lang="en-US" sz="9744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Conclusiones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52277" y="2166197"/>
            <a:ext cx="13889477" cy="621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61111" indent="-380556" lvl="1">
              <a:lnSpc>
                <a:spcPts val="4935"/>
              </a:lnSpc>
              <a:buFont typeface="Arial"/>
              <a:buChar char="•"/>
            </a:pPr>
            <a:r>
              <a:rPr lang="en-US" sz="3525">
                <a:solidFill>
                  <a:srgbClr val="4D5C57"/>
                </a:solidFill>
                <a:latin typeface="Open Sans"/>
                <a:ea typeface="Open Sans"/>
                <a:cs typeface="Open Sans"/>
                <a:sym typeface="Open Sans"/>
              </a:rPr>
              <a:t>Hemos visto que los cambios han mejorado la autonomía y el bienestar del aula.</a:t>
            </a:r>
          </a:p>
          <a:p>
            <a:pPr algn="just" marL="761111" indent="-380556" lvl="1">
              <a:lnSpc>
                <a:spcPts val="4935"/>
              </a:lnSpc>
              <a:buFont typeface="Arial"/>
              <a:buChar char="•"/>
            </a:pPr>
            <a:r>
              <a:rPr lang="en-US" sz="3525">
                <a:solidFill>
                  <a:srgbClr val="4D5C57"/>
                </a:solidFill>
                <a:latin typeface="Open Sans"/>
                <a:ea typeface="Open Sans"/>
                <a:cs typeface="Open Sans"/>
                <a:sym typeface="Open Sans"/>
              </a:rPr>
              <a:t>Se han reducido los conflictos y el movimiento del alumnado se ha relajado.</a:t>
            </a:r>
          </a:p>
          <a:p>
            <a:pPr algn="just" marL="761111" indent="-380556" lvl="1">
              <a:lnSpc>
                <a:spcPts val="4935"/>
              </a:lnSpc>
              <a:buFont typeface="Arial"/>
              <a:buChar char="•"/>
            </a:pPr>
            <a:r>
              <a:rPr lang="en-US" sz="3525">
                <a:solidFill>
                  <a:srgbClr val="4D5C57"/>
                </a:solidFill>
                <a:latin typeface="Open Sans"/>
                <a:ea typeface="Open Sans"/>
                <a:cs typeface="Open Sans"/>
                <a:sym typeface="Open Sans"/>
              </a:rPr>
              <a:t>Se ha introducido materiales diversos con diferentes texturas, natural y reciclado, reduciendo el plástico, resultando muy atractivo y aumentando su motivación.</a:t>
            </a:r>
          </a:p>
          <a:p>
            <a:pPr algn="just" marL="761111" indent="-380556" lvl="1">
              <a:lnSpc>
                <a:spcPts val="4935"/>
              </a:lnSpc>
              <a:buFont typeface="Arial"/>
              <a:buChar char="•"/>
            </a:pPr>
            <a:r>
              <a:rPr lang="en-US" sz="3525">
                <a:solidFill>
                  <a:srgbClr val="4D5C57"/>
                </a:solidFill>
                <a:latin typeface="Open Sans"/>
                <a:ea typeface="Open Sans"/>
                <a:cs typeface="Open Sans"/>
                <a:sym typeface="Open Sans"/>
              </a:rPr>
              <a:t>El profesorado implicado ha sentido un ambiente más cómodo y funcional, mejorando por tanto el proceso de enseñanza-aprendizaje .</a:t>
            </a:r>
          </a:p>
        </p:txBody>
      </p:sp>
    </p:spTree>
  </p:cSld>
  <p:clrMapOvr>
    <a:masterClrMapping/>
  </p:clrMapOvr>
  <p:transition spd="slow">
    <p:cover dir="rd"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78372" y="1935357"/>
            <a:ext cx="11080422" cy="5997279"/>
          </a:xfrm>
          <a:custGeom>
            <a:avLst/>
            <a:gdLst/>
            <a:ahLst/>
            <a:cxnLst/>
            <a:rect r="r" b="b" t="t" l="l"/>
            <a:pathLst>
              <a:path h="5997279" w="11080422">
                <a:moveTo>
                  <a:pt x="0" y="0"/>
                </a:moveTo>
                <a:lnTo>
                  <a:pt x="11080423" y="0"/>
                </a:lnTo>
                <a:lnTo>
                  <a:pt x="11080423" y="5997279"/>
                </a:lnTo>
                <a:lnTo>
                  <a:pt x="0" y="5997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80050" y="8811114"/>
            <a:ext cx="20637059" cy="3086100"/>
            <a:chOff x="0" y="0"/>
            <a:chExt cx="5435275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5275" cy="812800"/>
            </a:xfrm>
            <a:custGeom>
              <a:avLst/>
              <a:gdLst/>
              <a:ahLst/>
              <a:cxnLst/>
              <a:rect r="r" b="b" t="t" l="l"/>
              <a:pathLst>
                <a:path h="812800" w="5435275">
                  <a:moveTo>
                    <a:pt x="0" y="0"/>
                  </a:moveTo>
                  <a:lnTo>
                    <a:pt x="5435275" y="0"/>
                  </a:lnTo>
                  <a:lnTo>
                    <a:pt x="54352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435275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276076" y="6078783"/>
            <a:ext cx="6166049" cy="5464661"/>
          </a:xfrm>
          <a:custGeom>
            <a:avLst/>
            <a:gdLst/>
            <a:ahLst/>
            <a:cxnLst/>
            <a:rect r="r" b="b" t="t" l="l"/>
            <a:pathLst>
              <a:path h="5464661" w="6166049">
                <a:moveTo>
                  <a:pt x="0" y="0"/>
                </a:moveTo>
                <a:lnTo>
                  <a:pt x="6166049" y="0"/>
                </a:lnTo>
                <a:lnTo>
                  <a:pt x="6166049" y="5464661"/>
                </a:lnTo>
                <a:lnTo>
                  <a:pt x="0" y="546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187208" y="-614510"/>
            <a:ext cx="4431816" cy="4665069"/>
          </a:xfrm>
          <a:custGeom>
            <a:avLst/>
            <a:gdLst/>
            <a:ahLst/>
            <a:cxnLst/>
            <a:rect r="r" b="b" t="t" l="l"/>
            <a:pathLst>
              <a:path h="4665069" w="4431816">
                <a:moveTo>
                  <a:pt x="0" y="0"/>
                </a:moveTo>
                <a:lnTo>
                  <a:pt x="4431816" y="0"/>
                </a:lnTo>
                <a:lnTo>
                  <a:pt x="4431816" y="4665069"/>
                </a:lnTo>
                <a:lnTo>
                  <a:pt x="0" y="4665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486735" y="1346399"/>
            <a:ext cx="3272360" cy="3966497"/>
          </a:xfrm>
          <a:custGeom>
            <a:avLst/>
            <a:gdLst/>
            <a:ahLst/>
            <a:cxnLst/>
            <a:rect r="r" b="b" t="t" l="l"/>
            <a:pathLst>
              <a:path h="3966497" w="3272360">
                <a:moveTo>
                  <a:pt x="0" y="0"/>
                </a:moveTo>
                <a:lnTo>
                  <a:pt x="3272359" y="0"/>
                </a:lnTo>
                <a:lnTo>
                  <a:pt x="3272359" y="3966496"/>
                </a:lnTo>
                <a:lnTo>
                  <a:pt x="0" y="39664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721932" y="6632028"/>
            <a:ext cx="6633407" cy="6675126"/>
          </a:xfrm>
          <a:custGeom>
            <a:avLst/>
            <a:gdLst/>
            <a:ahLst/>
            <a:cxnLst/>
            <a:rect r="r" b="b" t="t" l="l"/>
            <a:pathLst>
              <a:path h="6675126" w="6633407">
                <a:moveTo>
                  <a:pt x="0" y="0"/>
                </a:moveTo>
                <a:lnTo>
                  <a:pt x="6633406" y="0"/>
                </a:lnTo>
                <a:lnTo>
                  <a:pt x="6633406" y="6675126"/>
                </a:lnTo>
                <a:lnTo>
                  <a:pt x="0" y="66751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147250" y="-387641"/>
            <a:ext cx="13993500" cy="2491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25"/>
              </a:lnSpc>
            </a:pPr>
            <a:r>
              <a:rPr lang="en-US" sz="15847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¡Gracias!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2245085" y="2441895"/>
            <a:ext cx="21805970" cy="5241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45"/>
              </a:lnSpc>
            </a:pPr>
            <a:r>
              <a:rPr lang="en-US" sz="2468" spc="609" strike="noStrike" u="none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ARENAS SIMARRO, INMACULADA</a:t>
            </a:r>
          </a:p>
          <a:p>
            <a:pPr algn="ctr" marL="0" indent="0" lvl="0">
              <a:lnSpc>
                <a:spcPts val="4245"/>
              </a:lnSpc>
            </a:pPr>
            <a:r>
              <a:rPr lang="en-US" sz="2468" spc="609" strike="noStrike" u="none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BERMEJO TORRES, ROSA</a:t>
            </a:r>
          </a:p>
          <a:p>
            <a:pPr algn="ctr" marL="0" indent="0" lvl="0">
              <a:lnSpc>
                <a:spcPts val="4245"/>
              </a:lnSpc>
            </a:pPr>
            <a:r>
              <a:rPr lang="en-US" sz="2468" spc="609" strike="noStrike" u="none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GARCÍA LÓPEZ, ELENA</a:t>
            </a:r>
          </a:p>
          <a:p>
            <a:pPr algn="ctr" marL="0" indent="0" lvl="0">
              <a:lnSpc>
                <a:spcPts val="4245"/>
              </a:lnSpc>
            </a:pPr>
            <a:r>
              <a:rPr lang="en-US" sz="2468" spc="609" strike="noStrike" u="none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GÓMEZ MEIRÁS, MARTA</a:t>
            </a:r>
          </a:p>
          <a:p>
            <a:pPr algn="ctr" marL="0" indent="0" lvl="0">
              <a:lnSpc>
                <a:spcPts val="4245"/>
              </a:lnSpc>
            </a:pPr>
            <a:r>
              <a:rPr lang="en-US" sz="2468" spc="609" strike="noStrike" u="none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GÓMEZ SAN SEGUNDO, CRISTINA</a:t>
            </a:r>
          </a:p>
          <a:p>
            <a:pPr algn="ctr" marL="0" indent="0" lvl="0">
              <a:lnSpc>
                <a:spcPts val="4245"/>
              </a:lnSpc>
            </a:pPr>
            <a:r>
              <a:rPr lang="en-US" sz="2468" spc="609" strike="noStrike" u="none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PEÑAFIEL SORIANO, YOLANDA</a:t>
            </a:r>
          </a:p>
          <a:p>
            <a:pPr algn="ctr" marL="0" indent="0" lvl="0">
              <a:lnSpc>
                <a:spcPts val="4245"/>
              </a:lnSpc>
            </a:pPr>
            <a:r>
              <a:rPr lang="en-US" sz="2468" spc="609" strike="noStrike" u="none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URRA RUIZ, ARANTZA</a:t>
            </a:r>
          </a:p>
          <a:p>
            <a:pPr algn="ctr" marL="0" indent="0" lvl="0">
              <a:lnSpc>
                <a:spcPts val="4245"/>
              </a:lnSpc>
            </a:pPr>
            <a:r>
              <a:rPr lang="en-US" sz="2468" spc="609" strike="noStrike" u="none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VARELA GONZÁLEZ, MARTA</a:t>
            </a:r>
          </a:p>
          <a:p>
            <a:pPr algn="ctr" marL="0" indent="0" lvl="0">
              <a:lnSpc>
                <a:spcPts val="4245"/>
              </a:lnSpc>
            </a:pPr>
            <a:r>
              <a:rPr lang="en-US" sz="2468" spc="609" strike="noStrike" u="none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VILLAGRÁ RIBÓN, GEMA</a:t>
            </a:r>
          </a:p>
          <a:p>
            <a:pPr algn="ctr" marL="0" indent="0" lvl="0">
              <a:lnSpc>
                <a:spcPts val="2838"/>
              </a:lnSpc>
              <a:spcBef>
                <a:spcPct val="0"/>
              </a:spcBef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4762406" y="9407601"/>
            <a:ext cx="2194332" cy="773502"/>
          </a:xfrm>
          <a:custGeom>
            <a:avLst/>
            <a:gdLst/>
            <a:ahLst/>
            <a:cxnLst/>
            <a:rect r="r" b="b" t="t" l="l"/>
            <a:pathLst>
              <a:path h="773502" w="2194332">
                <a:moveTo>
                  <a:pt x="0" y="0"/>
                </a:moveTo>
                <a:lnTo>
                  <a:pt x="2194332" y="0"/>
                </a:lnTo>
                <a:lnTo>
                  <a:pt x="2194332" y="773502"/>
                </a:lnTo>
                <a:lnTo>
                  <a:pt x="0" y="7735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rd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80050" y="8811114"/>
            <a:ext cx="20637059" cy="3086100"/>
            <a:chOff x="0" y="0"/>
            <a:chExt cx="5435275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35275" cy="812800"/>
            </a:xfrm>
            <a:custGeom>
              <a:avLst/>
              <a:gdLst/>
              <a:ahLst/>
              <a:cxnLst/>
              <a:rect r="r" b="b" t="t" l="l"/>
              <a:pathLst>
                <a:path h="812800" w="5435275">
                  <a:moveTo>
                    <a:pt x="0" y="0"/>
                  </a:moveTo>
                  <a:lnTo>
                    <a:pt x="5435275" y="0"/>
                  </a:lnTo>
                  <a:lnTo>
                    <a:pt x="54352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435275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951484" y="8081116"/>
            <a:ext cx="2580632" cy="2112893"/>
          </a:xfrm>
          <a:custGeom>
            <a:avLst/>
            <a:gdLst/>
            <a:ahLst/>
            <a:cxnLst/>
            <a:rect r="r" b="b" t="t" l="l"/>
            <a:pathLst>
              <a:path h="2112893" w="2580632">
                <a:moveTo>
                  <a:pt x="0" y="0"/>
                </a:moveTo>
                <a:lnTo>
                  <a:pt x="2580632" y="0"/>
                </a:lnTo>
                <a:lnTo>
                  <a:pt x="2580632" y="2112893"/>
                </a:lnTo>
                <a:lnTo>
                  <a:pt x="0" y="2112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387047" y="1854510"/>
            <a:ext cx="6598257" cy="7314951"/>
          </a:xfrm>
          <a:custGeom>
            <a:avLst/>
            <a:gdLst/>
            <a:ahLst/>
            <a:cxnLst/>
            <a:rect r="r" b="b" t="t" l="l"/>
            <a:pathLst>
              <a:path h="7314951" w="6598257">
                <a:moveTo>
                  <a:pt x="0" y="0"/>
                </a:moveTo>
                <a:lnTo>
                  <a:pt x="6598257" y="0"/>
                </a:lnTo>
                <a:lnTo>
                  <a:pt x="6598257" y="7314951"/>
                </a:lnTo>
                <a:lnTo>
                  <a:pt x="0" y="7314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2375" t="-71303" r="-308592" b="-24017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739503" y="1974732"/>
            <a:ext cx="8519797" cy="6106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69286" indent="-334643" lvl="1">
              <a:lnSpc>
                <a:spcPts val="6106"/>
              </a:lnSpc>
              <a:buFont typeface="Arial"/>
              <a:buChar char="•"/>
            </a:pPr>
            <a:r>
              <a:rPr lang="en-US" sz="3099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Necesidad de movimiento</a:t>
            </a:r>
          </a:p>
          <a:p>
            <a:pPr algn="just" marL="669286" indent="-334643" lvl="1">
              <a:lnSpc>
                <a:spcPts val="6106"/>
              </a:lnSpc>
              <a:buFont typeface="Arial"/>
              <a:buChar char="•"/>
            </a:pPr>
            <a:r>
              <a:rPr lang="en-US" sz="3099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Más autonomía (perchas)</a:t>
            </a:r>
          </a:p>
          <a:p>
            <a:pPr algn="just" marL="669286" indent="-334643" lvl="1">
              <a:lnSpc>
                <a:spcPts val="6106"/>
              </a:lnSpc>
              <a:buFont typeface="Arial"/>
              <a:buChar char="•"/>
            </a:pPr>
            <a:r>
              <a:rPr lang="en-US" sz="3099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Accesibilidad a los materiales</a:t>
            </a:r>
          </a:p>
          <a:p>
            <a:pPr algn="just" marL="669286" indent="-334643" lvl="1">
              <a:lnSpc>
                <a:spcPts val="6106"/>
              </a:lnSpc>
              <a:buFont typeface="Arial"/>
              <a:buChar char="•"/>
            </a:pPr>
            <a:r>
              <a:rPr lang="en-US" sz="3099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Diferentes usos de los materiales (más creatividad)</a:t>
            </a:r>
          </a:p>
          <a:p>
            <a:pPr algn="just" marL="669286" indent="-334643" lvl="1">
              <a:lnSpc>
                <a:spcPts val="6106"/>
              </a:lnSpc>
              <a:buFont typeface="Arial"/>
              <a:buChar char="•"/>
            </a:pPr>
            <a:r>
              <a:rPr lang="en-US" sz="3099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Sobreestimulación por decoración</a:t>
            </a:r>
          </a:p>
          <a:p>
            <a:pPr algn="just" marL="669286" indent="-334643" lvl="1">
              <a:lnSpc>
                <a:spcPts val="6106"/>
              </a:lnSpc>
              <a:buFont typeface="Arial"/>
              <a:buChar char="•"/>
            </a:pPr>
            <a:r>
              <a:rPr lang="en-US" sz="3099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Descansos activos</a:t>
            </a:r>
          </a:p>
          <a:p>
            <a:pPr algn="just" marL="669286" indent="-334643" lvl="1">
              <a:lnSpc>
                <a:spcPts val="6106"/>
              </a:lnSpc>
              <a:buFont typeface="Arial"/>
              <a:buChar char="•"/>
            </a:pPr>
            <a:r>
              <a:rPr lang="en-US" sz="3099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Diferentes alturas: mobiliario adaptado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67881" y="516271"/>
            <a:ext cx="16548492" cy="1120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Necesidades de los niños y las niñas</a:t>
            </a:r>
          </a:p>
        </p:txBody>
      </p:sp>
    </p:spTree>
  </p:cSld>
  <p:clrMapOvr>
    <a:masterClrMapping/>
  </p:clrMapOvr>
  <p:transition spd="slow">
    <p:cover dir="rd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80050" y="8811114"/>
            <a:ext cx="20637059" cy="3086100"/>
            <a:chOff x="0" y="0"/>
            <a:chExt cx="5435275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35275" cy="812800"/>
            </a:xfrm>
            <a:custGeom>
              <a:avLst/>
              <a:gdLst/>
              <a:ahLst/>
              <a:cxnLst/>
              <a:rect r="r" b="b" t="t" l="l"/>
              <a:pathLst>
                <a:path h="812800" w="5435275">
                  <a:moveTo>
                    <a:pt x="0" y="0"/>
                  </a:moveTo>
                  <a:lnTo>
                    <a:pt x="5435275" y="0"/>
                  </a:lnTo>
                  <a:lnTo>
                    <a:pt x="54352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435275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505793" y="8019633"/>
            <a:ext cx="2580632" cy="2112893"/>
          </a:xfrm>
          <a:custGeom>
            <a:avLst/>
            <a:gdLst/>
            <a:ahLst/>
            <a:cxnLst/>
            <a:rect r="r" b="b" t="t" l="l"/>
            <a:pathLst>
              <a:path h="2112893" w="2580632">
                <a:moveTo>
                  <a:pt x="0" y="0"/>
                </a:moveTo>
                <a:lnTo>
                  <a:pt x="2580633" y="0"/>
                </a:lnTo>
                <a:lnTo>
                  <a:pt x="2580633" y="2112892"/>
                </a:lnTo>
                <a:lnTo>
                  <a:pt x="0" y="2112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0658" y="2443020"/>
            <a:ext cx="7312513" cy="6318047"/>
          </a:xfrm>
          <a:custGeom>
            <a:avLst/>
            <a:gdLst/>
            <a:ahLst/>
            <a:cxnLst/>
            <a:rect r="r" b="b" t="t" l="l"/>
            <a:pathLst>
              <a:path h="6318047" w="7312513">
                <a:moveTo>
                  <a:pt x="0" y="0"/>
                </a:moveTo>
                <a:lnTo>
                  <a:pt x="7312513" y="0"/>
                </a:lnTo>
                <a:lnTo>
                  <a:pt x="7312513" y="6318047"/>
                </a:lnTo>
                <a:lnTo>
                  <a:pt x="0" y="6318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1776" t="-190112" r="-252523" b="-13586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432312" y="1343437"/>
            <a:ext cx="8809488" cy="8279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57619" indent="-328809" lvl="1">
              <a:lnSpc>
                <a:spcPts val="6000"/>
              </a:lnSpc>
              <a:buFont typeface="Arial"/>
              <a:buChar char="•"/>
            </a:pPr>
            <a:r>
              <a:rPr lang="en-US" sz="3045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Reutilización y reubicación del mobiliario</a:t>
            </a:r>
          </a:p>
          <a:p>
            <a:pPr algn="just" marL="657619" indent="-328809" lvl="1">
              <a:lnSpc>
                <a:spcPts val="6000"/>
              </a:lnSpc>
              <a:buFont typeface="Arial"/>
              <a:buChar char="•"/>
            </a:pPr>
            <a:r>
              <a:rPr lang="en-US" sz="3045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Reubicar las perchas</a:t>
            </a:r>
          </a:p>
          <a:p>
            <a:pPr algn="just" marL="657619" indent="-328809" lvl="1">
              <a:lnSpc>
                <a:spcPts val="6000"/>
              </a:lnSpc>
              <a:buFont typeface="Arial"/>
              <a:buChar char="•"/>
            </a:pPr>
            <a:r>
              <a:rPr lang="en-US" sz="3045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Sacar mesas y sillas del aula</a:t>
            </a:r>
          </a:p>
          <a:p>
            <a:pPr algn="just" marL="657619" indent="-328809" lvl="1">
              <a:lnSpc>
                <a:spcPts val="6000"/>
              </a:lnSpc>
              <a:buFont typeface="Arial"/>
              <a:buChar char="•"/>
            </a:pPr>
            <a:r>
              <a:rPr lang="en-US" sz="3045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Crear un espacio funcional de trabajo para el profesor</a:t>
            </a:r>
          </a:p>
          <a:p>
            <a:pPr algn="just" marL="657619" indent="-328809" lvl="1">
              <a:lnSpc>
                <a:spcPts val="6000"/>
              </a:lnSpc>
              <a:buFont typeface="Arial"/>
              <a:buChar char="•"/>
            </a:pPr>
            <a:r>
              <a:rPr lang="en-US" sz="3045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Ajustar la temperatura de las aulas</a:t>
            </a:r>
          </a:p>
          <a:p>
            <a:pPr algn="just" marL="657619" indent="-328809" lvl="1">
              <a:lnSpc>
                <a:spcPts val="6000"/>
              </a:lnSpc>
              <a:buFont typeface="Arial"/>
              <a:buChar char="•"/>
            </a:pPr>
            <a:r>
              <a:rPr lang="en-US" sz="3045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Disponer de materiales que aporten diferentes texturas a los alumnos</a:t>
            </a:r>
          </a:p>
          <a:p>
            <a:pPr algn="just" marL="657619" indent="-328809" lvl="1">
              <a:lnSpc>
                <a:spcPts val="6000"/>
              </a:lnSpc>
              <a:buFont typeface="Arial"/>
              <a:buChar char="•"/>
            </a:pPr>
            <a:r>
              <a:rPr lang="en-US" sz="3045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Eliminar ordenador de sobremesa por un portátil</a:t>
            </a:r>
          </a:p>
          <a:p>
            <a:pPr algn="just" marL="657619" indent="-328809" lvl="1">
              <a:lnSpc>
                <a:spcPts val="6000"/>
              </a:lnSpc>
              <a:buFont typeface="Arial"/>
              <a:buChar char="•"/>
            </a:pPr>
            <a:r>
              <a:rPr lang="en-US" sz="3045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Introducir en el aula un rincón de naturaleza.</a:t>
            </a:r>
          </a:p>
          <a:p>
            <a:pPr algn="just" marL="657619" indent="-328809" lvl="1">
              <a:lnSpc>
                <a:spcPts val="6000"/>
              </a:lnSpc>
              <a:buFont typeface="Arial"/>
              <a:buChar char="•"/>
            </a:pPr>
            <a:r>
              <a:rPr lang="en-US" sz="3045">
                <a:solidFill>
                  <a:srgbClr val="4D5C5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Reducir el ruido ambiental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57891" y="516271"/>
            <a:ext cx="13922784" cy="1120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Necesidades del profesorado</a:t>
            </a:r>
          </a:p>
        </p:txBody>
      </p:sp>
    </p:spTree>
  </p:cSld>
  <p:clrMapOvr>
    <a:masterClrMapping/>
  </p:clrMapOvr>
  <p:transition spd="slow">
    <p:cover dir="rd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80050" y="8811114"/>
            <a:ext cx="20637059" cy="3086100"/>
            <a:chOff x="0" y="0"/>
            <a:chExt cx="5435275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35275" cy="812800"/>
            </a:xfrm>
            <a:custGeom>
              <a:avLst/>
              <a:gdLst/>
              <a:ahLst/>
              <a:cxnLst/>
              <a:rect r="r" b="b" t="t" l="l"/>
              <a:pathLst>
                <a:path h="812800" w="5435275">
                  <a:moveTo>
                    <a:pt x="0" y="0"/>
                  </a:moveTo>
                  <a:lnTo>
                    <a:pt x="5435275" y="0"/>
                  </a:lnTo>
                  <a:lnTo>
                    <a:pt x="54352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435275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05233" y="3635968"/>
            <a:ext cx="10387680" cy="5622332"/>
          </a:xfrm>
          <a:custGeom>
            <a:avLst/>
            <a:gdLst/>
            <a:ahLst/>
            <a:cxnLst/>
            <a:rect r="r" b="b" t="t" l="l"/>
            <a:pathLst>
              <a:path h="5622332" w="10387680">
                <a:moveTo>
                  <a:pt x="0" y="0"/>
                </a:moveTo>
                <a:lnTo>
                  <a:pt x="10387680" y="0"/>
                </a:lnTo>
                <a:lnTo>
                  <a:pt x="10387680" y="5622332"/>
                </a:lnTo>
                <a:lnTo>
                  <a:pt x="0" y="5622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898804" y="7127807"/>
            <a:ext cx="2785356" cy="4118827"/>
          </a:xfrm>
          <a:custGeom>
            <a:avLst/>
            <a:gdLst/>
            <a:ahLst/>
            <a:cxnLst/>
            <a:rect r="r" b="b" t="t" l="l"/>
            <a:pathLst>
              <a:path h="4118827" w="2785356">
                <a:moveTo>
                  <a:pt x="0" y="0"/>
                </a:moveTo>
                <a:lnTo>
                  <a:pt x="2785357" y="0"/>
                </a:lnTo>
                <a:lnTo>
                  <a:pt x="2785357" y="4118827"/>
                </a:lnTo>
                <a:lnTo>
                  <a:pt x="0" y="4118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6349546" y="6275589"/>
            <a:ext cx="1819508" cy="4777057"/>
          </a:xfrm>
          <a:custGeom>
            <a:avLst/>
            <a:gdLst/>
            <a:ahLst/>
            <a:cxnLst/>
            <a:rect r="r" b="b" t="t" l="l"/>
            <a:pathLst>
              <a:path h="4777057" w="1819508">
                <a:moveTo>
                  <a:pt x="1819508" y="0"/>
                </a:moveTo>
                <a:lnTo>
                  <a:pt x="0" y="0"/>
                </a:lnTo>
                <a:lnTo>
                  <a:pt x="0" y="4777057"/>
                </a:lnTo>
                <a:lnTo>
                  <a:pt x="1819508" y="4777057"/>
                </a:lnTo>
                <a:lnTo>
                  <a:pt x="1819508" y="0"/>
                </a:lnTo>
                <a:close/>
              </a:path>
            </a:pathLst>
          </a:custGeom>
          <a:blipFill>
            <a:blip r:embed="rId4"/>
            <a:stretch>
              <a:fillRect l="-334859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7294" y="679378"/>
            <a:ext cx="2091466" cy="2453333"/>
          </a:xfrm>
          <a:custGeom>
            <a:avLst/>
            <a:gdLst/>
            <a:ahLst/>
            <a:cxnLst/>
            <a:rect r="r" b="b" t="t" l="l"/>
            <a:pathLst>
              <a:path h="2453333" w="2091466">
                <a:moveTo>
                  <a:pt x="0" y="0"/>
                </a:moveTo>
                <a:lnTo>
                  <a:pt x="2091466" y="0"/>
                </a:lnTo>
                <a:lnTo>
                  <a:pt x="2091466" y="2453333"/>
                </a:lnTo>
                <a:lnTo>
                  <a:pt x="0" y="2453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707607" y="679378"/>
            <a:ext cx="2091466" cy="2453333"/>
          </a:xfrm>
          <a:custGeom>
            <a:avLst/>
            <a:gdLst/>
            <a:ahLst/>
            <a:cxnLst/>
            <a:rect r="r" b="b" t="t" l="l"/>
            <a:pathLst>
              <a:path h="2453333" w="2091466">
                <a:moveTo>
                  <a:pt x="0" y="0"/>
                </a:moveTo>
                <a:lnTo>
                  <a:pt x="2091466" y="0"/>
                </a:lnTo>
                <a:lnTo>
                  <a:pt x="2091466" y="2453333"/>
                </a:lnTo>
                <a:lnTo>
                  <a:pt x="0" y="2453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61048" y="679378"/>
            <a:ext cx="2091466" cy="2453333"/>
          </a:xfrm>
          <a:custGeom>
            <a:avLst/>
            <a:gdLst/>
            <a:ahLst/>
            <a:cxnLst/>
            <a:rect r="r" b="b" t="t" l="l"/>
            <a:pathLst>
              <a:path h="2453333" w="2091466">
                <a:moveTo>
                  <a:pt x="0" y="0"/>
                </a:moveTo>
                <a:lnTo>
                  <a:pt x="2091466" y="0"/>
                </a:lnTo>
                <a:lnTo>
                  <a:pt x="2091466" y="2453333"/>
                </a:lnTo>
                <a:lnTo>
                  <a:pt x="0" y="2453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24051" y="4766204"/>
            <a:ext cx="9750044" cy="2535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54"/>
              </a:lnSpc>
            </a:pPr>
            <a:r>
              <a:rPr lang="en-US" sz="9744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Aulas de Educación Infantil</a:t>
            </a:r>
          </a:p>
        </p:txBody>
      </p:sp>
    </p:spTree>
  </p:cSld>
  <p:clrMapOvr>
    <a:masterClrMapping/>
  </p:clrMapOvr>
  <p:transition spd="slow">
    <p:cover dir="rd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15908" y="0"/>
            <a:ext cx="4431816" cy="4665069"/>
          </a:xfrm>
          <a:custGeom>
            <a:avLst/>
            <a:gdLst/>
            <a:ahLst/>
            <a:cxnLst/>
            <a:rect r="r" b="b" t="t" l="l"/>
            <a:pathLst>
              <a:path h="4665069" w="4431816">
                <a:moveTo>
                  <a:pt x="0" y="0"/>
                </a:moveTo>
                <a:lnTo>
                  <a:pt x="4431816" y="0"/>
                </a:lnTo>
                <a:lnTo>
                  <a:pt x="4431816" y="4665069"/>
                </a:lnTo>
                <a:lnTo>
                  <a:pt x="0" y="4665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72092" y="0"/>
            <a:ext cx="4431816" cy="4665069"/>
          </a:xfrm>
          <a:custGeom>
            <a:avLst/>
            <a:gdLst/>
            <a:ahLst/>
            <a:cxnLst/>
            <a:rect r="r" b="b" t="t" l="l"/>
            <a:pathLst>
              <a:path h="4665069" w="4431816">
                <a:moveTo>
                  <a:pt x="0" y="0"/>
                </a:moveTo>
                <a:lnTo>
                  <a:pt x="4431816" y="0"/>
                </a:lnTo>
                <a:lnTo>
                  <a:pt x="4431816" y="4665069"/>
                </a:lnTo>
                <a:lnTo>
                  <a:pt x="0" y="4665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21786" y="580962"/>
            <a:ext cx="12600946" cy="1354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54"/>
              </a:lnSpc>
            </a:pPr>
            <a:r>
              <a:rPr lang="en-US" sz="9744">
                <a:solidFill>
                  <a:srgbClr val="4D5C57"/>
                </a:solidFill>
                <a:latin typeface="Bryndan Write"/>
                <a:ea typeface="Bryndan Write"/>
                <a:cs typeface="Bryndan Write"/>
                <a:sym typeface="Bryndan Write"/>
              </a:rPr>
              <a:t>Antes del cambio...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627806" y="7501533"/>
            <a:ext cx="12326059" cy="530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Mucho mobiliario, poco funcional, que no permiten el libre movimiento.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51610" y="2121114"/>
            <a:ext cx="6809880" cy="5107410"/>
          </a:xfrm>
          <a:custGeom>
            <a:avLst/>
            <a:gdLst/>
            <a:ahLst/>
            <a:cxnLst/>
            <a:rect r="r" b="b" t="t" l="l"/>
            <a:pathLst>
              <a:path h="5107410" w="6809880">
                <a:moveTo>
                  <a:pt x="0" y="0"/>
                </a:moveTo>
                <a:lnTo>
                  <a:pt x="6809880" y="0"/>
                </a:lnTo>
                <a:lnTo>
                  <a:pt x="6809880" y="5107410"/>
                </a:lnTo>
                <a:lnTo>
                  <a:pt x="0" y="5107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689319" y="2917091"/>
            <a:ext cx="10157693" cy="3630163"/>
          </a:xfrm>
          <a:custGeom>
            <a:avLst/>
            <a:gdLst/>
            <a:ahLst/>
            <a:cxnLst/>
            <a:rect r="r" b="b" t="t" l="l"/>
            <a:pathLst>
              <a:path h="3630163" w="10157693">
                <a:moveTo>
                  <a:pt x="0" y="0"/>
                </a:moveTo>
                <a:lnTo>
                  <a:pt x="10157693" y="0"/>
                </a:lnTo>
                <a:lnTo>
                  <a:pt x="10157693" y="3630164"/>
                </a:lnTo>
                <a:lnTo>
                  <a:pt x="0" y="36301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958" r="0" b="-12958"/>
            </a:stretch>
          </a:blipFill>
        </p:spPr>
      </p:sp>
    </p:spTree>
  </p:cSld>
  <p:clrMapOvr>
    <a:masterClrMapping/>
  </p:clrMapOvr>
  <p:transition spd="slow">
    <p:cover dir="rd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89546" y="7978374"/>
            <a:ext cx="11547468" cy="1672600"/>
            <a:chOff x="0" y="0"/>
            <a:chExt cx="3041308" cy="4405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485566" y="2300086"/>
            <a:ext cx="11547468" cy="1672600"/>
            <a:chOff x="0" y="0"/>
            <a:chExt cx="3041308" cy="4405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41309" cy="440520"/>
            </a:xfrm>
            <a:custGeom>
              <a:avLst/>
              <a:gdLst/>
              <a:ahLst/>
              <a:cxnLst/>
              <a:rect r="r" b="b" t="t" l="l"/>
              <a:pathLst>
                <a:path h="440520" w="3041309">
                  <a:moveTo>
                    <a:pt x="67044" y="0"/>
                  </a:moveTo>
                  <a:lnTo>
                    <a:pt x="2974264" y="0"/>
                  </a:lnTo>
                  <a:cubicBezTo>
                    <a:pt x="3011292" y="0"/>
                    <a:pt x="3041309" y="30017"/>
                    <a:pt x="3041309" y="67044"/>
                  </a:cubicBezTo>
                  <a:lnTo>
                    <a:pt x="3041309" y="373476"/>
                  </a:lnTo>
                  <a:cubicBezTo>
                    <a:pt x="3041309" y="410503"/>
                    <a:pt x="3011292" y="440520"/>
                    <a:pt x="2974264" y="440520"/>
                  </a:cubicBezTo>
                  <a:lnTo>
                    <a:pt x="67044" y="440520"/>
                  </a:lnTo>
                  <a:cubicBezTo>
                    <a:pt x="30017" y="440520"/>
                    <a:pt x="0" y="410503"/>
                    <a:pt x="0" y="373476"/>
                  </a:cubicBezTo>
                  <a:lnTo>
                    <a:pt x="0" y="67044"/>
                  </a:lnTo>
                  <a:cubicBezTo>
                    <a:pt x="0" y="30017"/>
                    <a:pt x="30017" y="0"/>
                    <a:pt x="67044" y="0"/>
                  </a:cubicBezTo>
                  <a:close/>
                </a:path>
              </a:pathLst>
            </a:custGeom>
            <a:solidFill>
              <a:srgbClr val="FFFDB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41308" cy="478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288024"/>
            <a:ext cx="6106110" cy="4579582"/>
          </a:xfrm>
          <a:custGeom>
            <a:avLst/>
            <a:gdLst/>
            <a:ahLst/>
            <a:cxnLst/>
            <a:rect r="r" b="b" t="t" l="l"/>
            <a:pathLst>
              <a:path h="4579582" w="6106110">
                <a:moveTo>
                  <a:pt x="0" y="0"/>
                </a:moveTo>
                <a:lnTo>
                  <a:pt x="6106110" y="0"/>
                </a:lnTo>
                <a:lnTo>
                  <a:pt x="6106110" y="4579583"/>
                </a:lnTo>
                <a:lnTo>
                  <a:pt x="0" y="4579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22429" y="288024"/>
            <a:ext cx="6106110" cy="4579582"/>
          </a:xfrm>
          <a:custGeom>
            <a:avLst/>
            <a:gdLst/>
            <a:ahLst/>
            <a:cxnLst/>
            <a:rect r="r" b="b" t="t" l="l"/>
            <a:pathLst>
              <a:path h="4579582" w="6106110">
                <a:moveTo>
                  <a:pt x="0" y="0"/>
                </a:moveTo>
                <a:lnTo>
                  <a:pt x="6106109" y="0"/>
                </a:lnTo>
                <a:lnTo>
                  <a:pt x="6106109" y="4579583"/>
                </a:lnTo>
                <a:lnTo>
                  <a:pt x="0" y="457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5446884"/>
            <a:ext cx="5972300" cy="4479225"/>
          </a:xfrm>
          <a:custGeom>
            <a:avLst/>
            <a:gdLst/>
            <a:ahLst/>
            <a:cxnLst/>
            <a:rect r="r" b="b" t="t" l="l"/>
            <a:pathLst>
              <a:path h="4479225" w="5972300">
                <a:moveTo>
                  <a:pt x="0" y="0"/>
                </a:moveTo>
                <a:lnTo>
                  <a:pt x="5972300" y="0"/>
                </a:lnTo>
                <a:lnTo>
                  <a:pt x="5972300" y="4479225"/>
                </a:lnTo>
                <a:lnTo>
                  <a:pt x="0" y="447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722429" y="5446884"/>
            <a:ext cx="6622796" cy="4408216"/>
          </a:xfrm>
          <a:custGeom>
            <a:avLst/>
            <a:gdLst/>
            <a:ahLst/>
            <a:cxnLst/>
            <a:rect r="r" b="b" t="t" l="l"/>
            <a:pathLst>
              <a:path h="4408216" w="6622796">
                <a:moveTo>
                  <a:pt x="0" y="0"/>
                </a:moveTo>
                <a:lnTo>
                  <a:pt x="6622796" y="0"/>
                </a:lnTo>
                <a:lnTo>
                  <a:pt x="6622796" y="4408216"/>
                </a:lnTo>
                <a:lnTo>
                  <a:pt x="0" y="4408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2728" b="-27020"/>
            </a:stretch>
          </a:blipFill>
        </p:spPr>
      </p:sp>
    </p:spTree>
  </p:cSld>
  <p:clrMapOvr>
    <a:masterClrMapping/>
  </p:clrMapOvr>
  <p:transition spd="slow">
    <p:cover dir="rd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15908" y="0"/>
            <a:ext cx="4431816" cy="4665069"/>
          </a:xfrm>
          <a:custGeom>
            <a:avLst/>
            <a:gdLst/>
            <a:ahLst/>
            <a:cxnLst/>
            <a:rect r="r" b="b" t="t" l="l"/>
            <a:pathLst>
              <a:path h="4665069" w="4431816">
                <a:moveTo>
                  <a:pt x="0" y="0"/>
                </a:moveTo>
                <a:lnTo>
                  <a:pt x="4431816" y="0"/>
                </a:lnTo>
                <a:lnTo>
                  <a:pt x="4431816" y="4665069"/>
                </a:lnTo>
                <a:lnTo>
                  <a:pt x="0" y="4665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72092" y="0"/>
            <a:ext cx="4431816" cy="4665069"/>
          </a:xfrm>
          <a:custGeom>
            <a:avLst/>
            <a:gdLst/>
            <a:ahLst/>
            <a:cxnLst/>
            <a:rect r="r" b="b" t="t" l="l"/>
            <a:pathLst>
              <a:path h="4665069" w="4431816">
                <a:moveTo>
                  <a:pt x="0" y="0"/>
                </a:moveTo>
                <a:lnTo>
                  <a:pt x="4431816" y="0"/>
                </a:lnTo>
                <a:lnTo>
                  <a:pt x="4431816" y="4665069"/>
                </a:lnTo>
                <a:lnTo>
                  <a:pt x="0" y="4665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93021" y="2298316"/>
            <a:ext cx="6804699" cy="4725961"/>
          </a:xfrm>
          <a:custGeom>
            <a:avLst/>
            <a:gdLst/>
            <a:ahLst/>
            <a:cxnLst/>
            <a:rect r="r" b="b" t="t" l="l"/>
            <a:pathLst>
              <a:path h="4725961" w="6804699">
                <a:moveTo>
                  <a:pt x="0" y="0"/>
                </a:moveTo>
                <a:lnTo>
                  <a:pt x="6804699" y="0"/>
                </a:lnTo>
                <a:lnTo>
                  <a:pt x="6804699" y="4725961"/>
                </a:lnTo>
                <a:lnTo>
                  <a:pt x="0" y="47259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204" r="0" b="-4204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203577" y="7569706"/>
            <a:ext cx="11532679" cy="50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Utilización de las mesas para acumulacion inecesaria de materiales.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2074317" y="2332535"/>
            <a:ext cx="6255657" cy="4691742"/>
          </a:xfrm>
          <a:custGeom>
            <a:avLst/>
            <a:gdLst/>
            <a:ahLst/>
            <a:cxnLst/>
            <a:rect r="r" b="b" t="t" l="l"/>
            <a:pathLst>
              <a:path h="4691742" w="6255657">
                <a:moveTo>
                  <a:pt x="0" y="0"/>
                </a:moveTo>
                <a:lnTo>
                  <a:pt x="6255657" y="0"/>
                </a:lnTo>
                <a:lnTo>
                  <a:pt x="6255657" y="4691742"/>
                </a:lnTo>
                <a:lnTo>
                  <a:pt x="0" y="4691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rd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15908" y="0"/>
            <a:ext cx="4431816" cy="4665069"/>
          </a:xfrm>
          <a:custGeom>
            <a:avLst/>
            <a:gdLst/>
            <a:ahLst/>
            <a:cxnLst/>
            <a:rect r="r" b="b" t="t" l="l"/>
            <a:pathLst>
              <a:path h="4665069" w="4431816">
                <a:moveTo>
                  <a:pt x="0" y="0"/>
                </a:moveTo>
                <a:lnTo>
                  <a:pt x="4431816" y="0"/>
                </a:lnTo>
                <a:lnTo>
                  <a:pt x="4431816" y="4665069"/>
                </a:lnTo>
                <a:lnTo>
                  <a:pt x="0" y="4665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72092" y="0"/>
            <a:ext cx="4431816" cy="4665069"/>
          </a:xfrm>
          <a:custGeom>
            <a:avLst/>
            <a:gdLst/>
            <a:ahLst/>
            <a:cxnLst/>
            <a:rect r="r" b="b" t="t" l="l"/>
            <a:pathLst>
              <a:path h="4665069" w="4431816">
                <a:moveTo>
                  <a:pt x="0" y="0"/>
                </a:moveTo>
                <a:lnTo>
                  <a:pt x="4431816" y="0"/>
                </a:lnTo>
                <a:lnTo>
                  <a:pt x="4431816" y="4665069"/>
                </a:lnTo>
                <a:lnTo>
                  <a:pt x="0" y="4665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2922818" y="760049"/>
            <a:ext cx="5074002" cy="7020195"/>
          </a:xfrm>
          <a:custGeom>
            <a:avLst/>
            <a:gdLst/>
            <a:ahLst/>
            <a:cxnLst/>
            <a:rect r="r" b="b" t="t" l="l"/>
            <a:pathLst>
              <a:path h="7020195" w="5074002">
                <a:moveTo>
                  <a:pt x="0" y="0"/>
                </a:moveTo>
                <a:lnTo>
                  <a:pt x="5074002" y="0"/>
                </a:lnTo>
                <a:lnTo>
                  <a:pt x="5074002" y="7020195"/>
                </a:lnTo>
                <a:lnTo>
                  <a:pt x="0" y="7020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32" t="-24714" r="-29420" b="-1184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54778" y="642941"/>
            <a:ext cx="5367159" cy="6485317"/>
          </a:xfrm>
          <a:custGeom>
            <a:avLst/>
            <a:gdLst/>
            <a:ahLst/>
            <a:cxnLst/>
            <a:rect r="r" b="b" t="t" l="l"/>
            <a:pathLst>
              <a:path h="6485317" w="5367159">
                <a:moveTo>
                  <a:pt x="0" y="0"/>
                </a:moveTo>
                <a:lnTo>
                  <a:pt x="5367159" y="0"/>
                </a:lnTo>
                <a:lnTo>
                  <a:pt x="5367159" y="6485317"/>
                </a:lnTo>
                <a:lnTo>
                  <a:pt x="0" y="6485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10" t="-12586" r="-4660" b="-6312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49721" y="7569706"/>
            <a:ext cx="13513338" cy="50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Paneles para la Asamblea con materiales plastificados y con exceso de colores.</a:t>
            </a:r>
          </a:p>
        </p:txBody>
      </p:sp>
    </p:spTree>
  </p:cSld>
  <p:clrMapOvr>
    <a:masterClrMapping/>
  </p:clrMapOvr>
  <p:transition spd="slow">
    <p:cover dir="r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DAGet0uXq2Y</dc:identifier>
  <dcterms:modified xsi:type="dcterms:W3CDTF">2011-08-01T06:04:30Z</dcterms:modified>
  <cp:revision>1</cp:revision>
  <dc:title>Seminario espacios CEIP Antonio Fontán 2024/25</dc:title>
</cp:coreProperties>
</file>