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906000" cy="6858000" type="A4"/>
  <p:notesSz cx="6877050" cy="10001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01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44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52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9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41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0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98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96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82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8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84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34168-CA56-42D8-A35B-53BBDD087BE4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0A41-9995-44DD-BBC8-F3B459E12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8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1" y="120824"/>
            <a:ext cx="1745554" cy="17455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7" y="120824"/>
            <a:ext cx="1745554" cy="17455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1" y="1954060"/>
            <a:ext cx="1340285" cy="13402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9" y="1954060"/>
            <a:ext cx="1340285" cy="13402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7" y="1954060"/>
            <a:ext cx="1340285" cy="13402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05" y="1954059"/>
            <a:ext cx="1340285" cy="13402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63" y="1954059"/>
            <a:ext cx="1340285" cy="13402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21" y="1954059"/>
            <a:ext cx="1340285" cy="134028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0" y="3382027"/>
            <a:ext cx="1340285" cy="134028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8" y="3382027"/>
            <a:ext cx="1340285" cy="13402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60" y="3382027"/>
            <a:ext cx="1340286" cy="134028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04" y="3382026"/>
            <a:ext cx="1340286" cy="13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2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86" y="3561831"/>
            <a:ext cx="1000577" cy="7804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88" y="3561830"/>
            <a:ext cx="972463" cy="7585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5" y="169449"/>
            <a:ext cx="1248688" cy="12486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15" y="169449"/>
            <a:ext cx="1248688" cy="12486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65" y="169449"/>
            <a:ext cx="1248688" cy="12486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15" y="169449"/>
            <a:ext cx="1248688" cy="12486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50" y="169449"/>
            <a:ext cx="1248688" cy="12486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50" y="169449"/>
            <a:ext cx="1248688" cy="12486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5" y="1663700"/>
            <a:ext cx="1248688" cy="12486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15" y="1663700"/>
            <a:ext cx="1248688" cy="124868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65" y="1663700"/>
            <a:ext cx="1248688" cy="12486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15" y="1663700"/>
            <a:ext cx="1248688" cy="12486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79" y="1677005"/>
            <a:ext cx="1248688" cy="124868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15" y="1663700"/>
            <a:ext cx="1248688" cy="124868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5" y="3157951"/>
            <a:ext cx="1248949" cy="124894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54" y="3157951"/>
            <a:ext cx="1248949" cy="124894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03" y="3157951"/>
            <a:ext cx="1250950" cy="12509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92" y="3157951"/>
            <a:ext cx="1250950" cy="125095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922981" y="3157951"/>
            <a:ext cx="1161357" cy="1248949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931679" y="4135685"/>
            <a:ext cx="116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inglés</a:t>
            </a:r>
            <a:endParaRPr lang="es-ES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t="11768" b="16549"/>
          <a:stretch/>
        </p:blipFill>
        <p:spPr>
          <a:xfrm rot="5400000">
            <a:off x="7791203" y="3244124"/>
            <a:ext cx="743383" cy="635412"/>
          </a:xfrm>
          <a:prstGeom prst="rect">
            <a:avLst/>
          </a:prstGeom>
          <a:ln>
            <a:noFill/>
          </a:ln>
        </p:spPr>
      </p:pic>
      <p:sp>
        <p:nvSpPr>
          <p:cNvPr id="26" name="Rectángulo 25"/>
          <p:cNvSpPr/>
          <p:nvPr/>
        </p:nvSpPr>
        <p:spPr>
          <a:xfrm>
            <a:off x="7359650" y="3157951"/>
            <a:ext cx="1161357" cy="1248949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368348" y="4135685"/>
            <a:ext cx="116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inglés</a:t>
            </a:r>
            <a:endParaRPr lang="es-ES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5" y="4505017"/>
            <a:ext cx="1260783" cy="126078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36" y="4505016"/>
            <a:ext cx="1260783" cy="126078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89" y="4505016"/>
            <a:ext cx="1260783" cy="126078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05" y="4505016"/>
            <a:ext cx="1260783" cy="126078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20" y="4509623"/>
            <a:ext cx="1260783" cy="126078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67" y="4505016"/>
            <a:ext cx="1260783" cy="12607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t="24752" r="34247" b="29464"/>
          <a:stretch/>
        </p:blipFill>
        <p:spPr>
          <a:xfrm rot="5400000">
            <a:off x="2127632" y="3281506"/>
            <a:ext cx="561674" cy="49113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t="24752" r="34247" b="29464"/>
          <a:stretch/>
        </p:blipFill>
        <p:spPr>
          <a:xfrm rot="5400000">
            <a:off x="779348" y="3281506"/>
            <a:ext cx="561674" cy="49113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23046" r="5305" b="34944"/>
          <a:stretch/>
        </p:blipFill>
        <p:spPr>
          <a:xfrm>
            <a:off x="7993558" y="1716244"/>
            <a:ext cx="564116" cy="56167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23046" r="5305" b="34944"/>
          <a:stretch/>
        </p:blipFill>
        <p:spPr>
          <a:xfrm>
            <a:off x="6530955" y="1716244"/>
            <a:ext cx="564116" cy="5616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8" t="14058" r="24207" b="26477"/>
          <a:stretch/>
        </p:blipFill>
        <p:spPr>
          <a:xfrm>
            <a:off x="6397587" y="3157950"/>
            <a:ext cx="644408" cy="7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5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7605217" y="3144286"/>
            <a:ext cx="1260783" cy="125011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698999" y="3144290"/>
            <a:ext cx="1260783" cy="127000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arasaac.org/classes/img/thumbnail.php?i=c2l6ZT0zMDAmcnV0YT0uLi8uLi9yZXBvc2l0b3Jpby9vcmlnaW5hbGVzLzYyMTU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01" y="3175653"/>
            <a:ext cx="581860" cy="5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68526"/>
            <a:ext cx="1260783" cy="12607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09" y="268526"/>
            <a:ext cx="1260783" cy="12607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17" y="268525"/>
            <a:ext cx="1260783" cy="12607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9" y="1706408"/>
            <a:ext cx="1260783" cy="12607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15" y="1706407"/>
            <a:ext cx="1260783" cy="12607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23" y="1706406"/>
            <a:ext cx="1260783" cy="1260783"/>
          </a:xfrm>
          <a:prstGeom prst="rect">
            <a:avLst/>
          </a:prstGeom>
        </p:spPr>
      </p:pic>
      <p:pic>
        <p:nvPicPr>
          <p:cNvPr id="2056" name="Picture 8" descr="http://www.arasaac.org/classes/img/thumbnail.php?i=c2l6ZT0zMDAmcnV0YT0uLi8uLi9yZXBvc2l0b3Jpby9vcmlnaW5hbGVzLzI2NjgwLnBuZw==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1" b="31836"/>
          <a:stretch/>
        </p:blipFill>
        <p:spPr bwMode="auto">
          <a:xfrm>
            <a:off x="4847320" y="3986344"/>
            <a:ext cx="828613" cy="3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asaac.org/classes/img/thumbnail.php?i=c2l6ZT0zMDAmcnV0YT0uLi8uLi9yZXBvc2l0b3Jpby9vcmlnaW5hbGVzLzI0NzUucG5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89" y="3528682"/>
            <a:ext cx="534489" cy="5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623" r="45628" b="3856"/>
          <a:stretch/>
        </p:blipFill>
        <p:spPr bwMode="auto">
          <a:xfrm>
            <a:off x="7759619" y="3182732"/>
            <a:ext cx="951978" cy="10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4747648" y="4184486"/>
            <a:ext cx="116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dejar almuerzo</a:t>
            </a:r>
            <a:endParaRPr lang="es-ES" sz="1200" dirty="0"/>
          </a:p>
        </p:txBody>
      </p:sp>
      <p:sp>
        <p:nvSpPr>
          <p:cNvPr id="22" name="Rectángulo 21"/>
          <p:cNvSpPr/>
          <p:nvPr/>
        </p:nvSpPr>
        <p:spPr>
          <a:xfrm>
            <a:off x="6108103" y="3144290"/>
            <a:ext cx="1260783" cy="127000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2" descr="http://www.arasaac.org/classes/img/thumbnail.php?i=c2l6ZT0zMDAmcnV0YT0uLi8uLi9yZXBvc2l0b3Jpby9vcmlnaW5hbGVzLzYyMTU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05" y="3175653"/>
            <a:ext cx="581860" cy="5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arasaac.org/classes/img/thumbnail.php?i=c2l6ZT0zMDAmcnV0YT0uLi8uLi9yZXBvc2l0b3Jpby9vcmlnaW5hbGVzLzI2NjgwLnBuZw==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1" b="31836"/>
          <a:stretch/>
        </p:blipFill>
        <p:spPr bwMode="auto">
          <a:xfrm>
            <a:off x="6256424" y="3986344"/>
            <a:ext cx="828613" cy="3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arasaac.org/classes/img/thumbnail.php?i=c2l6ZT0zMDAmcnV0YT0uLi8uLi9yZXBvc2l0b3Jpby9vcmlnaW5hbGVzLzI0NzUucG5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93" y="3528682"/>
            <a:ext cx="534489" cy="5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6156752" y="4184486"/>
            <a:ext cx="116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dejar almuerzo</a:t>
            </a:r>
            <a:endParaRPr lang="es-ES" sz="1200" dirty="0"/>
          </a:p>
        </p:txBody>
      </p:sp>
      <p:sp>
        <p:nvSpPr>
          <p:cNvPr id="27" name="Rectángulo 26"/>
          <p:cNvSpPr/>
          <p:nvPr/>
        </p:nvSpPr>
        <p:spPr>
          <a:xfrm>
            <a:off x="7653866" y="4150945"/>
            <a:ext cx="116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c</a:t>
            </a:r>
            <a:r>
              <a:rPr lang="es-ES" sz="1200" dirty="0" smtClean="0"/>
              <a:t>olgar abrigo</a:t>
            </a:r>
            <a:endParaRPr lang="es-ES" sz="1200" dirty="0"/>
          </a:p>
        </p:txBody>
      </p:sp>
      <p:sp>
        <p:nvSpPr>
          <p:cNvPr id="28" name="Rectángulo 27"/>
          <p:cNvSpPr/>
          <p:nvPr/>
        </p:nvSpPr>
        <p:spPr>
          <a:xfrm>
            <a:off x="177800" y="2636330"/>
            <a:ext cx="1260783" cy="125011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10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623" r="45628" b="3856"/>
          <a:stretch/>
        </p:blipFill>
        <p:spPr bwMode="auto">
          <a:xfrm>
            <a:off x="332202" y="2674776"/>
            <a:ext cx="951978" cy="10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226449" y="3642989"/>
            <a:ext cx="116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c</a:t>
            </a:r>
            <a:r>
              <a:rPr lang="es-ES" sz="1200" dirty="0" smtClean="0"/>
              <a:t>olgar abrigo</a:t>
            </a:r>
            <a:endParaRPr lang="es-ES" sz="1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70" y="2618196"/>
            <a:ext cx="1301792" cy="130179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15" y="2636330"/>
            <a:ext cx="1301792" cy="130179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4" y="4039076"/>
            <a:ext cx="1301792" cy="130179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70" y="4054021"/>
            <a:ext cx="1301792" cy="130179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20" y="4067791"/>
            <a:ext cx="1301792" cy="130179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" y="5459956"/>
            <a:ext cx="1301792" cy="1301792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1524526" y="5451400"/>
            <a:ext cx="1260783" cy="125011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Picture 10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623" r="45628" b="3856"/>
          <a:stretch/>
        </p:blipFill>
        <p:spPr bwMode="auto">
          <a:xfrm>
            <a:off x="1678928" y="5489846"/>
            <a:ext cx="951978" cy="10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/>
          <p:cNvSpPr/>
          <p:nvPr/>
        </p:nvSpPr>
        <p:spPr>
          <a:xfrm>
            <a:off x="1573175" y="6458059"/>
            <a:ext cx="116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c</a:t>
            </a:r>
            <a:r>
              <a:rPr lang="es-ES" sz="1200" dirty="0" smtClean="0"/>
              <a:t>olgar abrigo</a:t>
            </a:r>
            <a:endParaRPr lang="es-ES" sz="1200" dirty="0"/>
          </a:p>
        </p:txBody>
      </p:sp>
      <p:sp>
        <p:nvSpPr>
          <p:cNvPr id="40" name="Rectángulo 39"/>
          <p:cNvSpPr/>
          <p:nvPr/>
        </p:nvSpPr>
        <p:spPr>
          <a:xfrm>
            <a:off x="2902897" y="5460806"/>
            <a:ext cx="1260783" cy="125011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Picture 10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623" r="45628" b="3856"/>
          <a:stretch/>
        </p:blipFill>
        <p:spPr bwMode="auto">
          <a:xfrm>
            <a:off x="3057299" y="5499252"/>
            <a:ext cx="951978" cy="10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2951546" y="6467465"/>
            <a:ext cx="116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c</a:t>
            </a:r>
            <a:r>
              <a:rPr lang="es-ES" sz="1200" dirty="0" smtClean="0"/>
              <a:t>olgar abrigo</a:t>
            </a:r>
            <a:endParaRPr lang="es-ES" sz="1200" dirty="0"/>
          </a:p>
        </p:txBody>
      </p:sp>
      <p:sp>
        <p:nvSpPr>
          <p:cNvPr id="43" name="Rectángulo 42"/>
          <p:cNvSpPr/>
          <p:nvPr/>
        </p:nvSpPr>
        <p:spPr>
          <a:xfrm>
            <a:off x="4395698" y="4529848"/>
            <a:ext cx="1260783" cy="125011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Picture 10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623" r="45628" b="3856"/>
          <a:stretch/>
        </p:blipFill>
        <p:spPr bwMode="auto">
          <a:xfrm>
            <a:off x="4550100" y="4568294"/>
            <a:ext cx="951978" cy="10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 44"/>
          <p:cNvSpPr/>
          <p:nvPr/>
        </p:nvSpPr>
        <p:spPr>
          <a:xfrm>
            <a:off x="4444347" y="5536507"/>
            <a:ext cx="116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c</a:t>
            </a:r>
            <a:r>
              <a:rPr lang="es-ES" sz="1200" dirty="0" smtClean="0"/>
              <a:t>olgar abrigo</a:t>
            </a:r>
            <a:endParaRPr lang="es-ES" sz="1200" dirty="0"/>
          </a:p>
        </p:txBody>
      </p:sp>
      <p:sp>
        <p:nvSpPr>
          <p:cNvPr id="46" name="Rectángulo 45"/>
          <p:cNvSpPr/>
          <p:nvPr/>
        </p:nvSpPr>
        <p:spPr>
          <a:xfrm>
            <a:off x="5790069" y="4529848"/>
            <a:ext cx="1260783" cy="125011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Picture 10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623" r="45628" b="3856"/>
          <a:stretch/>
        </p:blipFill>
        <p:spPr bwMode="auto">
          <a:xfrm>
            <a:off x="5944471" y="4568294"/>
            <a:ext cx="951978" cy="10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47"/>
          <p:cNvSpPr/>
          <p:nvPr/>
        </p:nvSpPr>
        <p:spPr>
          <a:xfrm>
            <a:off x="5838718" y="5536507"/>
            <a:ext cx="116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c</a:t>
            </a:r>
            <a:r>
              <a:rPr lang="es-ES" sz="1200" dirty="0" smtClean="0"/>
              <a:t>olgar abrigo</a:t>
            </a:r>
            <a:endParaRPr lang="es-ES" sz="1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6" y="4513105"/>
            <a:ext cx="1279188" cy="12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3066657" y="4488451"/>
            <a:ext cx="1260783" cy="125011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8" y="216677"/>
            <a:ext cx="1279188" cy="1279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64" y="216677"/>
            <a:ext cx="1279188" cy="12791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26" y="216677"/>
            <a:ext cx="1279188" cy="12791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8" y="216677"/>
            <a:ext cx="1279188" cy="12791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50" y="216677"/>
            <a:ext cx="1279188" cy="12791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8" y="1716066"/>
            <a:ext cx="1252602" cy="12526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64" y="1716066"/>
            <a:ext cx="1252602" cy="12526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26" y="1716066"/>
            <a:ext cx="1279188" cy="12791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72" y="1716066"/>
            <a:ext cx="1279188" cy="12791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18" y="1716066"/>
            <a:ext cx="1248688" cy="12486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06" y="216677"/>
            <a:ext cx="1248688" cy="124868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64" y="1716066"/>
            <a:ext cx="1248688" cy="124868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3100540"/>
            <a:ext cx="1248688" cy="124868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69" y="3100540"/>
            <a:ext cx="1248688" cy="124868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10" y="3100541"/>
            <a:ext cx="1248688" cy="12486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14" y="3100540"/>
            <a:ext cx="1248688" cy="124868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55" y="3100540"/>
            <a:ext cx="1248688" cy="124868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59" y="3100540"/>
            <a:ext cx="1248688" cy="124868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5" y="4481100"/>
            <a:ext cx="1248688" cy="124868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06" y="4481100"/>
            <a:ext cx="1248688" cy="1248688"/>
          </a:xfrm>
          <a:prstGeom prst="rect">
            <a:avLst/>
          </a:prstGeom>
        </p:spPr>
      </p:pic>
      <p:pic>
        <p:nvPicPr>
          <p:cNvPr id="3074" name="Picture 2" descr="https://eilossauces.files.wordpress.com/2013/01/la-foto-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/>
          <a:stretch/>
        </p:blipFill>
        <p:spPr bwMode="auto">
          <a:xfrm flipH="1">
            <a:off x="3148410" y="4599930"/>
            <a:ext cx="1061101" cy="9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2987220" y="5504830"/>
            <a:ext cx="1419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Relajar con pelota</a:t>
            </a:r>
            <a:endParaRPr lang="es-ES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02" y="4488451"/>
            <a:ext cx="1248688" cy="124868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33" y="4488451"/>
            <a:ext cx="1248688" cy="12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0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41" y="4327743"/>
            <a:ext cx="1263509" cy="12635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7" y="4175"/>
            <a:ext cx="1244513" cy="12445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8" y="0"/>
            <a:ext cx="1248688" cy="12486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5023" r="16024" b="48676"/>
          <a:stretch/>
        </p:blipFill>
        <p:spPr>
          <a:xfrm>
            <a:off x="1795137" y="0"/>
            <a:ext cx="400963" cy="3701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14" y="4175"/>
            <a:ext cx="1244513" cy="12445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5023" r="16024" b="48676"/>
          <a:stretch/>
        </p:blipFill>
        <p:spPr>
          <a:xfrm>
            <a:off x="3187614" y="0"/>
            <a:ext cx="400963" cy="3701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2" y="1"/>
            <a:ext cx="1248688" cy="12486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19" y="0"/>
            <a:ext cx="1248688" cy="12486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36" y="0"/>
            <a:ext cx="1248688" cy="12486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43" y="1442581"/>
            <a:ext cx="1248688" cy="12486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9" y="1442582"/>
            <a:ext cx="1248688" cy="124868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62" y="1442581"/>
            <a:ext cx="1248688" cy="12486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15" y="1442582"/>
            <a:ext cx="1248688" cy="12486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57" y="1442581"/>
            <a:ext cx="1248688" cy="12486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02" y="1442582"/>
            <a:ext cx="1248687" cy="124868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8" y="2885164"/>
            <a:ext cx="1248687" cy="124868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62" y="2885162"/>
            <a:ext cx="1248689" cy="124868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14" y="2885161"/>
            <a:ext cx="1248689" cy="124868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62" y="2885161"/>
            <a:ext cx="1254483" cy="12544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24" y="2885161"/>
            <a:ext cx="1254483" cy="125448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51" y="2885162"/>
            <a:ext cx="1250774" cy="125077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" y="4327745"/>
            <a:ext cx="1250774" cy="125077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76" y="4527042"/>
            <a:ext cx="1136238" cy="85217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95" y="4315010"/>
            <a:ext cx="1263509" cy="126350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30" y="4514309"/>
            <a:ext cx="1136238" cy="85217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23" y="4315010"/>
            <a:ext cx="1248688" cy="124868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23545" r="35116" b="26934"/>
          <a:stretch/>
        </p:blipFill>
        <p:spPr>
          <a:xfrm>
            <a:off x="278685" y="56609"/>
            <a:ext cx="391327" cy="42482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23545" r="35116" b="26934"/>
          <a:stretch/>
        </p:blipFill>
        <p:spPr>
          <a:xfrm>
            <a:off x="4548049" y="4327743"/>
            <a:ext cx="391327" cy="4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45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21</Words>
  <Application>Microsoft Office PowerPoint</Application>
  <PresentationFormat>A4 (210 x 297 mm)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MV</dc:creator>
  <cp:lastModifiedBy>Natalia MV</cp:lastModifiedBy>
  <cp:revision>18</cp:revision>
  <cp:lastPrinted>2017-10-08T10:14:12Z</cp:lastPrinted>
  <dcterms:created xsi:type="dcterms:W3CDTF">2017-09-28T17:13:41Z</dcterms:created>
  <dcterms:modified xsi:type="dcterms:W3CDTF">2017-10-08T10:14:40Z</dcterms:modified>
</cp:coreProperties>
</file>