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5" r:id="rId11"/>
    <p:sldId id="267" r:id="rId12"/>
    <p:sldId id="268" r:id="rId13"/>
    <p:sldId id="269" r:id="rId14"/>
    <p:sldId id="270" r:id="rId15"/>
    <p:sldId id="264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1" r:id="rId26"/>
    <p:sldId id="280" r:id="rId2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982" autoAdjust="0"/>
    <p:restoredTop sz="94660"/>
  </p:normalViewPr>
  <p:slideViewPr>
    <p:cSldViewPr>
      <p:cViewPr varScale="1">
        <p:scale>
          <a:sx n="68" d="100"/>
          <a:sy n="68" d="100"/>
        </p:scale>
        <p:origin x="-13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718A0-EEC2-4372-B73C-C29C3CD42390}" type="datetimeFigureOut">
              <a:rPr lang="es-ES" smtClean="0"/>
              <a:pPr/>
              <a:t>22/01/2020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91291-A052-4ECB-9A10-7FD1A12A78E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cut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718A0-EEC2-4372-B73C-C29C3CD42390}" type="datetimeFigureOut">
              <a:rPr lang="es-ES" smtClean="0"/>
              <a:pPr/>
              <a:t>22/01/2020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91291-A052-4ECB-9A10-7FD1A12A78E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cut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718A0-EEC2-4372-B73C-C29C3CD42390}" type="datetimeFigureOut">
              <a:rPr lang="es-ES" smtClean="0"/>
              <a:pPr/>
              <a:t>22/01/2020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91291-A052-4ECB-9A10-7FD1A12A78E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cut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718A0-EEC2-4372-B73C-C29C3CD42390}" type="datetimeFigureOut">
              <a:rPr lang="es-ES" smtClean="0"/>
              <a:pPr/>
              <a:t>22/01/2020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91291-A052-4ECB-9A10-7FD1A12A78E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cut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718A0-EEC2-4372-B73C-C29C3CD42390}" type="datetimeFigureOut">
              <a:rPr lang="es-ES" smtClean="0"/>
              <a:pPr/>
              <a:t>22/01/2020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91291-A052-4ECB-9A10-7FD1A12A78E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cut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718A0-EEC2-4372-B73C-C29C3CD42390}" type="datetimeFigureOut">
              <a:rPr lang="es-ES" smtClean="0"/>
              <a:pPr/>
              <a:t>22/01/2020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91291-A052-4ECB-9A10-7FD1A12A78E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cut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718A0-EEC2-4372-B73C-C29C3CD42390}" type="datetimeFigureOut">
              <a:rPr lang="es-ES" smtClean="0"/>
              <a:pPr/>
              <a:t>22/01/2020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91291-A052-4ECB-9A10-7FD1A12A78E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cut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718A0-EEC2-4372-B73C-C29C3CD42390}" type="datetimeFigureOut">
              <a:rPr lang="es-ES" smtClean="0"/>
              <a:pPr/>
              <a:t>22/01/2020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91291-A052-4ECB-9A10-7FD1A12A78E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cut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718A0-EEC2-4372-B73C-C29C3CD42390}" type="datetimeFigureOut">
              <a:rPr lang="es-ES" smtClean="0"/>
              <a:pPr/>
              <a:t>22/01/2020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91291-A052-4ECB-9A10-7FD1A12A78E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cut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718A0-EEC2-4372-B73C-C29C3CD42390}" type="datetimeFigureOut">
              <a:rPr lang="es-ES" smtClean="0"/>
              <a:pPr/>
              <a:t>22/01/2020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91291-A052-4ECB-9A10-7FD1A12A78E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cut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718A0-EEC2-4372-B73C-C29C3CD42390}" type="datetimeFigureOut">
              <a:rPr lang="es-ES" smtClean="0"/>
              <a:pPr/>
              <a:t>22/01/2020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91291-A052-4ECB-9A10-7FD1A12A78E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cut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718A0-EEC2-4372-B73C-C29C3CD42390}" type="datetimeFigureOut">
              <a:rPr lang="es-ES" smtClean="0"/>
              <a:pPr/>
              <a:t>22/01/2020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691291-A052-4ECB-9A10-7FD1A12A78E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cut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s://www.google.es/url?sa=i&amp;rct=j&amp;q=&amp;esrc=s&amp;source=images&amp;cd=&amp;cad=rja&amp;uact=8&amp;ved=0ahUKEwi2zYiy6OHXAhXD1hQKHYSSDjQQjRwIBw&amp;url=https://www.pinterest.com/carrieann2016/scotland-dress-~-vintage-new/&amp;psig=AOvVaw02F1Po8MGfVwEw5xWxJIt7&amp;ust=1511977262962131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2xgwRitTgU4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tse2.mm.bing.net/th?id=OIP.WADJXrT5wMfg4b_km-kE6AEsEs&amp;pid=Api"/>
          <p:cNvPicPr>
            <a:picLocks noChangeAspect="1" noChangeArrowheads="1"/>
          </p:cNvPicPr>
          <p:nvPr/>
        </p:nvPicPr>
        <p:blipFill>
          <a:blip r:embed="rId2">
            <a:lum bright="44000" contrast="-25000"/>
          </a:blip>
          <a:srcRect/>
          <a:stretch>
            <a:fillRect/>
          </a:stretch>
        </p:blipFill>
        <p:spPr bwMode="auto">
          <a:xfrm>
            <a:off x="-571536" y="-642966"/>
            <a:ext cx="10072758" cy="9001188"/>
          </a:xfrm>
          <a:prstGeom prst="rect">
            <a:avLst/>
          </a:prstGeom>
          <a:noFill/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1571612"/>
            <a:ext cx="9144000" cy="3500461"/>
          </a:xfrm>
        </p:spPr>
        <p:txBody>
          <a:bodyPr>
            <a:noAutofit/>
          </a:bodyPr>
          <a:lstStyle/>
          <a:p>
            <a:r>
              <a:rPr lang="es-ES" sz="9600" dirty="0" smtClean="0">
                <a:latin typeface="Angeline Vintage" pitchFamily="2" charset="0"/>
              </a:rPr>
              <a:t>Kilt </a:t>
            </a:r>
            <a:endParaRPr lang="es-ES" sz="9600" dirty="0">
              <a:latin typeface="Angeline Vintage" pitchFamily="2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5643578"/>
            <a:ext cx="7558118" cy="928694"/>
          </a:xfrm>
        </p:spPr>
        <p:txBody>
          <a:bodyPr>
            <a:normAutofit/>
          </a:bodyPr>
          <a:lstStyle/>
          <a:p>
            <a:pPr algn="r"/>
            <a:r>
              <a:rPr lang="es-ES" sz="2400" dirty="0" smtClean="0">
                <a:solidFill>
                  <a:schemeClr val="tx1"/>
                </a:solidFill>
              </a:rPr>
              <a:t>Guadalupe </a:t>
            </a:r>
            <a:r>
              <a:rPr lang="es-ES" sz="2400" dirty="0" err="1" smtClean="0">
                <a:solidFill>
                  <a:schemeClr val="tx1"/>
                </a:solidFill>
              </a:rPr>
              <a:t>Perea</a:t>
            </a:r>
            <a:r>
              <a:rPr lang="es-ES" sz="2400" dirty="0" smtClean="0">
                <a:solidFill>
                  <a:schemeClr val="tx1"/>
                </a:solidFill>
              </a:rPr>
              <a:t> Páez</a:t>
            </a:r>
          </a:p>
          <a:p>
            <a:pPr algn="r"/>
            <a:endParaRPr lang="es-E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s-ES" dirty="0" err="1" smtClean="0">
                <a:solidFill>
                  <a:schemeClr val="accent1">
                    <a:lumMod val="75000"/>
                  </a:schemeClr>
                </a:solidFill>
              </a:rPr>
              <a:t>There</a:t>
            </a:r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 are </a:t>
            </a:r>
            <a:r>
              <a:rPr lang="es-ES" dirty="0" err="1" smtClean="0">
                <a:solidFill>
                  <a:schemeClr val="accent1">
                    <a:lumMod val="75000"/>
                  </a:schemeClr>
                </a:solidFill>
              </a:rPr>
              <a:t>many</a:t>
            </a:r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dirty="0" err="1" smtClean="0">
                <a:solidFill>
                  <a:schemeClr val="accent1">
                    <a:lumMod val="75000"/>
                  </a:schemeClr>
                </a:solidFill>
              </a:rPr>
              <a:t>other</a:t>
            </a:r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dirty="0" err="1" smtClean="0">
                <a:solidFill>
                  <a:schemeClr val="accent1">
                    <a:lumMod val="75000"/>
                  </a:schemeClr>
                </a:solidFill>
              </a:rPr>
              <a:t>special</a:t>
            </a:r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dirty="0" err="1" smtClean="0">
                <a:solidFill>
                  <a:schemeClr val="accent1">
                    <a:lumMod val="75000"/>
                  </a:schemeClr>
                </a:solidFill>
              </a:rPr>
              <a:t>elements</a:t>
            </a:r>
            <a:endParaRPr lang="es-E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572264" y="5000636"/>
            <a:ext cx="2114536" cy="1125527"/>
          </a:xfrm>
        </p:spPr>
        <p:txBody>
          <a:bodyPr/>
          <a:lstStyle/>
          <a:p>
            <a:pPr>
              <a:buNone/>
            </a:pPr>
            <a:r>
              <a:rPr lang="es-ES" dirty="0" smtClean="0">
                <a:solidFill>
                  <a:srgbClr val="FF0000"/>
                </a:solidFill>
              </a:rPr>
              <a:t>A </a:t>
            </a:r>
            <a:r>
              <a:rPr lang="es-ES" dirty="0" err="1" smtClean="0">
                <a:solidFill>
                  <a:srgbClr val="FF0000"/>
                </a:solidFill>
              </a:rPr>
              <a:t>sporran</a:t>
            </a:r>
            <a:r>
              <a:rPr lang="es-ES" dirty="0" smtClean="0">
                <a:solidFill>
                  <a:srgbClr val="FF0000"/>
                </a:solidFill>
              </a:rPr>
              <a:t>.</a:t>
            </a:r>
            <a:endParaRPr lang="es-ES" dirty="0">
              <a:solidFill>
                <a:srgbClr val="FF0000"/>
              </a:solidFill>
            </a:endParaRPr>
          </a:p>
        </p:txBody>
      </p:sp>
      <p:pic>
        <p:nvPicPr>
          <p:cNvPr id="22530" name="Picture 2" descr="Resultado de imagen de sporr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8374" y="1714488"/>
            <a:ext cx="4271993" cy="4286280"/>
          </a:xfrm>
          <a:prstGeom prst="rect">
            <a:avLst/>
          </a:prstGeom>
          <a:noFill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/>
          <a:lstStyle/>
          <a:p>
            <a:r>
              <a:rPr lang="es-ES" dirty="0" smtClean="0">
                <a:solidFill>
                  <a:srgbClr val="FF0000"/>
                </a:solidFill>
              </a:rPr>
              <a:t>A </a:t>
            </a:r>
            <a:r>
              <a:rPr lang="es-ES" dirty="0" err="1" smtClean="0">
                <a:solidFill>
                  <a:srgbClr val="FF0000"/>
                </a:solidFill>
              </a:rPr>
              <a:t>shirt</a:t>
            </a:r>
            <a:r>
              <a:rPr lang="es-ES" dirty="0" smtClean="0">
                <a:solidFill>
                  <a:srgbClr val="FF0000"/>
                </a:solidFill>
              </a:rPr>
              <a:t>.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929190" y="5357826"/>
            <a:ext cx="3757610" cy="768337"/>
          </a:xfrm>
        </p:spPr>
        <p:txBody>
          <a:bodyPr/>
          <a:lstStyle/>
          <a:p>
            <a:endParaRPr lang="es-ES"/>
          </a:p>
        </p:txBody>
      </p:sp>
      <p:pic>
        <p:nvPicPr>
          <p:cNvPr id="24578" name="Picture 2" descr="https://tse1.mm.bing.net/th?id=OIP.5y8ZWLHlxIK1vwEHsTfgDwErEs&amp;pid=Ap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928670"/>
            <a:ext cx="5643602" cy="5662478"/>
          </a:xfrm>
          <a:prstGeom prst="rect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FF0000"/>
                </a:solidFill>
              </a:rPr>
              <a:t>A </a:t>
            </a:r>
            <a:r>
              <a:rPr lang="es-ES" dirty="0" err="1" smtClean="0">
                <a:solidFill>
                  <a:srgbClr val="FF0000"/>
                </a:solidFill>
              </a:rPr>
              <a:t>bow</a:t>
            </a:r>
            <a:r>
              <a:rPr lang="es-ES" dirty="0" smtClean="0">
                <a:solidFill>
                  <a:srgbClr val="FF0000"/>
                </a:solidFill>
              </a:rPr>
              <a:t> </a:t>
            </a:r>
            <a:r>
              <a:rPr lang="es-ES" dirty="0" err="1" smtClean="0">
                <a:solidFill>
                  <a:srgbClr val="FF0000"/>
                </a:solidFill>
              </a:rPr>
              <a:t>tie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500958" y="5143512"/>
            <a:ext cx="1185842" cy="982651"/>
          </a:xfrm>
        </p:spPr>
        <p:txBody>
          <a:bodyPr/>
          <a:lstStyle/>
          <a:p>
            <a:endParaRPr lang="es-ES"/>
          </a:p>
        </p:txBody>
      </p:sp>
      <p:pic>
        <p:nvPicPr>
          <p:cNvPr id="25602" name="Picture 2" descr="https://tse3.mm.bing.net/th?id=OIP.7AcJgy0IIfN7yO1E3eO6ogEhDX&amp;pid=Ap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1714488"/>
            <a:ext cx="4610113" cy="3429671"/>
          </a:xfrm>
          <a:prstGeom prst="rect">
            <a:avLst/>
          </a:prstGeom>
          <a:noFill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s-ES" dirty="0" smtClean="0">
                <a:solidFill>
                  <a:srgbClr val="FF0000"/>
                </a:solidFill>
              </a:rPr>
              <a:t>A </a:t>
            </a:r>
            <a:r>
              <a:rPr lang="es-ES" dirty="0" err="1" smtClean="0">
                <a:solidFill>
                  <a:srgbClr val="FF0000"/>
                </a:solidFill>
              </a:rPr>
              <a:t>jacket</a:t>
            </a:r>
            <a:r>
              <a:rPr lang="es-ES" dirty="0" smtClean="0">
                <a:solidFill>
                  <a:srgbClr val="FF0000"/>
                </a:solidFill>
              </a:rPr>
              <a:t> and a </a:t>
            </a:r>
            <a:r>
              <a:rPr lang="es-ES" dirty="0" err="1" smtClean="0">
                <a:solidFill>
                  <a:srgbClr val="FF0000"/>
                </a:solidFill>
              </a:rPr>
              <a:t>vest</a:t>
            </a:r>
            <a:r>
              <a:rPr lang="es-ES" dirty="0" smtClean="0">
                <a:solidFill>
                  <a:srgbClr val="FF0000"/>
                </a:solidFill>
              </a:rPr>
              <a:t>.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500826" y="5357826"/>
            <a:ext cx="2185974" cy="768337"/>
          </a:xfrm>
        </p:spPr>
        <p:txBody>
          <a:bodyPr/>
          <a:lstStyle/>
          <a:p>
            <a:endParaRPr lang="es-ES"/>
          </a:p>
        </p:txBody>
      </p:sp>
      <p:pic>
        <p:nvPicPr>
          <p:cNvPr id="26626" name="Picture 2" descr="https://tse1.mm.bing.net/th?id=OIP.21TC6vh9z6h6qNwba1aXegEsEs&amp;pid=Ap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071546"/>
            <a:ext cx="5214974" cy="5214974"/>
          </a:xfrm>
          <a:prstGeom prst="rect">
            <a:avLst/>
          </a:prstGeom>
          <a:noFill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10800000" flipV="1">
            <a:off x="6643702" y="1417638"/>
            <a:ext cx="2043098" cy="1296982"/>
          </a:xfrm>
        </p:spPr>
        <p:txBody>
          <a:bodyPr/>
          <a:lstStyle/>
          <a:p>
            <a:r>
              <a:rPr lang="es-ES" dirty="0" err="1" smtClean="0">
                <a:solidFill>
                  <a:srgbClr val="FF0000"/>
                </a:solidFill>
              </a:rPr>
              <a:t>Shoes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071934" y="5429264"/>
            <a:ext cx="4614866" cy="696899"/>
          </a:xfrm>
        </p:spPr>
        <p:txBody>
          <a:bodyPr/>
          <a:lstStyle/>
          <a:p>
            <a:r>
              <a:rPr lang="es-ES" dirty="0" err="1" smtClean="0"/>
              <a:t>Shoes</a:t>
            </a:r>
            <a:endParaRPr lang="es-ES" dirty="0"/>
          </a:p>
        </p:txBody>
      </p:sp>
      <p:pic>
        <p:nvPicPr>
          <p:cNvPr id="1026" name="Picture 2" descr="http://www.kilts4less.com/images/stories/virtuemart/product/ghille%20brogues%20loak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357166"/>
            <a:ext cx="5343525" cy="6248400"/>
          </a:xfrm>
          <a:prstGeom prst="rect">
            <a:avLst/>
          </a:prstGeom>
          <a:noFill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2571744"/>
            <a:ext cx="3900486" cy="2714644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s-ES" sz="6000" dirty="0" err="1" smtClean="0"/>
              <a:t>This</a:t>
            </a:r>
            <a:r>
              <a:rPr lang="es-ES" sz="6000" dirty="0" smtClean="0"/>
              <a:t> </a:t>
            </a:r>
            <a:r>
              <a:rPr lang="es-ES" sz="6000" dirty="0" err="1" smtClean="0"/>
              <a:t>is</a:t>
            </a:r>
            <a:r>
              <a:rPr lang="es-ES" sz="6000" dirty="0" smtClean="0"/>
              <a:t> </a:t>
            </a:r>
            <a:r>
              <a:rPr lang="es-ES" sz="6000" dirty="0" err="1" smtClean="0"/>
              <a:t>the</a:t>
            </a:r>
            <a:r>
              <a:rPr lang="es-ES" sz="6000" dirty="0" smtClean="0"/>
              <a:t> </a:t>
            </a:r>
            <a:r>
              <a:rPr lang="es-ES" sz="6000" dirty="0" err="1" smtClean="0"/>
              <a:t>outfit</a:t>
            </a:r>
            <a:r>
              <a:rPr lang="es-ES" sz="6000" dirty="0" smtClean="0"/>
              <a:t>.</a:t>
            </a:r>
            <a:endParaRPr lang="es-ES" sz="6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286248" y="5072074"/>
            <a:ext cx="4400552" cy="1054089"/>
          </a:xfrm>
        </p:spPr>
        <p:txBody>
          <a:bodyPr/>
          <a:lstStyle/>
          <a:p>
            <a:endParaRPr lang="es-ES" dirty="0"/>
          </a:p>
        </p:txBody>
      </p:sp>
      <p:pic>
        <p:nvPicPr>
          <p:cNvPr id="1026" name="Picture 2" descr="Image result for complete scottish folk kilt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50106" y="-214338"/>
            <a:ext cx="4651020" cy="7072338"/>
          </a:xfrm>
          <a:prstGeom prst="rect">
            <a:avLst/>
          </a:prstGeom>
          <a:noFill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6600" dirty="0" err="1" smtClean="0">
                <a:solidFill>
                  <a:srgbClr val="00B050"/>
                </a:solidFill>
              </a:rPr>
              <a:t>Tartan</a:t>
            </a:r>
            <a:r>
              <a:rPr lang="es-ES" sz="6600" dirty="0" smtClean="0">
                <a:solidFill>
                  <a:srgbClr val="00B050"/>
                </a:solidFill>
              </a:rPr>
              <a:t> </a:t>
            </a:r>
            <a:r>
              <a:rPr lang="es-ES" sz="6600" dirty="0" err="1" smtClean="0">
                <a:solidFill>
                  <a:srgbClr val="00B050"/>
                </a:solidFill>
              </a:rPr>
              <a:t>mythbusters</a:t>
            </a:r>
            <a:r>
              <a:rPr lang="es-ES" sz="6600" dirty="0" smtClean="0">
                <a:solidFill>
                  <a:srgbClr val="00B050"/>
                </a:solidFill>
              </a:rPr>
              <a:t>!!</a:t>
            </a:r>
            <a:endParaRPr lang="es-ES" sz="6600" dirty="0">
              <a:solidFill>
                <a:srgbClr val="00B05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72198" y="5929330"/>
            <a:ext cx="2614602" cy="196833"/>
          </a:xfrm>
        </p:spPr>
        <p:txBody>
          <a:bodyPr>
            <a:normAutofit fontScale="25000" lnSpcReduction="20000"/>
          </a:bodyPr>
          <a:lstStyle/>
          <a:p>
            <a:endParaRPr lang="es-ES" dirty="0"/>
          </a:p>
        </p:txBody>
      </p:sp>
      <p:sp>
        <p:nvSpPr>
          <p:cNvPr id="29698" name="AutoShape 2" descr="Resultado de imagen de ghostbust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700" name="AutoShape 4" descr="Resultado de imagen de ghostbust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9702" name="Picture 6" descr="Resultado de imagen de ghostbust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285860"/>
            <a:ext cx="6286544" cy="5360519"/>
          </a:xfrm>
          <a:prstGeom prst="rect">
            <a:avLst/>
          </a:prstGeom>
          <a:noFill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5300" dirty="0" smtClean="0">
                <a:solidFill>
                  <a:schemeClr val="tx2">
                    <a:lumMod val="75000"/>
                  </a:schemeClr>
                </a:solidFill>
              </a:rPr>
              <a:t>1. </a:t>
            </a:r>
            <a:r>
              <a:rPr lang="es-ES" sz="5300" dirty="0" err="1" smtClean="0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es-ES" sz="53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sz="5300" dirty="0" err="1" smtClean="0">
                <a:solidFill>
                  <a:schemeClr val="tx2">
                    <a:lumMod val="75000"/>
                  </a:schemeClr>
                </a:solidFill>
              </a:rPr>
              <a:t>colours</a:t>
            </a:r>
            <a:r>
              <a:rPr lang="es-ES" sz="53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sz="5300" dirty="0" err="1" smtClean="0">
                <a:solidFill>
                  <a:schemeClr val="tx2">
                    <a:lumMod val="75000"/>
                  </a:schemeClr>
                </a:solidFill>
              </a:rPr>
              <a:t>have</a:t>
            </a:r>
            <a:r>
              <a:rPr lang="es-ES" sz="5300" dirty="0" smtClean="0">
                <a:solidFill>
                  <a:schemeClr val="tx2">
                    <a:lumMod val="75000"/>
                  </a:schemeClr>
                </a:solidFill>
              </a:rPr>
              <a:t> no </a:t>
            </a:r>
            <a:r>
              <a:rPr lang="es-ES" sz="5300" dirty="0" err="1" smtClean="0">
                <a:solidFill>
                  <a:schemeClr val="tx2">
                    <a:lumMod val="75000"/>
                  </a:schemeClr>
                </a:solidFill>
              </a:rPr>
              <a:t>meaning</a:t>
            </a:r>
            <a:r>
              <a:rPr lang="es-ES" sz="53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929190" y="4429132"/>
            <a:ext cx="3757610" cy="1697031"/>
          </a:xfrm>
        </p:spPr>
        <p:txBody>
          <a:bodyPr/>
          <a:lstStyle/>
          <a:p>
            <a:endParaRPr lang="es-ES" dirty="0"/>
          </a:p>
        </p:txBody>
      </p:sp>
      <p:pic>
        <p:nvPicPr>
          <p:cNvPr id="28674" name="Picture 2" descr="https://christineloughery.files.wordpress.com/2013/10/color-meanings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000108"/>
            <a:ext cx="8286808" cy="5581651"/>
          </a:xfrm>
          <a:prstGeom prst="rect">
            <a:avLst/>
          </a:prstGeom>
          <a:noFill/>
        </p:spPr>
      </p:pic>
      <p:sp>
        <p:nvSpPr>
          <p:cNvPr id="5" name="4 Señal de prohibido"/>
          <p:cNvSpPr/>
          <p:nvPr/>
        </p:nvSpPr>
        <p:spPr>
          <a:xfrm>
            <a:off x="2071670" y="1000108"/>
            <a:ext cx="5143536" cy="5143536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357322"/>
          </a:xfrm>
        </p:spPr>
        <p:txBody>
          <a:bodyPr>
            <a:normAutofit fontScale="90000"/>
          </a:bodyPr>
          <a:lstStyle/>
          <a:p>
            <a:r>
              <a:rPr lang="es-ES" sz="5300" dirty="0" smtClean="0">
                <a:solidFill>
                  <a:schemeClr val="tx2">
                    <a:lumMod val="75000"/>
                  </a:schemeClr>
                </a:solidFill>
              </a:rPr>
              <a:t>2. </a:t>
            </a:r>
            <a:r>
              <a:rPr lang="es-ES" sz="5300" dirty="0" err="1" smtClean="0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es-ES" sz="53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sz="5300" dirty="0" err="1" smtClean="0">
                <a:solidFill>
                  <a:schemeClr val="tx2">
                    <a:lumMod val="75000"/>
                  </a:schemeClr>
                </a:solidFill>
              </a:rPr>
              <a:t>amount</a:t>
            </a:r>
            <a:r>
              <a:rPr lang="es-ES" sz="5300" dirty="0" smtClean="0">
                <a:solidFill>
                  <a:schemeClr val="tx2">
                    <a:lumMod val="75000"/>
                  </a:schemeClr>
                </a:solidFill>
              </a:rPr>
              <a:t> of </a:t>
            </a:r>
            <a:r>
              <a:rPr lang="es-ES" sz="5300" dirty="0" err="1" smtClean="0">
                <a:solidFill>
                  <a:schemeClr val="tx2">
                    <a:lumMod val="75000"/>
                  </a:schemeClr>
                </a:solidFill>
              </a:rPr>
              <a:t>colours</a:t>
            </a:r>
            <a:r>
              <a:rPr lang="es-ES" sz="53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sz="5300" dirty="0" err="1" smtClean="0">
                <a:solidFill>
                  <a:schemeClr val="tx2">
                    <a:lumMod val="75000"/>
                  </a:schemeClr>
                </a:solidFill>
              </a:rPr>
              <a:t>don´t</a:t>
            </a:r>
            <a:r>
              <a:rPr lang="es-ES" sz="5300" dirty="0" smtClean="0">
                <a:solidFill>
                  <a:schemeClr val="tx2">
                    <a:lumMod val="75000"/>
                  </a:schemeClr>
                </a:solidFill>
              </a:rPr>
              <a:t> mean </a:t>
            </a:r>
            <a:r>
              <a:rPr lang="es-ES" sz="5300" dirty="0" err="1" smtClean="0">
                <a:solidFill>
                  <a:schemeClr val="tx2">
                    <a:lumMod val="75000"/>
                  </a:schemeClr>
                </a:solidFill>
              </a:rPr>
              <a:t>wealth</a:t>
            </a:r>
            <a:r>
              <a:rPr lang="es-ES" sz="53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0" y="4357694"/>
            <a:ext cx="4114800" cy="1768469"/>
          </a:xfrm>
        </p:spPr>
        <p:txBody>
          <a:bodyPr/>
          <a:lstStyle/>
          <a:p>
            <a:endParaRPr lang="es-ES" dirty="0"/>
          </a:p>
        </p:txBody>
      </p:sp>
      <p:pic>
        <p:nvPicPr>
          <p:cNvPr id="30722" name="Picture 2" descr="http://www.accademia-europeista.eu/wp-content/uploads/2015/04/simbolo-delleur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643050"/>
            <a:ext cx="5982903" cy="4786322"/>
          </a:xfrm>
          <a:prstGeom prst="rect">
            <a:avLst/>
          </a:prstGeom>
          <a:noFill/>
        </p:spPr>
      </p:pic>
      <p:sp>
        <p:nvSpPr>
          <p:cNvPr id="5" name="4 Señal de prohibido"/>
          <p:cNvSpPr/>
          <p:nvPr/>
        </p:nvSpPr>
        <p:spPr>
          <a:xfrm>
            <a:off x="2071670" y="1500174"/>
            <a:ext cx="5143536" cy="5143536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4800" dirty="0" smtClean="0">
                <a:solidFill>
                  <a:schemeClr val="tx2">
                    <a:lumMod val="75000"/>
                  </a:schemeClr>
                </a:solidFill>
              </a:rPr>
              <a:t>3. </a:t>
            </a:r>
            <a:r>
              <a:rPr lang="es-ES" sz="4800" dirty="0" err="1" smtClean="0">
                <a:solidFill>
                  <a:schemeClr val="tx2">
                    <a:lumMod val="75000"/>
                  </a:schemeClr>
                </a:solidFill>
              </a:rPr>
              <a:t>There</a:t>
            </a:r>
            <a:r>
              <a:rPr lang="es-ES" sz="48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sz="4800" dirty="0" err="1" smtClean="0">
                <a:solidFill>
                  <a:schemeClr val="tx2">
                    <a:lumMod val="75000"/>
                  </a:schemeClr>
                </a:solidFill>
              </a:rPr>
              <a:t>is</a:t>
            </a:r>
            <a:r>
              <a:rPr lang="es-ES" sz="48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sz="4800" dirty="0" err="1" smtClean="0">
                <a:solidFill>
                  <a:schemeClr val="tx2">
                    <a:lumMod val="75000"/>
                  </a:schemeClr>
                </a:solidFill>
              </a:rPr>
              <a:t>not</a:t>
            </a:r>
            <a:r>
              <a:rPr lang="es-ES" sz="4800" dirty="0" smtClean="0">
                <a:solidFill>
                  <a:schemeClr val="tx2">
                    <a:lumMod val="75000"/>
                  </a:schemeClr>
                </a:solidFill>
              </a:rPr>
              <a:t> a </a:t>
            </a:r>
            <a:r>
              <a:rPr lang="es-ES" sz="4800" dirty="0" err="1" smtClean="0">
                <a:solidFill>
                  <a:schemeClr val="tx2">
                    <a:lumMod val="75000"/>
                  </a:schemeClr>
                </a:solidFill>
              </a:rPr>
              <a:t>tartan</a:t>
            </a:r>
            <a:r>
              <a:rPr lang="es-ES" sz="48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sz="4800" dirty="0" err="1" smtClean="0">
                <a:solidFill>
                  <a:schemeClr val="tx2">
                    <a:lumMod val="75000"/>
                  </a:schemeClr>
                </a:solidFill>
              </a:rPr>
              <a:t>flag</a:t>
            </a:r>
            <a:r>
              <a:rPr lang="es-ES" sz="48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sz="4800" dirty="0" err="1" smtClean="0">
                <a:solidFill>
                  <a:schemeClr val="tx2">
                    <a:lumMod val="75000"/>
                  </a:schemeClr>
                </a:solidFill>
              </a:rPr>
              <a:t>on</a:t>
            </a:r>
            <a:r>
              <a:rPr lang="es-ES" sz="48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sz="4800" dirty="0" err="1" smtClean="0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es-ES" sz="48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sz="4800" dirty="0" err="1" smtClean="0">
                <a:solidFill>
                  <a:schemeClr val="tx2">
                    <a:lumMod val="75000"/>
                  </a:schemeClr>
                </a:solidFill>
              </a:rPr>
              <a:t>Moon</a:t>
            </a:r>
            <a:r>
              <a:rPr lang="es-ES" sz="48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es-ES" sz="4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572396" y="4286256"/>
            <a:ext cx="1114404" cy="1839907"/>
          </a:xfrm>
        </p:spPr>
        <p:txBody>
          <a:bodyPr/>
          <a:lstStyle/>
          <a:p>
            <a:endParaRPr lang="es-ES" dirty="0"/>
          </a:p>
        </p:txBody>
      </p:sp>
      <p:pic>
        <p:nvPicPr>
          <p:cNvPr id="31746" name="Picture 2" descr="https://tse1.mm.bing.net/th?id=OIP.I3BmLJ_7hFEy8wJx0fDdCAEsDh&amp;pid=Ap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714488"/>
            <a:ext cx="6143648" cy="4607736"/>
          </a:xfrm>
          <a:prstGeom prst="rect">
            <a:avLst/>
          </a:prstGeom>
          <a:noFill/>
        </p:spPr>
      </p:pic>
      <p:pic>
        <p:nvPicPr>
          <p:cNvPr id="31748" name="Picture 4" descr="https://upload.wikimedia.org/wikipedia/commons/thumb/f/f4/AK_Flag_Tartan.svg/662px-AK_Flag_Tartan.sv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216397">
            <a:off x="4544539" y="2352983"/>
            <a:ext cx="1388513" cy="867423"/>
          </a:xfrm>
          <a:prstGeom prst="rect">
            <a:avLst/>
          </a:prstGeom>
          <a:noFill/>
        </p:spPr>
      </p:pic>
      <p:sp>
        <p:nvSpPr>
          <p:cNvPr id="6" name="5 Señal de prohibido"/>
          <p:cNvSpPr/>
          <p:nvPr/>
        </p:nvSpPr>
        <p:spPr>
          <a:xfrm>
            <a:off x="2000232" y="1500174"/>
            <a:ext cx="5143536" cy="5143536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2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  <a:solidFill>
            <a:schemeClr val="accent4">
              <a:lumMod val="40000"/>
              <a:lumOff val="6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s-ES" b="1" dirty="0" smtClean="0">
                <a:solidFill>
                  <a:srgbClr val="0070C0"/>
                </a:solidFill>
              </a:rPr>
              <a:t>Do</a:t>
            </a:r>
            <a:r>
              <a:rPr lang="es-ES" dirty="0" smtClean="0">
                <a:solidFill>
                  <a:srgbClr val="0070C0"/>
                </a:solidFill>
              </a:rPr>
              <a:t> </a:t>
            </a:r>
            <a:r>
              <a:rPr lang="es-ES" b="1" dirty="0" err="1" smtClean="0">
                <a:solidFill>
                  <a:srgbClr val="0070C0"/>
                </a:solidFill>
              </a:rPr>
              <a:t>you</a:t>
            </a:r>
            <a:r>
              <a:rPr lang="es-ES" b="1" dirty="0" smtClean="0">
                <a:solidFill>
                  <a:srgbClr val="0070C0"/>
                </a:solidFill>
              </a:rPr>
              <a:t> </a:t>
            </a:r>
            <a:r>
              <a:rPr lang="es-ES" b="1" dirty="0" err="1" smtClean="0">
                <a:solidFill>
                  <a:srgbClr val="0070C0"/>
                </a:solidFill>
              </a:rPr>
              <a:t>recognize</a:t>
            </a:r>
            <a:r>
              <a:rPr lang="es-ES" b="1" dirty="0" smtClean="0">
                <a:solidFill>
                  <a:srgbClr val="0070C0"/>
                </a:solidFill>
              </a:rPr>
              <a:t> </a:t>
            </a:r>
            <a:r>
              <a:rPr lang="es-ES" b="1" dirty="0" err="1" smtClean="0">
                <a:solidFill>
                  <a:srgbClr val="0070C0"/>
                </a:solidFill>
              </a:rPr>
              <a:t>them</a:t>
            </a:r>
            <a:r>
              <a:rPr lang="es-ES" b="1" dirty="0" smtClean="0">
                <a:solidFill>
                  <a:srgbClr val="0070C0"/>
                </a:solidFill>
              </a:rPr>
              <a:t>?</a:t>
            </a:r>
            <a:endParaRPr lang="es-ES" b="1" dirty="0">
              <a:solidFill>
                <a:srgbClr val="0070C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14282" y="1571612"/>
            <a:ext cx="8715436" cy="5072098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endParaRPr lang="es-ES" dirty="0"/>
          </a:p>
        </p:txBody>
      </p:sp>
      <p:pic>
        <p:nvPicPr>
          <p:cNvPr id="1026" name="Picture 2" descr="PodCastizoMadrid Tumblr — En el programa que subiremos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643050"/>
            <a:ext cx="4743450" cy="3619500"/>
          </a:xfrm>
          <a:prstGeom prst="rect">
            <a:avLst/>
          </a:prstGeom>
          <a:noFill/>
        </p:spPr>
      </p:pic>
      <p:pic>
        <p:nvPicPr>
          <p:cNvPr id="1028" name="Picture 4" descr="https://theoriginalpoint.files.wordpress.com/2014/03/pareja-en-caball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3143248"/>
            <a:ext cx="5072066" cy="3280993"/>
          </a:xfrm>
          <a:prstGeom prst="rect">
            <a:avLst/>
          </a:prstGeom>
          <a:noFill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071546"/>
            <a:ext cx="8229600" cy="4000528"/>
          </a:xfrm>
          <a:solidFill>
            <a:schemeClr val="accent1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es-ES" sz="8000" dirty="0" err="1" smtClean="0">
                <a:solidFill>
                  <a:schemeClr val="accent1">
                    <a:lumMod val="75000"/>
                  </a:schemeClr>
                </a:solidFill>
              </a:rPr>
              <a:t>If</a:t>
            </a:r>
            <a:r>
              <a:rPr lang="es-ES" sz="8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sz="8000" dirty="0" err="1" smtClean="0">
                <a:solidFill>
                  <a:schemeClr val="accent1">
                    <a:lumMod val="75000"/>
                  </a:schemeClr>
                </a:solidFill>
              </a:rPr>
              <a:t>you</a:t>
            </a:r>
            <a:r>
              <a:rPr lang="es-ES" sz="8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sz="8000" dirty="0" err="1" smtClean="0">
                <a:solidFill>
                  <a:schemeClr val="accent1">
                    <a:lumMod val="75000"/>
                  </a:schemeClr>
                </a:solidFill>
              </a:rPr>
              <a:t>want</a:t>
            </a:r>
            <a:r>
              <a:rPr lang="es-ES" sz="8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sz="8000" dirty="0" err="1" smtClean="0">
                <a:solidFill>
                  <a:schemeClr val="accent1">
                    <a:lumMod val="75000"/>
                  </a:schemeClr>
                </a:solidFill>
              </a:rPr>
              <a:t>to</a:t>
            </a:r>
            <a:r>
              <a:rPr lang="es-ES" sz="8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sz="8000" dirty="0" err="1" smtClean="0">
                <a:solidFill>
                  <a:schemeClr val="accent1">
                    <a:lumMod val="75000"/>
                  </a:schemeClr>
                </a:solidFill>
              </a:rPr>
              <a:t>see</a:t>
            </a:r>
            <a:r>
              <a:rPr lang="es-ES" sz="8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sz="8000" dirty="0" err="1" smtClean="0">
                <a:solidFill>
                  <a:schemeClr val="accent1">
                    <a:lumMod val="75000"/>
                  </a:schemeClr>
                </a:solidFill>
              </a:rPr>
              <a:t>lots</a:t>
            </a:r>
            <a:r>
              <a:rPr lang="es-ES" sz="8000" dirty="0" smtClean="0">
                <a:solidFill>
                  <a:schemeClr val="accent1">
                    <a:lumMod val="75000"/>
                  </a:schemeClr>
                </a:solidFill>
              </a:rPr>
              <a:t> of </a:t>
            </a:r>
            <a:r>
              <a:rPr lang="es-ES" sz="8000" dirty="0" err="1" smtClean="0">
                <a:solidFill>
                  <a:schemeClr val="accent1">
                    <a:lumMod val="75000"/>
                  </a:schemeClr>
                </a:solidFill>
              </a:rPr>
              <a:t>different</a:t>
            </a:r>
            <a:r>
              <a:rPr lang="es-ES" sz="8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sz="8000" dirty="0" err="1" smtClean="0">
                <a:solidFill>
                  <a:srgbClr val="FF0000"/>
                </a:solidFill>
              </a:rPr>
              <a:t>kilts</a:t>
            </a:r>
            <a:r>
              <a:rPr lang="es-ES" sz="8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sz="8000" dirty="0" err="1" smtClean="0">
                <a:solidFill>
                  <a:schemeClr val="accent1">
                    <a:lumMod val="75000"/>
                  </a:schemeClr>
                </a:solidFill>
              </a:rPr>
              <a:t>together</a:t>
            </a:r>
            <a:r>
              <a:rPr lang="es-ES" sz="8000" dirty="0" smtClean="0">
                <a:solidFill>
                  <a:schemeClr val="accent1">
                    <a:lumMod val="75000"/>
                  </a:schemeClr>
                </a:solidFill>
              </a:rPr>
              <a:t>…</a:t>
            </a:r>
            <a:endParaRPr lang="es-ES" sz="8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857488" y="4071942"/>
            <a:ext cx="5829312" cy="2054221"/>
          </a:xfrm>
        </p:spPr>
        <p:txBody>
          <a:bodyPr/>
          <a:lstStyle/>
          <a:p>
            <a:endParaRPr lang="es-ES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6" name="Picture 4" descr="http://www.hardens.com/images_new/search_backgrounds/search-location-edinburg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00098" y="0"/>
            <a:ext cx="9938557" cy="6858000"/>
          </a:xfrm>
          <a:prstGeom prst="rect">
            <a:avLst/>
          </a:prstGeom>
          <a:noFill/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-357222" y="0"/>
            <a:ext cx="9286940" cy="2000240"/>
          </a:xfrm>
        </p:spPr>
        <p:txBody>
          <a:bodyPr>
            <a:normAutofit fontScale="90000"/>
          </a:bodyPr>
          <a:lstStyle/>
          <a:p>
            <a:r>
              <a:rPr lang="es-ES" dirty="0" smtClean="0">
                <a:solidFill>
                  <a:schemeClr val="bg2">
                    <a:lumMod val="25000"/>
                  </a:schemeClr>
                </a:solidFill>
              </a:rPr>
              <a:t>1. </a:t>
            </a:r>
            <a:r>
              <a:rPr lang="es-ES" dirty="0" err="1" smtClean="0">
                <a:solidFill>
                  <a:schemeClr val="bg2">
                    <a:lumMod val="25000"/>
                  </a:schemeClr>
                </a:solidFill>
              </a:rPr>
              <a:t>Fly</a:t>
            </a:r>
            <a:r>
              <a:rPr lang="es-ES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ES" dirty="0" err="1" smtClean="0">
                <a:solidFill>
                  <a:schemeClr val="bg2">
                    <a:lumMod val="25000"/>
                  </a:schemeClr>
                </a:solidFill>
              </a:rPr>
              <a:t>to</a:t>
            </a:r>
            <a:r>
              <a:rPr lang="es-ES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ES" dirty="0" err="1" smtClean="0">
                <a:solidFill>
                  <a:schemeClr val="bg2">
                    <a:lumMod val="25000"/>
                  </a:schemeClr>
                </a:solidFill>
              </a:rPr>
              <a:t>Edimburgh</a:t>
            </a:r>
            <a:r>
              <a:rPr lang="es-ES" dirty="0" smtClean="0">
                <a:solidFill>
                  <a:schemeClr val="bg2">
                    <a:lumMod val="25000"/>
                  </a:schemeClr>
                </a:solidFill>
              </a:rPr>
              <a:t> (</a:t>
            </a:r>
            <a:r>
              <a:rPr lang="es-ES" dirty="0" err="1" smtClean="0">
                <a:solidFill>
                  <a:schemeClr val="bg2">
                    <a:lumMod val="25000"/>
                  </a:schemeClr>
                </a:solidFill>
              </a:rPr>
              <a:t>the</a:t>
            </a:r>
            <a:r>
              <a:rPr lang="es-ES" dirty="0" smtClean="0">
                <a:solidFill>
                  <a:schemeClr val="bg2">
                    <a:lumMod val="25000"/>
                  </a:schemeClr>
                </a:solidFill>
              </a:rPr>
              <a:t> capital of </a:t>
            </a:r>
            <a:r>
              <a:rPr lang="es-ES" dirty="0" err="1" smtClean="0">
                <a:solidFill>
                  <a:schemeClr val="bg2">
                    <a:lumMod val="25000"/>
                  </a:schemeClr>
                </a:solidFill>
              </a:rPr>
              <a:t>Scotland</a:t>
            </a:r>
            <a:r>
              <a:rPr lang="es-ES" dirty="0" smtClean="0">
                <a:solidFill>
                  <a:schemeClr val="bg2">
                    <a:lumMod val="25000"/>
                  </a:schemeClr>
                </a:solidFill>
              </a:rPr>
              <a:t>).</a:t>
            </a:r>
            <a:r>
              <a:rPr lang="es-ES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/>
            </a:r>
            <a:br>
              <a:rPr lang="es-ES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</a:br>
            <a:endParaRPr lang="es-ES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715008" y="5715016"/>
            <a:ext cx="2971792" cy="411147"/>
          </a:xfrm>
        </p:spPr>
        <p:txBody>
          <a:bodyPr>
            <a:normAutofit fontScale="77500" lnSpcReduction="20000"/>
          </a:bodyPr>
          <a:lstStyle/>
          <a:p>
            <a:endParaRPr lang="es-ES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Edinburgh Castle - The Iconic Scottish Tourist Attract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57552" y="0"/>
            <a:ext cx="13962780" cy="6858000"/>
          </a:xfrm>
          <a:prstGeom prst="rect">
            <a:avLst/>
          </a:prstGeom>
          <a:noFill/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>
                <a:solidFill>
                  <a:schemeClr val="bg2">
                    <a:lumMod val="25000"/>
                  </a:schemeClr>
                </a:solidFill>
              </a:rPr>
              <a:t>2. </a:t>
            </a:r>
            <a:r>
              <a:rPr lang="es-ES" dirty="0" err="1" smtClean="0">
                <a:solidFill>
                  <a:schemeClr val="bg2">
                    <a:lumMod val="25000"/>
                  </a:schemeClr>
                </a:solidFill>
              </a:rPr>
              <a:t>Visit</a:t>
            </a:r>
            <a:r>
              <a:rPr lang="es-ES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ES" dirty="0" err="1" smtClean="0">
                <a:solidFill>
                  <a:schemeClr val="bg2">
                    <a:lumMod val="25000"/>
                  </a:schemeClr>
                </a:solidFill>
              </a:rPr>
              <a:t>the</a:t>
            </a:r>
            <a:r>
              <a:rPr lang="es-ES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ES" dirty="0" err="1" smtClean="0">
                <a:solidFill>
                  <a:schemeClr val="bg2">
                    <a:lumMod val="25000"/>
                  </a:schemeClr>
                </a:solidFill>
              </a:rPr>
              <a:t>castle</a:t>
            </a:r>
            <a:r>
              <a:rPr lang="es-ES" dirty="0" smtClean="0">
                <a:solidFill>
                  <a:schemeClr val="bg2">
                    <a:lumMod val="25000"/>
                  </a:schemeClr>
                </a:solidFill>
              </a:rPr>
              <a:t>. </a:t>
            </a:r>
            <a:endParaRPr lang="es-E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929190" y="4929198"/>
            <a:ext cx="3757610" cy="1196965"/>
          </a:xfrm>
        </p:spPr>
        <p:txBody>
          <a:bodyPr/>
          <a:lstStyle/>
          <a:p>
            <a:endParaRPr lang="es-ES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s://anotefromabroad.files.wordpress.com/2014/08/dsc034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033402"/>
            <a:ext cx="8143932" cy="5429288"/>
          </a:xfrm>
          <a:prstGeom prst="rect">
            <a:avLst/>
          </a:prstGeom>
          <a:noFill/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85860"/>
          </a:xfrm>
        </p:spPr>
        <p:txBody>
          <a:bodyPr>
            <a:normAutofit fontScale="90000"/>
          </a:bodyPr>
          <a:lstStyle/>
          <a:p>
            <a:r>
              <a:rPr lang="es-ES" dirty="0" smtClean="0">
                <a:solidFill>
                  <a:schemeClr val="bg2">
                    <a:lumMod val="25000"/>
                  </a:schemeClr>
                </a:solidFill>
              </a:rPr>
              <a:t>3. </a:t>
            </a:r>
            <a:r>
              <a:rPr lang="es-ES" dirty="0" err="1" smtClean="0">
                <a:solidFill>
                  <a:schemeClr val="bg2">
                    <a:lumMod val="25000"/>
                  </a:schemeClr>
                </a:solidFill>
              </a:rPr>
              <a:t>Buy</a:t>
            </a:r>
            <a:r>
              <a:rPr lang="es-ES" dirty="0" smtClean="0">
                <a:solidFill>
                  <a:schemeClr val="bg2">
                    <a:lumMod val="25000"/>
                  </a:schemeClr>
                </a:solidFill>
              </a:rPr>
              <a:t> tickets </a:t>
            </a:r>
            <a:r>
              <a:rPr lang="es-ES" dirty="0" err="1" smtClean="0">
                <a:solidFill>
                  <a:schemeClr val="bg2">
                    <a:lumMod val="25000"/>
                  </a:schemeClr>
                </a:solidFill>
              </a:rPr>
              <a:t>for</a:t>
            </a:r>
            <a:r>
              <a:rPr lang="es-ES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ES" dirty="0" err="1" smtClean="0">
                <a:solidFill>
                  <a:schemeClr val="bg2">
                    <a:lumMod val="25000"/>
                  </a:schemeClr>
                </a:solidFill>
              </a:rPr>
              <a:t>the</a:t>
            </a:r>
            <a:r>
              <a:rPr lang="es-ES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ES" dirty="0" err="1" smtClean="0">
                <a:solidFill>
                  <a:schemeClr val="bg2">
                    <a:lumMod val="25000"/>
                  </a:schemeClr>
                </a:solidFill>
              </a:rPr>
              <a:t>military</a:t>
            </a:r>
            <a:r>
              <a:rPr lang="es-ES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ES" dirty="0" err="1" smtClean="0">
                <a:solidFill>
                  <a:schemeClr val="bg2">
                    <a:lumMod val="25000"/>
                  </a:schemeClr>
                </a:solidFill>
              </a:rPr>
              <a:t>tattoo</a:t>
            </a:r>
            <a:r>
              <a:rPr lang="es-ES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  <a:endParaRPr lang="es-E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00760" y="5572140"/>
            <a:ext cx="2686040" cy="554023"/>
          </a:xfrm>
        </p:spPr>
        <p:txBody>
          <a:bodyPr>
            <a:normAutofit lnSpcReduction="10000"/>
          </a:bodyPr>
          <a:lstStyle/>
          <a:p>
            <a:endParaRPr lang="es-ES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s://edinburghmilitarytattoo.files.wordpress.com/2010/01/edinburgh_military_tattoo_scotland_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800" dirty="0" smtClean="0">
                <a:solidFill>
                  <a:schemeClr val="bg1">
                    <a:lumMod val="95000"/>
                  </a:schemeClr>
                </a:solidFill>
              </a:rPr>
              <a:t>And… </a:t>
            </a:r>
            <a:r>
              <a:rPr lang="es-ES" sz="4800" dirty="0" err="1" smtClean="0">
                <a:solidFill>
                  <a:schemeClr val="bg1">
                    <a:lumMod val="95000"/>
                  </a:schemeClr>
                </a:solidFill>
              </a:rPr>
              <a:t>enjoy</a:t>
            </a:r>
            <a:r>
              <a:rPr lang="es-ES" sz="4800" dirty="0" smtClean="0">
                <a:solidFill>
                  <a:schemeClr val="bg1">
                    <a:lumMod val="95000"/>
                  </a:schemeClr>
                </a:solidFill>
              </a:rPr>
              <a:t>!!!</a:t>
            </a:r>
            <a:endParaRPr lang="es-ES" sz="4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429388" y="5072074"/>
            <a:ext cx="2257412" cy="1054089"/>
          </a:xfrm>
        </p:spPr>
        <p:txBody>
          <a:bodyPr/>
          <a:lstStyle/>
          <a:p>
            <a:endParaRPr lang="es-ES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tse2.mm.bing.net/th?id=OIP.WADJXrT5wMfg4b_km-kE6AEsEs&amp;pid=Api"/>
          <p:cNvPicPr>
            <a:picLocks noChangeAspect="1" noChangeArrowheads="1"/>
          </p:cNvPicPr>
          <p:nvPr/>
        </p:nvPicPr>
        <p:blipFill>
          <a:blip r:embed="rId2">
            <a:lum bright="44000" contrast="-25000"/>
          </a:blip>
          <a:srcRect/>
          <a:stretch>
            <a:fillRect/>
          </a:stretch>
        </p:blipFill>
        <p:spPr bwMode="auto">
          <a:xfrm>
            <a:off x="-571536" y="-642966"/>
            <a:ext cx="10072758" cy="9001188"/>
          </a:xfrm>
          <a:prstGeom prst="rect">
            <a:avLst/>
          </a:prstGeom>
          <a:noFill/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97502"/>
          </a:xfrm>
        </p:spPr>
        <p:txBody>
          <a:bodyPr>
            <a:noAutofit/>
          </a:bodyPr>
          <a:lstStyle/>
          <a:p>
            <a:r>
              <a:rPr lang="es-ES" sz="9600" dirty="0" err="1" smtClean="0"/>
              <a:t>Visit</a:t>
            </a:r>
            <a:r>
              <a:rPr lang="es-ES" sz="9600" dirty="0" smtClean="0"/>
              <a:t> </a:t>
            </a:r>
            <a:r>
              <a:rPr lang="es-ES" sz="9600" dirty="0" err="1" smtClean="0"/>
              <a:t>the</a:t>
            </a:r>
            <a:r>
              <a:rPr lang="es-ES" sz="9600" dirty="0" smtClean="0"/>
              <a:t> </a:t>
            </a:r>
            <a:r>
              <a:rPr lang="es-ES" sz="9600" dirty="0" err="1" smtClean="0"/>
              <a:t>following</a:t>
            </a:r>
            <a:r>
              <a:rPr lang="es-ES" sz="9600" dirty="0" smtClean="0"/>
              <a:t> video!!!</a:t>
            </a:r>
            <a:endParaRPr lang="es-ES" sz="96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5357826"/>
            <a:ext cx="8229600" cy="1500174"/>
          </a:xfrm>
        </p:spPr>
        <p:txBody>
          <a:bodyPr>
            <a:normAutofit/>
          </a:bodyPr>
          <a:lstStyle/>
          <a:p>
            <a:r>
              <a:rPr lang="es-ES" dirty="0" smtClean="0">
                <a:hlinkClick r:id="rId3"/>
              </a:rPr>
              <a:t>https://www.youtube.com/watch?v=2xgwRitTgU4</a:t>
            </a:r>
            <a:endParaRPr lang="es-ES" dirty="0"/>
          </a:p>
        </p:txBody>
      </p:sp>
    </p:spTree>
  </p:cSld>
  <p:clrMapOvr>
    <a:masterClrMapping/>
  </p:clrMapOvr>
  <p:transition>
    <p:cut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54758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s-ES" sz="9600" dirty="0" smtClean="0"/>
              <a:t>THE END</a:t>
            </a:r>
            <a:endParaRPr lang="es-ES" sz="96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215338" y="5643578"/>
            <a:ext cx="471462" cy="482585"/>
          </a:xfrm>
        </p:spPr>
        <p:txBody>
          <a:bodyPr>
            <a:normAutofit fontScale="92500" lnSpcReduction="20000"/>
          </a:bodyPr>
          <a:lstStyle/>
          <a:p>
            <a:endParaRPr lang="es-ES" dirty="0"/>
          </a:p>
        </p:txBody>
      </p:sp>
      <p:pic>
        <p:nvPicPr>
          <p:cNvPr id="38914" name="Picture 2" descr="http://nfs.stvfiles.com/imagebase/189/master/189200-edinburgh-military-tattoo-see-u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571480"/>
            <a:ext cx="8286808" cy="5500726"/>
          </a:xfrm>
          <a:prstGeom prst="rect">
            <a:avLst/>
          </a:prstGeom>
          <a:noFill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4.bp.blogspot.com/-9qX5HYFxjnU/TzlFZcpjwtI/AAAAAAAAAOo/0tF2F9EsuGk/s1600/Europe-cities-map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3468" y="-785842"/>
            <a:ext cx="10824892" cy="7643842"/>
          </a:xfrm>
          <a:prstGeom prst="rect">
            <a:avLst/>
          </a:prstGeom>
          <a:noFill/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es-ES" b="1" dirty="0" err="1" smtClean="0">
                <a:solidFill>
                  <a:srgbClr val="FF0000"/>
                </a:solidFill>
              </a:rPr>
              <a:t>Those</a:t>
            </a:r>
            <a:r>
              <a:rPr lang="es-ES" b="1" dirty="0" smtClean="0">
                <a:solidFill>
                  <a:srgbClr val="FF0000"/>
                </a:solidFill>
              </a:rPr>
              <a:t> are folk </a:t>
            </a:r>
            <a:r>
              <a:rPr lang="es-ES" b="1" dirty="0" err="1" smtClean="0">
                <a:solidFill>
                  <a:srgbClr val="FF0000"/>
                </a:solidFill>
              </a:rPr>
              <a:t>costumes</a:t>
            </a:r>
            <a:r>
              <a:rPr lang="es-ES" b="1" dirty="0" smtClean="0">
                <a:solidFill>
                  <a:srgbClr val="FF0000"/>
                </a:solidFill>
              </a:rPr>
              <a:t> of </a:t>
            </a:r>
            <a:r>
              <a:rPr lang="es-ES" b="1" dirty="0" err="1" smtClean="0">
                <a:solidFill>
                  <a:srgbClr val="FF0000"/>
                </a:solidFill>
              </a:rPr>
              <a:t>Spain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000232" y="3286124"/>
            <a:ext cx="6686568" cy="2840039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5" name="4 Flecha derecha"/>
          <p:cNvSpPr/>
          <p:nvPr/>
        </p:nvSpPr>
        <p:spPr>
          <a:xfrm rot="2492865">
            <a:off x="1632436" y="4724246"/>
            <a:ext cx="1216226" cy="860227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4.bp.blogspot.com/-9qX5HYFxjnU/TzlFZcpjwtI/AAAAAAAAAOo/0tF2F9EsuGk/s1600/Europe-cities-map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3468" y="-785842"/>
            <a:ext cx="10824892" cy="7643842"/>
          </a:xfrm>
          <a:prstGeom prst="rect">
            <a:avLst/>
          </a:prstGeom>
          <a:noFill/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357422" y="3500438"/>
            <a:ext cx="6329378" cy="2625725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ln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r>
              <a:rPr lang="es-ES" b="1" dirty="0" err="1" smtClean="0">
                <a:solidFill>
                  <a:srgbClr val="FF0000"/>
                </a:solidFill>
              </a:rPr>
              <a:t>Today</a:t>
            </a:r>
            <a:r>
              <a:rPr lang="es-ES" b="1" dirty="0" smtClean="0">
                <a:solidFill>
                  <a:srgbClr val="FF0000"/>
                </a:solidFill>
              </a:rPr>
              <a:t> </a:t>
            </a:r>
            <a:r>
              <a:rPr lang="es-ES" b="1" dirty="0" err="1" smtClean="0">
                <a:solidFill>
                  <a:srgbClr val="FF0000"/>
                </a:solidFill>
              </a:rPr>
              <a:t>we</a:t>
            </a:r>
            <a:r>
              <a:rPr lang="es-ES" b="1" dirty="0" smtClean="0">
                <a:solidFill>
                  <a:srgbClr val="FF0000"/>
                </a:solidFill>
              </a:rPr>
              <a:t> are </a:t>
            </a:r>
            <a:r>
              <a:rPr lang="es-ES" b="1" dirty="0" err="1" smtClean="0">
                <a:solidFill>
                  <a:srgbClr val="FF0000"/>
                </a:solidFill>
              </a:rPr>
              <a:t>going</a:t>
            </a:r>
            <a:r>
              <a:rPr lang="es-ES" b="1" dirty="0" smtClean="0">
                <a:solidFill>
                  <a:srgbClr val="FF0000"/>
                </a:solidFill>
              </a:rPr>
              <a:t> </a:t>
            </a:r>
            <a:r>
              <a:rPr lang="es-ES" b="1" dirty="0" err="1" smtClean="0">
                <a:solidFill>
                  <a:srgbClr val="FF0000"/>
                </a:solidFill>
              </a:rPr>
              <a:t>to</a:t>
            </a:r>
            <a:r>
              <a:rPr lang="es-ES" b="1" dirty="0" smtClean="0">
                <a:solidFill>
                  <a:srgbClr val="FF0000"/>
                </a:solidFill>
              </a:rPr>
              <a:t> </a:t>
            </a:r>
            <a:r>
              <a:rPr lang="es-ES" b="1" dirty="0" err="1" smtClean="0">
                <a:solidFill>
                  <a:srgbClr val="FF0000"/>
                </a:solidFill>
              </a:rPr>
              <a:t>see</a:t>
            </a:r>
            <a:r>
              <a:rPr lang="es-ES" b="1" dirty="0" smtClean="0">
                <a:solidFill>
                  <a:srgbClr val="FF0000"/>
                </a:solidFill>
              </a:rPr>
              <a:t> </a:t>
            </a:r>
            <a:r>
              <a:rPr lang="es-ES" b="1" dirty="0" err="1" smtClean="0">
                <a:solidFill>
                  <a:srgbClr val="FF0000"/>
                </a:solidFill>
              </a:rPr>
              <a:t>the</a:t>
            </a:r>
            <a:r>
              <a:rPr lang="es-ES" b="1" dirty="0" smtClean="0">
                <a:solidFill>
                  <a:srgbClr val="FF0000"/>
                </a:solidFill>
              </a:rPr>
              <a:t> folk </a:t>
            </a:r>
            <a:r>
              <a:rPr lang="es-ES" b="1" dirty="0" err="1" smtClean="0">
                <a:solidFill>
                  <a:srgbClr val="FF0000"/>
                </a:solidFill>
              </a:rPr>
              <a:t>costume</a:t>
            </a:r>
            <a:r>
              <a:rPr lang="es-ES" b="1" dirty="0" smtClean="0">
                <a:solidFill>
                  <a:srgbClr val="FF0000"/>
                </a:solidFill>
              </a:rPr>
              <a:t> of </a:t>
            </a:r>
            <a:r>
              <a:rPr lang="es-ES" b="1" dirty="0" err="1" smtClean="0">
                <a:solidFill>
                  <a:srgbClr val="FF0000"/>
                </a:solidFill>
              </a:rPr>
              <a:t>Scotland</a:t>
            </a:r>
            <a:r>
              <a:rPr lang="es-ES" b="1" dirty="0" smtClean="0">
                <a:solidFill>
                  <a:srgbClr val="FF0000"/>
                </a:solidFill>
              </a:rPr>
              <a:t>, in </a:t>
            </a:r>
            <a:r>
              <a:rPr lang="es-ES" b="1" dirty="0" err="1" smtClean="0">
                <a:solidFill>
                  <a:srgbClr val="FF0000"/>
                </a:solidFill>
              </a:rPr>
              <a:t>the</a:t>
            </a:r>
            <a:r>
              <a:rPr lang="es-ES" b="1" dirty="0" smtClean="0">
                <a:solidFill>
                  <a:srgbClr val="FF0000"/>
                </a:solidFill>
              </a:rPr>
              <a:t> UK.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6" name="5 Flecha derecha"/>
          <p:cNvSpPr/>
          <p:nvPr/>
        </p:nvSpPr>
        <p:spPr>
          <a:xfrm>
            <a:off x="1571604" y="2714620"/>
            <a:ext cx="1143008" cy="785818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4282" y="500042"/>
            <a:ext cx="3786214" cy="5929354"/>
          </a:xfrm>
        </p:spPr>
        <p:txBody>
          <a:bodyPr>
            <a:normAutofit/>
          </a:bodyPr>
          <a:lstStyle/>
          <a:p>
            <a:r>
              <a:rPr lang="es-ES" sz="4800" b="1" dirty="0" err="1" smtClean="0">
                <a:solidFill>
                  <a:srgbClr val="FF0000"/>
                </a:solidFill>
              </a:rPr>
              <a:t>Scotland</a:t>
            </a:r>
            <a:r>
              <a:rPr lang="es-ES" sz="4800" b="1" dirty="0" smtClean="0"/>
              <a:t> </a:t>
            </a:r>
            <a:r>
              <a:rPr lang="es-ES" sz="4800" dirty="0" err="1" smtClean="0">
                <a:solidFill>
                  <a:schemeClr val="tx2"/>
                </a:solidFill>
              </a:rPr>
              <a:t>is</a:t>
            </a:r>
            <a:r>
              <a:rPr lang="es-ES" sz="4800" dirty="0" smtClean="0">
                <a:solidFill>
                  <a:schemeClr val="tx2"/>
                </a:solidFill>
              </a:rPr>
              <a:t> </a:t>
            </a:r>
            <a:r>
              <a:rPr lang="es-ES" sz="4800" dirty="0" err="1" smtClean="0">
                <a:solidFill>
                  <a:schemeClr val="tx2"/>
                </a:solidFill>
              </a:rPr>
              <a:t>one</a:t>
            </a:r>
            <a:r>
              <a:rPr lang="es-ES" sz="4800" dirty="0" smtClean="0">
                <a:solidFill>
                  <a:schemeClr val="tx2"/>
                </a:solidFill>
              </a:rPr>
              <a:t> of </a:t>
            </a:r>
            <a:r>
              <a:rPr lang="es-ES" sz="4800" dirty="0" err="1" smtClean="0">
                <a:solidFill>
                  <a:schemeClr val="tx2"/>
                </a:solidFill>
              </a:rPr>
              <a:t>the</a:t>
            </a:r>
            <a:r>
              <a:rPr lang="es-ES" sz="4800" dirty="0" smtClean="0">
                <a:solidFill>
                  <a:schemeClr val="tx2"/>
                </a:solidFill>
              </a:rPr>
              <a:t> </a:t>
            </a:r>
            <a:r>
              <a:rPr lang="es-ES" sz="4800" dirty="0" err="1" smtClean="0">
                <a:solidFill>
                  <a:schemeClr val="tx2"/>
                </a:solidFill>
              </a:rPr>
              <a:t>four</a:t>
            </a:r>
            <a:r>
              <a:rPr lang="es-ES" sz="4800" dirty="0" smtClean="0">
                <a:solidFill>
                  <a:schemeClr val="tx2"/>
                </a:solidFill>
              </a:rPr>
              <a:t> </a:t>
            </a:r>
            <a:r>
              <a:rPr lang="es-ES" sz="4800" dirty="0" err="1" smtClean="0">
                <a:solidFill>
                  <a:schemeClr val="tx2"/>
                </a:solidFill>
              </a:rPr>
              <a:t>countries</a:t>
            </a:r>
            <a:r>
              <a:rPr lang="es-ES" sz="4800" dirty="0" smtClean="0">
                <a:solidFill>
                  <a:schemeClr val="tx2"/>
                </a:solidFill>
              </a:rPr>
              <a:t> in </a:t>
            </a:r>
            <a:r>
              <a:rPr lang="es-ES" sz="4800" dirty="0" err="1" smtClean="0">
                <a:solidFill>
                  <a:schemeClr val="tx2"/>
                </a:solidFill>
              </a:rPr>
              <a:t>the</a:t>
            </a:r>
            <a:r>
              <a:rPr lang="es-ES" sz="4800" dirty="0" smtClean="0">
                <a:solidFill>
                  <a:schemeClr val="tx2"/>
                </a:solidFill>
              </a:rPr>
              <a:t> UK.</a:t>
            </a:r>
            <a:endParaRPr lang="es-ES" sz="4800" dirty="0">
              <a:solidFill>
                <a:schemeClr val="tx2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286512" y="3643314"/>
            <a:ext cx="2400288" cy="2482849"/>
          </a:xfrm>
        </p:spPr>
        <p:txBody>
          <a:bodyPr/>
          <a:lstStyle/>
          <a:p>
            <a:endParaRPr lang="es-ES" dirty="0"/>
          </a:p>
        </p:txBody>
      </p:sp>
      <p:pic>
        <p:nvPicPr>
          <p:cNvPr id="16386" name="Picture 2" descr="UK Maps | UK Travel Centr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285728"/>
            <a:ext cx="4774070" cy="6048329"/>
          </a:xfrm>
          <a:prstGeom prst="rect">
            <a:avLst/>
          </a:prstGeom>
          <a:noFill/>
        </p:spPr>
      </p:pic>
      <p:sp>
        <p:nvSpPr>
          <p:cNvPr id="5" name="4 Flecha curvada hacia abajo"/>
          <p:cNvSpPr/>
          <p:nvPr/>
        </p:nvSpPr>
        <p:spPr>
          <a:xfrm rot="20939601">
            <a:off x="996872" y="519332"/>
            <a:ext cx="4828746" cy="1196725"/>
          </a:xfrm>
          <a:prstGeom prst="curvedDownArrow">
            <a:avLst>
              <a:gd name="adj1" fmla="val 25000"/>
              <a:gd name="adj2" fmla="val 50000"/>
              <a:gd name="adj3" fmla="val 17606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786314" y="274638"/>
            <a:ext cx="3900486" cy="5368940"/>
          </a:xfrm>
        </p:spPr>
        <p:txBody>
          <a:bodyPr>
            <a:normAutofit/>
          </a:bodyPr>
          <a:lstStyle/>
          <a:p>
            <a:r>
              <a:rPr lang="es-ES" sz="6000" dirty="0" err="1" smtClean="0">
                <a:solidFill>
                  <a:schemeClr val="tx2"/>
                </a:solidFill>
              </a:rPr>
              <a:t>This</a:t>
            </a:r>
            <a:r>
              <a:rPr lang="es-ES" sz="6000" dirty="0" smtClean="0">
                <a:solidFill>
                  <a:schemeClr val="tx2"/>
                </a:solidFill>
              </a:rPr>
              <a:t> </a:t>
            </a:r>
            <a:r>
              <a:rPr lang="es-ES" sz="6000" dirty="0" err="1" smtClean="0">
                <a:solidFill>
                  <a:schemeClr val="tx2"/>
                </a:solidFill>
              </a:rPr>
              <a:t>is</a:t>
            </a:r>
            <a:r>
              <a:rPr lang="es-ES" sz="6000" dirty="0" smtClean="0">
                <a:solidFill>
                  <a:schemeClr val="tx2"/>
                </a:solidFill>
              </a:rPr>
              <a:t> </a:t>
            </a:r>
            <a:r>
              <a:rPr lang="es-ES" sz="6000" dirty="0" err="1" smtClean="0">
                <a:solidFill>
                  <a:schemeClr val="tx2"/>
                </a:solidFill>
              </a:rPr>
              <a:t>the</a:t>
            </a:r>
            <a:r>
              <a:rPr lang="es-ES" sz="6000" dirty="0" smtClean="0">
                <a:solidFill>
                  <a:schemeClr val="tx2"/>
                </a:solidFill>
              </a:rPr>
              <a:t> folk </a:t>
            </a:r>
            <a:r>
              <a:rPr lang="es-ES" sz="6000" dirty="0" err="1" smtClean="0">
                <a:solidFill>
                  <a:schemeClr val="tx2"/>
                </a:solidFill>
              </a:rPr>
              <a:t>costume</a:t>
            </a:r>
            <a:r>
              <a:rPr lang="es-ES" sz="6000" dirty="0" smtClean="0">
                <a:solidFill>
                  <a:schemeClr val="tx2"/>
                </a:solidFill>
              </a:rPr>
              <a:t> of </a:t>
            </a:r>
            <a:r>
              <a:rPr lang="es-ES" sz="6000" dirty="0" err="1" smtClean="0">
                <a:solidFill>
                  <a:srgbClr val="FF0000"/>
                </a:solidFill>
              </a:rPr>
              <a:t>Scotland</a:t>
            </a:r>
            <a:endParaRPr lang="es-ES" sz="6000" dirty="0">
              <a:solidFill>
                <a:srgbClr val="FF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071802" y="4786322"/>
            <a:ext cx="5614998" cy="1339841"/>
          </a:xfrm>
        </p:spPr>
        <p:txBody>
          <a:bodyPr/>
          <a:lstStyle/>
          <a:p>
            <a:endParaRPr lang="es-ES" dirty="0"/>
          </a:p>
        </p:txBody>
      </p:sp>
      <p:pic>
        <p:nvPicPr>
          <p:cNvPr id="18434" name="Picture 2" descr="http://www.tartansauthority.com/sta_legacy_content/assets/images/dress/Ladies/Couple%2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38"/>
            <a:ext cx="4925673" cy="7394146"/>
          </a:xfrm>
          <a:prstGeom prst="rect">
            <a:avLst/>
          </a:prstGeom>
          <a:noFill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68478"/>
          </a:xfrm>
        </p:spPr>
        <p:txBody>
          <a:bodyPr>
            <a:normAutofit/>
          </a:bodyPr>
          <a:lstStyle/>
          <a:p>
            <a:r>
              <a:rPr lang="es-ES" b="1" dirty="0" err="1" smtClean="0">
                <a:solidFill>
                  <a:schemeClr val="tx2"/>
                </a:solidFill>
              </a:rPr>
              <a:t>Boys</a:t>
            </a:r>
            <a:r>
              <a:rPr lang="es-ES" b="1" dirty="0" smtClean="0">
                <a:solidFill>
                  <a:schemeClr val="tx2"/>
                </a:solidFill>
              </a:rPr>
              <a:t> and </a:t>
            </a:r>
            <a:r>
              <a:rPr lang="es-ES" b="1" dirty="0" err="1" smtClean="0">
                <a:solidFill>
                  <a:schemeClr val="tx2"/>
                </a:solidFill>
              </a:rPr>
              <a:t>girls</a:t>
            </a:r>
            <a:r>
              <a:rPr lang="es-ES" b="1" dirty="0" smtClean="0">
                <a:solidFill>
                  <a:schemeClr val="tx2"/>
                </a:solidFill>
              </a:rPr>
              <a:t> </a:t>
            </a:r>
            <a:r>
              <a:rPr lang="es-ES" b="1" dirty="0" err="1" smtClean="0">
                <a:solidFill>
                  <a:schemeClr val="tx2"/>
                </a:solidFill>
              </a:rPr>
              <a:t>wear</a:t>
            </a:r>
            <a:r>
              <a:rPr lang="es-ES" b="1" dirty="0" smtClean="0">
                <a:solidFill>
                  <a:schemeClr val="tx2"/>
                </a:solidFill>
              </a:rPr>
              <a:t> </a:t>
            </a:r>
            <a:r>
              <a:rPr lang="es-ES" b="1" dirty="0" err="1" smtClean="0">
                <a:solidFill>
                  <a:schemeClr val="tx2"/>
                </a:solidFill>
              </a:rPr>
              <a:t>the</a:t>
            </a:r>
            <a:r>
              <a:rPr lang="es-ES" b="1" dirty="0" smtClean="0">
                <a:solidFill>
                  <a:schemeClr val="tx2"/>
                </a:solidFill>
              </a:rPr>
              <a:t> </a:t>
            </a:r>
            <a:r>
              <a:rPr lang="es-ES" b="1" dirty="0" err="1" smtClean="0">
                <a:solidFill>
                  <a:schemeClr val="tx2"/>
                </a:solidFill>
              </a:rPr>
              <a:t>same</a:t>
            </a:r>
            <a:r>
              <a:rPr lang="es-ES" b="1" dirty="0" smtClean="0">
                <a:solidFill>
                  <a:schemeClr val="tx2"/>
                </a:solidFill>
              </a:rPr>
              <a:t> </a:t>
            </a:r>
            <a:r>
              <a:rPr lang="es-ES" b="1" dirty="0" err="1" smtClean="0">
                <a:solidFill>
                  <a:srgbClr val="FF0000"/>
                </a:solidFill>
              </a:rPr>
              <a:t>skirt</a:t>
            </a:r>
            <a:r>
              <a:rPr lang="es-ES" b="1" dirty="0" smtClean="0">
                <a:solidFill>
                  <a:srgbClr val="FF0000"/>
                </a:solidFill>
              </a:rPr>
              <a:t>.</a:t>
            </a:r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b="1" dirty="0" err="1" smtClean="0">
                <a:solidFill>
                  <a:schemeClr val="tx2"/>
                </a:solidFill>
              </a:rPr>
              <a:t>Its</a:t>
            </a:r>
            <a:r>
              <a:rPr lang="es-ES" b="1" dirty="0" smtClean="0">
                <a:solidFill>
                  <a:schemeClr val="tx2"/>
                </a:solidFill>
              </a:rPr>
              <a:t> </a:t>
            </a:r>
            <a:r>
              <a:rPr lang="es-ES" b="1" dirty="0" err="1" smtClean="0">
                <a:solidFill>
                  <a:schemeClr val="tx2"/>
                </a:solidFill>
              </a:rPr>
              <a:t>name</a:t>
            </a:r>
            <a:r>
              <a:rPr lang="es-ES" b="1" dirty="0" smtClean="0">
                <a:solidFill>
                  <a:schemeClr val="tx2"/>
                </a:solidFill>
              </a:rPr>
              <a:t> </a:t>
            </a:r>
            <a:r>
              <a:rPr lang="es-ES" b="1" dirty="0" err="1" smtClean="0">
                <a:solidFill>
                  <a:schemeClr val="tx2"/>
                </a:solidFill>
              </a:rPr>
              <a:t>is</a:t>
            </a:r>
            <a:r>
              <a:rPr lang="es-ES" b="1" dirty="0" smtClean="0">
                <a:solidFill>
                  <a:schemeClr val="tx2"/>
                </a:solidFill>
              </a:rPr>
              <a:t> </a:t>
            </a:r>
            <a:r>
              <a:rPr lang="es-ES" b="1" dirty="0" smtClean="0">
                <a:solidFill>
                  <a:srgbClr val="FF0000"/>
                </a:solidFill>
              </a:rPr>
              <a:t>Kilt.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00628" y="5214950"/>
            <a:ext cx="3686172" cy="911213"/>
          </a:xfrm>
        </p:spPr>
        <p:txBody>
          <a:bodyPr/>
          <a:lstStyle/>
          <a:p>
            <a:endParaRPr lang="es-ES" i="1" dirty="0"/>
          </a:p>
        </p:txBody>
      </p:sp>
      <p:pic>
        <p:nvPicPr>
          <p:cNvPr id="19458" name="Picture 2" descr="https://tse2.mm.bing.net/th?id=OIP.HNwFvdWK1NkhMwOKOppIgQEsEs&amp;pid=Ap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928802"/>
            <a:ext cx="2857500" cy="2857500"/>
          </a:xfrm>
          <a:prstGeom prst="rect">
            <a:avLst/>
          </a:prstGeom>
          <a:noFill/>
        </p:spPr>
      </p:pic>
      <p:pic>
        <p:nvPicPr>
          <p:cNvPr id="19460" name="Picture 4" descr="https://tse2.mm.bing.net/th?id=OIP.t52fgs9tmUTAL5z0hySusQEsEs&amp;pid=Ap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3714752"/>
            <a:ext cx="2857500" cy="2857500"/>
          </a:xfrm>
          <a:prstGeom prst="rect">
            <a:avLst/>
          </a:prstGeom>
          <a:noFill/>
        </p:spPr>
      </p:pic>
      <p:pic>
        <p:nvPicPr>
          <p:cNvPr id="19462" name="Picture 6" descr="https://tse2.mm.bing.net/th?id=OIP.jJ7yAe7uPgYMX3EtZLklAAEsEN&amp;pid=Ap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4810" y="2000240"/>
            <a:ext cx="2857500" cy="2562226"/>
          </a:xfrm>
          <a:prstGeom prst="rect">
            <a:avLst/>
          </a:prstGeom>
          <a:noFill/>
        </p:spPr>
      </p:pic>
      <p:pic>
        <p:nvPicPr>
          <p:cNvPr id="19464" name="Picture 8" descr="https://tse1.mm.bing.net/th?id=OIP.-bzS_fxTgP2Q90SdqgSwVwEsEs&amp;pid=Api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86500" y="3500438"/>
            <a:ext cx="2857500" cy="2857500"/>
          </a:xfrm>
          <a:prstGeom prst="rect">
            <a:avLst/>
          </a:prstGeom>
          <a:noFill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 err="1" smtClean="0">
                <a:solidFill>
                  <a:schemeClr val="tx2"/>
                </a:solidFill>
              </a:rPr>
              <a:t>There</a:t>
            </a:r>
            <a:r>
              <a:rPr lang="es-ES" b="1" dirty="0" smtClean="0">
                <a:solidFill>
                  <a:schemeClr val="tx2"/>
                </a:solidFill>
              </a:rPr>
              <a:t> are </a:t>
            </a:r>
            <a:r>
              <a:rPr lang="es-ES" b="1" dirty="0" err="1" smtClean="0">
                <a:solidFill>
                  <a:schemeClr val="tx2"/>
                </a:solidFill>
              </a:rPr>
              <a:t>patterns</a:t>
            </a:r>
            <a:r>
              <a:rPr lang="es-ES" b="1" dirty="0">
                <a:solidFill>
                  <a:schemeClr val="tx2"/>
                </a:solidFill>
              </a:rPr>
              <a:t> </a:t>
            </a:r>
            <a:r>
              <a:rPr lang="es-ES" b="1" dirty="0" smtClean="0">
                <a:solidFill>
                  <a:schemeClr val="tx2"/>
                </a:solidFill>
              </a:rPr>
              <a:t>and </a:t>
            </a:r>
            <a:r>
              <a:rPr lang="es-ES" b="1" dirty="0" err="1" smtClean="0">
                <a:solidFill>
                  <a:schemeClr val="tx2"/>
                </a:solidFill>
              </a:rPr>
              <a:t>colours</a:t>
            </a:r>
            <a:r>
              <a:rPr lang="es-ES" b="1" dirty="0" smtClean="0">
                <a:solidFill>
                  <a:schemeClr val="tx2"/>
                </a:solidFill>
              </a:rPr>
              <a:t>. </a:t>
            </a:r>
            <a:br>
              <a:rPr lang="es-ES" b="1" dirty="0" smtClean="0">
                <a:solidFill>
                  <a:schemeClr val="tx2"/>
                </a:solidFill>
              </a:rPr>
            </a:br>
            <a:r>
              <a:rPr lang="es-ES" b="1" dirty="0" err="1" smtClean="0">
                <a:solidFill>
                  <a:schemeClr val="tx2"/>
                </a:solidFill>
              </a:rPr>
              <a:t>Every</a:t>
            </a:r>
            <a:r>
              <a:rPr lang="es-ES" b="1" dirty="0" smtClean="0">
                <a:solidFill>
                  <a:schemeClr val="tx2"/>
                </a:solidFill>
              </a:rPr>
              <a:t> </a:t>
            </a:r>
            <a:r>
              <a:rPr lang="es-ES" b="1" dirty="0" err="1" smtClean="0">
                <a:solidFill>
                  <a:schemeClr val="tx2"/>
                </a:solidFill>
              </a:rPr>
              <a:t>pattern</a:t>
            </a:r>
            <a:r>
              <a:rPr lang="es-ES" b="1" dirty="0" smtClean="0">
                <a:solidFill>
                  <a:schemeClr val="tx2"/>
                </a:solidFill>
              </a:rPr>
              <a:t> </a:t>
            </a:r>
            <a:r>
              <a:rPr lang="es-ES" b="1" dirty="0" err="1" smtClean="0">
                <a:solidFill>
                  <a:schemeClr val="tx2"/>
                </a:solidFill>
              </a:rPr>
              <a:t>is</a:t>
            </a:r>
            <a:r>
              <a:rPr lang="es-ES" b="1" dirty="0" smtClean="0">
                <a:solidFill>
                  <a:schemeClr val="tx2"/>
                </a:solidFill>
              </a:rPr>
              <a:t> a </a:t>
            </a:r>
            <a:r>
              <a:rPr lang="es-ES" b="1" dirty="0" err="1" smtClean="0">
                <a:solidFill>
                  <a:srgbClr val="FF0000"/>
                </a:solidFill>
              </a:rPr>
              <a:t>tartan</a:t>
            </a:r>
            <a:r>
              <a:rPr lang="es-ES" b="1" dirty="0" smtClean="0">
                <a:solidFill>
                  <a:schemeClr val="tx2"/>
                </a:solidFill>
              </a:rPr>
              <a:t>. </a:t>
            </a:r>
            <a:endParaRPr lang="es-ES" b="1" dirty="0">
              <a:solidFill>
                <a:schemeClr val="tx2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214810" y="4214818"/>
            <a:ext cx="4471990" cy="1911345"/>
          </a:xfrm>
        </p:spPr>
        <p:txBody>
          <a:bodyPr/>
          <a:lstStyle/>
          <a:p>
            <a:endParaRPr lang="es-ES" dirty="0"/>
          </a:p>
        </p:txBody>
      </p:sp>
      <p:pic>
        <p:nvPicPr>
          <p:cNvPr id="20482" name="Picture 2" descr="Resultado de imagen de tartan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42974" y="1643050"/>
            <a:ext cx="10144148" cy="5572140"/>
          </a:xfrm>
          <a:prstGeom prst="rect">
            <a:avLst/>
          </a:prstGeom>
          <a:noFill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>
            <a:normAutofit fontScale="90000"/>
          </a:bodyPr>
          <a:lstStyle/>
          <a:p>
            <a:r>
              <a:rPr lang="es-ES" dirty="0" err="1" smtClean="0"/>
              <a:t>Some</a:t>
            </a:r>
            <a:r>
              <a:rPr lang="es-ES" dirty="0" smtClean="0"/>
              <a:t> </a:t>
            </a:r>
            <a:r>
              <a:rPr lang="es-ES" dirty="0" err="1" smtClean="0"/>
              <a:t>families</a:t>
            </a:r>
            <a:r>
              <a:rPr lang="es-ES" dirty="0" smtClean="0"/>
              <a:t> </a:t>
            </a:r>
            <a:r>
              <a:rPr lang="es-ES" dirty="0" err="1" smtClean="0"/>
              <a:t>have</a:t>
            </a:r>
            <a:r>
              <a:rPr lang="es-ES" dirty="0" smtClean="0"/>
              <a:t> </a:t>
            </a:r>
            <a:r>
              <a:rPr lang="es-ES" dirty="0" err="1" smtClean="0"/>
              <a:t>their</a:t>
            </a:r>
            <a:r>
              <a:rPr lang="es-ES" dirty="0" smtClean="0"/>
              <a:t> </a:t>
            </a:r>
            <a:r>
              <a:rPr lang="es-ES" dirty="0" err="1" smtClean="0"/>
              <a:t>own</a:t>
            </a:r>
            <a:r>
              <a:rPr lang="es-ES" dirty="0" smtClean="0"/>
              <a:t> </a:t>
            </a:r>
            <a:r>
              <a:rPr lang="es-ES" dirty="0" err="1" smtClean="0"/>
              <a:t>tartan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643834" y="5357826"/>
            <a:ext cx="1042966" cy="768337"/>
          </a:xfrm>
        </p:spPr>
        <p:txBody>
          <a:bodyPr/>
          <a:lstStyle/>
          <a:p>
            <a:endParaRPr lang="es-ES" dirty="0"/>
          </a:p>
        </p:txBody>
      </p:sp>
      <p:pic>
        <p:nvPicPr>
          <p:cNvPr id="23554" name="Picture 2" descr="https://farm6.staticflickr.com/5569/14902074276_27679fa893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908" y="785794"/>
            <a:ext cx="9286908" cy="6248400"/>
          </a:xfrm>
          <a:prstGeom prst="rect">
            <a:avLst/>
          </a:prstGeom>
          <a:noFill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182</Words>
  <Application>Microsoft Office PowerPoint</Application>
  <PresentationFormat>Presentación en pantalla (4:3)</PresentationFormat>
  <Paragraphs>30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27" baseType="lpstr">
      <vt:lpstr>Tema de Office</vt:lpstr>
      <vt:lpstr>Kilt </vt:lpstr>
      <vt:lpstr>Do you recognize them?</vt:lpstr>
      <vt:lpstr>Those are folk costumes of Spain</vt:lpstr>
      <vt:lpstr>Today we are going to see the folk costume of Scotland, in the UK.</vt:lpstr>
      <vt:lpstr>Scotland is one of the four countries in the UK.</vt:lpstr>
      <vt:lpstr>This is the folk costume of Scotland</vt:lpstr>
      <vt:lpstr>Boys and girls wear the same skirt. Its name is Kilt.</vt:lpstr>
      <vt:lpstr>There are patterns and colours.  Every pattern is a tartan. </vt:lpstr>
      <vt:lpstr>Some families have their own tartan.</vt:lpstr>
      <vt:lpstr>There are many other special elements</vt:lpstr>
      <vt:lpstr>A shirt.</vt:lpstr>
      <vt:lpstr>A bow tie</vt:lpstr>
      <vt:lpstr>A jacket and a vest.</vt:lpstr>
      <vt:lpstr>Shoes</vt:lpstr>
      <vt:lpstr>This is the outfit.</vt:lpstr>
      <vt:lpstr>Tartan mythbusters!!</vt:lpstr>
      <vt:lpstr>1. The colours have no meaning. </vt:lpstr>
      <vt:lpstr>2. The amount of colours don´t mean wealth. </vt:lpstr>
      <vt:lpstr>3. There is not a tartan flag on the Moon.</vt:lpstr>
      <vt:lpstr>If you want to see lots of different kilts together…</vt:lpstr>
      <vt:lpstr>1. Fly to Edimburgh (the capital of Scotland). </vt:lpstr>
      <vt:lpstr>2. Visit the castle. </vt:lpstr>
      <vt:lpstr>3. Buy tickets for the military tattoo.</vt:lpstr>
      <vt:lpstr>And… enjoy!!!</vt:lpstr>
      <vt:lpstr>Visit the following video!!!</vt:lpstr>
      <vt:lpstr>THE END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kilt</dc:title>
  <dc:creator>lupe perea</dc:creator>
  <cp:lastModifiedBy>lupe perea</cp:lastModifiedBy>
  <cp:revision>29</cp:revision>
  <dcterms:created xsi:type="dcterms:W3CDTF">2017-11-26T14:40:35Z</dcterms:created>
  <dcterms:modified xsi:type="dcterms:W3CDTF">2020-01-22T14:47:13Z</dcterms:modified>
</cp:coreProperties>
</file>