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523AE74-2185-4472-B850-2B81B189968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F8B9B529-BE97-4C44-802B-7E0363FD1401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AE74-2185-4472-B850-2B81B189968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9B529-BE97-4C44-802B-7E0363FD1401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AE74-2185-4472-B850-2B81B189968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9B529-BE97-4C44-802B-7E0363FD1401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523AE74-2185-4472-B850-2B81B189968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8B9B529-BE97-4C44-802B-7E0363FD14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AE74-2185-4472-B850-2B81B189968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B529-BE97-4C44-802B-7E0363FD14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AE74-2185-4472-B850-2B81B189968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B529-BE97-4C44-802B-7E0363FD14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AE74-2185-4472-B850-2B81B189968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B529-BE97-4C44-802B-7E0363FD1401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AE74-2185-4472-B850-2B81B189968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B529-BE97-4C44-802B-7E0363FD1401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AE74-2185-4472-B850-2B81B189968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B529-BE97-4C44-802B-7E0363FD14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AE74-2185-4472-B850-2B81B189968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B529-BE97-4C44-802B-7E0363FD14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523AE74-2185-4472-B850-2B81B189968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8B9B529-BE97-4C44-802B-7E0363FD14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AE74-2185-4472-B850-2B81B189968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9B529-BE97-4C44-802B-7E0363FD1401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523AE74-2185-4472-B850-2B81B189968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8B9B529-BE97-4C44-802B-7E0363FD14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AE74-2185-4472-B850-2B81B189968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B529-BE97-4C44-802B-7E0363FD14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AE74-2185-4472-B850-2B81B189968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B529-BE97-4C44-802B-7E0363FD14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523AE74-2185-4472-B850-2B81B189968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F8B9B529-BE97-4C44-802B-7E0363FD1401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AE74-2185-4472-B850-2B81B189968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9B529-BE97-4C44-802B-7E0363FD1401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AE74-2185-4472-B850-2B81B189968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9B529-BE97-4C44-802B-7E0363FD1401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AE74-2185-4472-B850-2B81B189968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9B529-BE97-4C44-802B-7E0363FD1401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AE74-2185-4472-B850-2B81B189968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9B529-BE97-4C44-802B-7E0363FD1401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AE74-2185-4472-B850-2B81B189968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9B529-BE97-4C44-802B-7E0363FD1401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AE74-2185-4472-B850-2B81B189968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9B529-BE97-4C44-802B-7E0363FD1401}" type="slidenum">
              <a:rPr lang="es-ES" smtClean="0"/>
              <a:t>‹Nº›</a:t>
            </a:fld>
            <a:endParaRPr lang="es-E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B9B529-BE97-4C44-802B-7E0363FD1401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23AE74-2185-4472-B850-2B81B189968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523AE74-2185-4472-B850-2B81B189968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8B9B529-BE97-4C44-802B-7E0363FD140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11760" y="4293096"/>
            <a:ext cx="3962400" cy="21336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Teatro </a:t>
            </a:r>
            <a:r>
              <a:rPr lang="es-ES" sz="3200" dirty="0"/>
              <a:t>épico: B. </a:t>
            </a:r>
            <a:r>
              <a:rPr lang="es-ES" sz="3200" dirty="0" smtClean="0"/>
              <a:t>Brecht</a:t>
            </a:r>
          </a:p>
          <a:p>
            <a:r>
              <a:rPr lang="es-ES" sz="3200" dirty="0" smtClean="0"/>
              <a:t>(1898-1956)</a:t>
            </a:r>
            <a:endParaRPr lang="es-ES" sz="3200" dirty="0" smtClean="0"/>
          </a:p>
          <a:p>
            <a:endParaRPr lang="es-ES" sz="32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980728"/>
            <a:ext cx="4277072" cy="260067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La </a:t>
            </a:r>
            <a:r>
              <a:rPr lang="es-ES" dirty="0"/>
              <a:t>época contemporánea: corrientes y técnicas</a:t>
            </a:r>
            <a:br>
              <a:rPr lang="es-ES" dirty="0"/>
            </a:br>
            <a:r>
              <a:rPr lang="es-ES" dirty="0"/>
              <a:t>teatrales de finales </a:t>
            </a:r>
            <a:r>
              <a:rPr lang="es-ES" dirty="0" smtClean="0"/>
              <a:t>del</a:t>
            </a:r>
            <a:br>
              <a:rPr lang="es-ES" dirty="0" smtClean="0"/>
            </a:br>
            <a:r>
              <a:rPr lang="es-ES" dirty="0" smtClean="0"/>
              <a:t> </a:t>
            </a:r>
            <a:r>
              <a:rPr lang="es-ES" dirty="0"/>
              <a:t>s XIX,</a:t>
            </a:r>
            <a:br>
              <a:rPr lang="es-ES" dirty="0"/>
            </a:br>
            <a:r>
              <a:rPr lang="es-ES" dirty="0" smtClean="0"/>
              <a:t>XX y XXI:  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2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«El pequeño </a:t>
            </a:r>
            <a:r>
              <a:rPr lang="es-ES" dirty="0" err="1" smtClean="0"/>
              <a:t>organon</a:t>
            </a:r>
            <a:r>
              <a:rPr lang="es-ES" dirty="0" smtClean="0"/>
              <a:t>»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463040" y="2119257"/>
            <a:ext cx="6349320" cy="3603812"/>
          </a:xfrm>
        </p:spPr>
        <p:txBody>
          <a:bodyPr/>
          <a:lstStyle/>
          <a:p>
            <a:r>
              <a:rPr lang="es-ES" dirty="0" smtClean="0"/>
              <a:t>Textos teóricos que había escrito a lo largo de su vida dedicada al teatro.</a:t>
            </a:r>
          </a:p>
          <a:p>
            <a:r>
              <a:rPr lang="es-ES" dirty="0" smtClean="0"/>
              <a:t>El teatro debe ser consecuente con el momento histórico que vive. Su función es política.</a:t>
            </a:r>
          </a:p>
          <a:p>
            <a:r>
              <a:rPr lang="es-ES" dirty="0" smtClean="0"/>
              <a:t>Combate la injusticia social desde sus obras.</a:t>
            </a:r>
          </a:p>
          <a:p>
            <a:r>
              <a:rPr lang="es-ES" dirty="0" smtClean="0"/>
              <a:t>Crea el «distanciamiento» o «extrañamiento».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02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Teoría del distanciamiento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Frente a la idea de identificación del espectador con lo que sucede en escena: defiende el distanciamiento (los clásicos lo conseguían mediante máscaras y alejamiento de lo natural.)</a:t>
            </a:r>
          </a:p>
          <a:p>
            <a:r>
              <a:rPr lang="es-ES" dirty="0" smtClean="0"/>
              <a:t>Su objetivo es fomentar en el receptor una actitud reflexiva o analítica.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794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Procedimientos del distanciamiento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Presencia de un narrador o el empleo de carteles que cuentan los hechos (de ahí su nombre de </a:t>
            </a:r>
            <a:r>
              <a:rPr lang="es-ES" b="1" dirty="0" smtClean="0"/>
              <a:t>TEATRO ÉPICO.) </a:t>
            </a:r>
            <a:r>
              <a:rPr lang="es-ES" dirty="0" smtClean="0"/>
              <a:t>Para evitar la intriga del argumento.</a:t>
            </a:r>
            <a:endParaRPr lang="es-ES" b="1" dirty="0" smtClean="0"/>
          </a:p>
          <a:p>
            <a:r>
              <a:rPr lang="es-ES" dirty="0" smtClean="0"/>
              <a:t>Preferencia por un escenario no ilusionista o que transmita la impresión de realidad.</a:t>
            </a:r>
          </a:p>
          <a:p>
            <a:r>
              <a:rPr lang="es-ES" dirty="0" smtClean="0"/>
              <a:t>Fragmentación de la acción en cuadros o secuencias con cierta autonomía.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354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Procedimientos del </a:t>
            </a:r>
            <a:r>
              <a:rPr lang="es-ES" dirty="0" smtClean="0"/>
              <a:t>distanciamiento (2)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2119257"/>
            <a:ext cx="6421328" cy="3603812"/>
          </a:xfrm>
        </p:spPr>
        <p:txBody>
          <a:bodyPr>
            <a:normAutofit/>
          </a:bodyPr>
          <a:lstStyle/>
          <a:p>
            <a:r>
              <a:rPr lang="es-ES" dirty="0" smtClean="0"/>
              <a:t>Ruptura de la acción con canciones que invitan a reflexionar o sirven para subrayar algunas ideas.</a:t>
            </a:r>
          </a:p>
          <a:p>
            <a:r>
              <a:rPr lang="es-ES" dirty="0" smtClean="0"/>
              <a:t>Convierte a un actor en juez de los personajes del drama.</a:t>
            </a:r>
          </a:p>
          <a:p>
            <a:r>
              <a:rPr lang="es-ES" dirty="0" smtClean="0"/>
              <a:t>Escenografía </a:t>
            </a:r>
            <a:r>
              <a:rPr lang="es-ES" dirty="0" err="1" smtClean="0"/>
              <a:t>antirrealista</a:t>
            </a:r>
            <a:r>
              <a:rPr lang="es-ES" dirty="0" smtClean="0"/>
              <a:t>: máscaras, maquillajes y vestuarios apartados de lo convencional.</a:t>
            </a:r>
          </a:p>
          <a:p>
            <a:r>
              <a:rPr lang="es-ES" dirty="0" smtClean="0"/>
              <a:t>Exageración y teatralidad en la interpretación.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562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Obras: características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Crítica social de índole marxista.</a:t>
            </a:r>
          </a:p>
          <a:p>
            <a:r>
              <a:rPr lang="es-ES" dirty="0" smtClean="0"/>
              <a:t>En ocasiones se sirve de la parábola.</a:t>
            </a:r>
          </a:p>
          <a:p>
            <a:r>
              <a:rPr lang="es-ES" dirty="0" smtClean="0"/>
              <a:t>La enseñanza no es evidente, ha de ser extraída por el espectador.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3200400" cy="1847088"/>
          </a:xfrm>
        </p:spPr>
      </p:pic>
      <p:sp>
        <p:nvSpPr>
          <p:cNvPr id="6" name="5 CuadroTexto"/>
          <p:cNvSpPr txBox="1"/>
          <p:nvPr/>
        </p:nvSpPr>
        <p:spPr>
          <a:xfrm>
            <a:off x="5148064" y="4653136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Imagen de la obra</a:t>
            </a:r>
          </a:p>
          <a:p>
            <a:r>
              <a:rPr lang="es-ES" sz="1400" i="1" dirty="0" smtClean="0"/>
              <a:t>Madre Coraje y sus hijos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429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Obras: temas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Las contradicciones sociales como marco del comportamiento humano.</a:t>
            </a:r>
          </a:p>
          <a:p>
            <a:r>
              <a:rPr lang="es-ES" dirty="0" smtClean="0"/>
              <a:t>La sociedad y la vida definidas por una lucha constante: creación de personajes contradictorios.</a:t>
            </a:r>
          </a:p>
          <a:p>
            <a:r>
              <a:rPr lang="es-ES" dirty="0" smtClean="0"/>
              <a:t>El mundo está dominado por la explotación de los más débiles, por el dinero y los abusos de poder.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39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Algunas de sus obras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2119257"/>
            <a:ext cx="6421328" cy="3603812"/>
          </a:xfrm>
        </p:spPr>
        <p:txBody>
          <a:bodyPr>
            <a:normAutofit fontScale="92500" lnSpcReduction="20000"/>
          </a:bodyPr>
          <a:lstStyle/>
          <a:p>
            <a:r>
              <a:rPr lang="es-ES" i="1" dirty="0" smtClean="0"/>
              <a:t>Terror y miseria del III Reich: </a:t>
            </a:r>
            <a:r>
              <a:rPr lang="es-ES" dirty="0" smtClean="0"/>
              <a:t>pequeñas piezas que presentan los desmanes de las dominaciones nazis</a:t>
            </a:r>
            <a:endParaRPr lang="es-ES" i="1" dirty="0" smtClean="0"/>
          </a:p>
          <a:p>
            <a:r>
              <a:rPr lang="es-ES" i="1" dirty="0" smtClean="0"/>
              <a:t>La buena persona de </a:t>
            </a:r>
            <a:r>
              <a:rPr lang="es-ES" i="1" dirty="0" err="1" smtClean="0"/>
              <a:t>Sezuan</a:t>
            </a:r>
            <a:r>
              <a:rPr lang="es-ES" i="1" dirty="0" smtClean="0"/>
              <a:t>: </a:t>
            </a:r>
            <a:r>
              <a:rPr lang="es-ES" dirty="0" smtClean="0"/>
              <a:t>ataca el poder destructor del dinero.</a:t>
            </a:r>
          </a:p>
          <a:p>
            <a:r>
              <a:rPr lang="es-ES" i="1" dirty="0" smtClean="0"/>
              <a:t>Madre coraje y sus hijos, </a:t>
            </a:r>
            <a:r>
              <a:rPr lang="es-ES" dirty="0" smtClean="0"/>
              <a:t>acerca de la guerra y sus consecuencias con los más desvalidos.</a:t>
            </a:r>
          </a:p>
          <a:p>
            <a:r>
              <a:rPr lang="es-ES" i="1" dirty="0" smtClean="0"/>
              <a:t>La resistible ascensión de Arturo </a:t>
            </a:r>
            <a:r>
              <a:rPr lang="es-ES" i="1" dirty="0" err="1" smtClean="0"/>
              <a:t>Ui</a:t>
            </a:r>
            <a:r>
              <a:rPr lang="es-ES" i="1" dirty="0" smtClean="0"/>
              <a:t>, </a:t>
            </a:r>
            <a:r>
              <a:rPr lang="es-ES" dirty="0" smtClean="0"/>
              <a:t>parábola sobre el gansterismo americano, cuyo telón de fondo es el gansterismo nazi.</a:t>
            </a:r>
            <a:endParaRPr lang="es-ES" i="1" dirty="0" smtClean="0"/>
          </a:p>
          <a:p>
            <a:r>
              <a:rPr lang="es-ES" i="1" dirty="0" smtClean="0"/>
              <a:t>Vida de Galileo, </a:t>
            </a:r>
            <a:r>
              <a:rPr lang="es-ES" dirty="0" smtClean="0"/>
              <a:t>sobre el compromiso que puede existir entre el intelectual y la sociedad.</a:t>
            </a:r>
            <a:endParaRPr lang="es-ES" i="1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74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59632" y="1340768"/>
            <a:ext cx="65527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«El </a:t>
            </a:r>
            <a:r>
              <a:rPr lang="es-ES" i="1" dirty="0" smtClean="0"/>
              <a:t>objeto </a:t>
            </a:r>
            <a:r>
              <a:rPr lang="es-ES" dirty="0" smtClean="0"/>
              <a:t>de una dramaturgia política no es desterrar escrúpulos morales contra determinados abusos sino </a:t>
            </a:r>
            <a:r>
              <a:rPr lang="es-ES" i="1" dirty="0" smtClean="0"/>
              <a:t>encontrar los medios capaces</a:t>
            </a:r>
            <a:r>
              <a:rPr lang="es-ES" dirty="0" smtClean="0"/>
              <a:t> de eliminar dichos abusos.(Brecht)»</a:t>
            </a:r>
          </a:p>
          <a:p>
            <a:endParaRPr lang="es-ES" dirty="0"/>
          </a:p>
          <a:p>
            <a:pPr algn="r"/>
            <a:r>
              <a:rPr lang="es-ES" dirty="0" smtClean="0"/>
              <a:t>César de Vicente Hernando, </a:t>
            </a:r>
            <a:r>
              <a:rPr lang="es-ES" i="1" dirty="0" smtClean="0"/>
              <a:t>La escena constituyente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852936"/>
            <a:ext cx="20574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ompuesto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ues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ues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incheta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121</TotalTime>
  <Words>438</Words>
  <Application>Microsoft Office PowerPoint</Application>
  <PresentationFormat>Presentación en pantalla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Compuesto</vt:lpstr>
      <vt:lpstr>Chincheta</vt:lpstr>
      <vt:lpstr>   La época contemporánea: corrientes y técnicas teatrales de finales del  s XIX, XX y XXI:    </vt:lpstr>
      <vt:lpstr>«El pequeño organon»</vt:lpstr>
      <vt:lpstr>Teoría del distanciamiento</vt:lpstr>
      <vt:lpstr>Procedimientos del distanciamiento</vt:lpstr>
      <vt:lpstr>Procedimientos del distanciamiento (2)</vt:lpstr>
      <vt:lpstr>Obras: características</vt:lpstr>
      <vt:lpstr>Obras: temas</vt:lpstr>
      <vt:lpstr>Algunas de sus obras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época contemporánea: corrientes y técnicas teatrales de finales del  s XIX, XX y XXI:</dc:title>
  <dc:creator>Maxi</dc:creator>
  <cp:lastModifiedBy>Maxi</cp:lastModifiedBy>
  <cp:revision>10</cp:revision>
  <dcterms:created xsi:type="dcterms:W3CDTF">2017-12-14T07:42:02Z</dcterms:created>
  <dcterms:modified xsi:type="dcterms:W3CDTF">2017-12-14T12:46:21Z</dcterms:modified>
</cp:coreProperties>
</file>