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60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72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‹Nº›</a:t>
            </a:fld>
            <a:endParaRPr lang="en-US"/>
          </a:p>
        </p:txBody>
      </p:sp>
    </p:spTree>
    <p:extLst>
      <p:ext uri="{BB962C8B-B14F-4D97-AF65-F5344CB8AC3E}">
        <p14:creationId xmlns:p14="http://schemas.microsoft.com/office/powerpoint/2010/main" val="263108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5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67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18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‹Nº›</a:t>
            </a:fld>
            <a:endParaRPr lang="en-US"/>
          </a:p>
        </p:txBody>
      </p:sp>
    </p:spTree>
    <p:extLst>
      <p:ext uri="{BB962C8B-B14F-4D97-AF65-F5344CB8AC3E}">
        <p14:creationId xmlns:p14="http://schemas.microsoft.com/office/powerpoint/2010/main" val="229720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0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11/11/2023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‹Nº›</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39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11/11/2023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‹Nº›</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9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CC077-875A-98BF-7840-383D1DC49CC2}"/>
              </a:ext>
            </a:extLst>
          </p:cNvPr>
          <p:cNvSpPr>
            <a:spLocks noGrp="1"/>
          </p:cNvSpPr>
          <p:nvPr>
            <p:ph type="title"/>
          </p:nvPr>
        </p:nvSpPr>
        <p:spPr>
          <a:xfrm>
            <a:off x="571500" y="689289"/>
            <a:ext cx="7100316" cy="1084101"/>
          </a:xfrm>
        </p:spPr>
        <p:txBody>
          <a:bodyPr>
            <a:noAutofit/>
          </a:bodyPr>
          <a:lstStyle/>
          <a:p>
            <a:r>
              <a:rPr lang="es-ES" b="1" dirty="0">
                <a:solidFill>
                  <a:schemeClr val="accent2">
                    <a:lumMod val="50000"/>
                  </a:schemeClr>
                </a:solidFill>
                <a:latin typeface="Batang"/>
                <a:ea typeface="Batang"/>
              </a:rPr>
              <a:t>INSTRUCCIONES PARA REALIZAR LA ACTIVIDAD</a:t>
            </a:r>
            <a:endParaRPr lang="es-ES" b="1" dirty="0">
              <a:solidFill>
                <a:schemeClr val="accent2">
                  <a:lumMod val="50000"/>
                </a:schemeClr>
              </a:solidFill>
            </a:endParaRPr>
          </a:p>
        </p:txBody>
      </p:sp>
      <p:sp>
        <p:nvSpPr>
          <p:cNvPr id="3" name="Marcador de contenido 2">
            <a:extLst>
              <a:ext uri="{FF2B5EF4-FFF2-40B4-BE49-F238E27FC236}">
                <a16:creationId xmlns:a16="http://schemas.microsoft.com/office/drawing/2014/main" id="{BDAEA6B7-D2E4-8D62-4758-B1C003FCE794}"/>
              </a:ext>
            </a:extLst>
          </p:cNvPr>
          <p:cNvSpPr>
            <a:spLocks noGrp="1"/>
          </p:cNvSpPr>
          <p:nvPr>
            <p:ph idx="1"/>
          </p:nvPr>
        </p:nvSpPr>
        <p:spPr>
          <a:xfrm>
            <a:off x="571500" y="1873595"/>
            <a:ext cx="11050404" cy="4984405"/>
          </a:xfrm>
        </p:spPr>
        <p:txBody>
          <a:bodyPr vert="horz" lIns="91440" tIns="45720" rIns="91440" bIns="45720" rtlCol="0" anchor="t">
            <a:noAutofit/>
          </a:bodyPr>
          <a:lstStyle/>
          <a:p>
            <a:pPr marL="457200" indent="-457200" algn="just">
              <a:buFont typeface="+mj-lt"/>
              <a:buAutoNum type="arabicPeriod"/>
            </a:pPr>
            <a:r>
              <a:rPr lang="es-ES" sz="2200" dirty="0">
                <a:solidFill>
                  <a:schemeClr val="accent2">
                    <a:lumMod val="50000"/>
                  </a:schemeClr>
                </a:solidFill>
              </a:rPr>
              <a:t>El objetivo de esta actividad no es llegar a la meta el primero, se trata de hacerlo bien y, sobre todo, de disfrutar del proceso</a:t>
            </a:r>
          </a:p>
          <a:p>
            <a:pPr marL="457200" indent="-457200" algn="just">
              <a:buFont typeface="+mj-lt"/>
              <a:buAutoNum type="arabicPeriod"/>
            </a:pPr>
            <a:r>
              <a:rPr lang="es-ES" sz="2200" dirty="0">
                <a:solidFill>
                  <a:schemeClr val="accent2">
                    <a:lumMod val="50000"/>
                  </a:schemeClr>
                </a:solidFill>
              </a:rPr>
              <a:t>Para realizar la prueba has de entender correctamente cada una de las actividades, tómate tu tiempo para realizarlas, no tenemos prisa…</a:t>
            </a:r>
          </a:p>
          <a:p>
            <a:pPr marL="457200" indent="-457200" algn="just">
              <a:buFont typeface="+mj-lt"/>
              <a:buAutoNum type="arabicPeriod"/>
            </a:pPr>
            <a:r>
              <a:rPr lang="es-ES" sz="2200" dirty="0">
                <a:solidFill>
                  <a:schemeClr val="accent2">
                    <a:lumMod val="50000"/>
                  </a:schemeClr>
                </a:solidFill>
              </a:rPr>
              <a:t>Las tres primeras actividades son obligatorias, una vez pases por ellas puedes realizar directamente la cuarta actividad o, si has tenido problemas para realizarlas, pasar por la zona de Repostaje donde encontrarás otras opciones</a:t>
            </a:r>
          </a:p>
          <a:p>
            <a:pPr marL="457200" indent="-457200" algn="just">
              <a:buFont typeface="+mj-lt"/>
              <a:buAutoNum type="arabicPeriod"/>
            </a:pPr>
            <a:r>
              <a:rPr lang="es-ES" sz="2200" dirty="0">
                <a:solidFill>
                  <a:schemeClr val="accent2">
                    <a:lumMod val="50000"/>
                  </a:schemeClr>
                </a:solidFill>
              </a:rPr>
              <a:t>Una vez en la zona de Repostaje, puedes continuar hasta la meta (actividades 4 y 5) o regresar para volver a intentar hacer correctamente las tres primeras actividades</a:t>
            </a:r>
          </a:p>
          <a:p>
            <a:pPr marL="457200" indent="-457200" algn="just">
              <a:spcBef>
                <a:spcPts val="600"/>
              </a:spcBef>
              <a:buFont typeface="+mj-lt"/>
              <a:buAutoNum type="arabicPeriod"/>
            </a:pPr>
            <a:r>
              <a:rPr lang="es-ES" sz="2200" dirty="0">
                <a:solidFill>
                  <a:schemeClr val="accent2">
                    <a:lumMod val="50000"/>
                  </a:schemeClr>
                </a:solidFill>
              </a:rPr>
              <a:t>Recuerda, </a:t>
            </a:r>
            <a:r>
              <a:rPr lang="es-ES" sz="2200" b="1" dirty="0">
                <a:solidFill>
                  <a:schemeClr val="accent2">
                    <a:lumMod val="50000"/>
                  </a:schemeClr>
                </a:solidFill>
              </a:rPr>
              <a:t>disfruta de tu aprendizaje</a:t>
            </a:r>
            <a:endParaRPr lang="es-ES" sz="2400" b="1" dirty="0">
              <a:solidFill>
                <a:schemeClr val="accent2">
                  <a:lumMod val="50000"/>
                </a:schemeClr>
              </a:solidFill>
            </a:endParaRPr>
          </a:p>
          <a:p>
            <a:pPr marL="0" indent="0" algn="just">
              <a:buNone/>
            </a:pPr>
            <a:endParaRPr lang="es-ES" sz="2400" dirty="0">
              <a:solidFill>
                <a:schemeClr val="accent2">
                  <a:lumMod val="50000"/>
                </a:schemeClr>
              </a:solidFill>
            </a:endParaRPr>
          </a:p>
          <a:p>
            <a:pPr>
              <a:buFont typeface="Wingdings" panose="020B0604020202020204" pitchFamily="34" charset="0"/>
              <a:buChar char="ü"/>
            </a:pPr>
            <a:endParaRPr lang="es-ES" sz="2600" dirty="0">
              <a:solidFill>
                <a:schemeClr val="accent2">
                  <a:lumMod val="50000"/>
                </a:schemeClr>
              </a:solidFill>
            </a:endParaRPr>
          </a:p>
          <a:p>
            <a:pPr>
              <a:buFont typeface="Wingdings" panose="020B0604020202020204" pitchFamily="34" charset="0"/>
              <a:buChar char="ü"/>
            </a:pPr>
            <a:endParaRPr lang="es-ES" sz="2400" dirty="0">
              <a:solidFill>
                <a:schemeClr val="accent2">
                  <a:lumMod val="50000"/>
                </a:schemeClr>
              </a:solidFill>
            </a:endParaRPr>
          </a:p>
        </p:txBody>
      </p:sp>
      <p:pic>
        <p:nvPicPr>
          <p:cNvPr id="4" name="INSTRUCCIONES">
            <a:hlinkClick r:id="" action="ppaction://media"/>
            <a:extLst>
              <a:ext uri="{FF2B5EF4-FFF2-40B4-BE49-F238E27FC236}">
                <a16:creationId xmlns:a16="http://schemas.microsoft.com/office/drawing/2014/main" id="{F41589CF-40EB-42A6-9A74-9A8555A2F1E8}"/>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2">
                <a:tint val="45000"/>
                <a:satMod val="400000"/>
              </a:schemeClr>
            </a:duotone>
          </a:blip>
          <a:stretch>
            <a:fillRect/>
          </a:stretch>
        </p:blipFill>
        <p:spPr>
          <a:xfrm>
            <a:off x="7788580" y="554873"/>
            <a:ext cx="1352931" cy="1352931"/>
          </a:xfrm>
          <a:prstGeom prst="rect">
            <a:avLst/>
          </a:prstGeom>
        </p:spPr>
      </p:pic>
      <p:sp>
        <p:nvSpPr>
          <p:cNvPr id="7" name="CuadroTexto 6">
            <a:extLst>
              <a:ext uri="{FF2B5EF4-FFF2-40B4-BE49-F238E27FC236}">
                <a16:creationId xmlns:a16="http://schemas.microsoft.com/office/drawing/2014/main" id="{8CADDBD4-DA7E-4CE5-8334-ABC21092C30F}"/>
              </a:ext>
            </a:extLst>
          </p:cNvPr>
          <p:cNvSpPr txBox="1"/>
          <p:nvPr/>
        </p:nvSpPr>
        <p:spPr>
          <a:xfrm>
            <a:off x="9141511" y="877395"/>
            <a:ext cx="1996807" cy="707886"/>
          </a:xfrm>
          <a:prstGeom prst="rect">
            <a:avLst/>
          </a:prstGeom>
          <a:noFill/>
        </p:spPr>
        <p:txBody>
          <a:bodyPr wrap="square">
            <a:spAutoFit/>
          </a:bodyPr>
          <a:lstStyle/>
          <a:p>
            <a:r>
              <a:rPr kumimoji="0" lang="es-ES" sz="4000" b="1" i="0" u="none" strike="noStrike" kern="1200" cap="none" spc="-100" normalizeH="0" baseline="0" noProof="0" dirty="0">
                <a:ln>
                  <a:noFill/>
                </a:ln>
                <a:solidFill>
                  <a:srgbClr val="B57B6B">
                    <a:lumMod val="50000"/>
                  </a:srgbClr>
                </a:solidFill>
                <a:effectLst/>
                <a:uLnTx/>
                <a:uFillTx/>
                <a:latin typeface="Batang"/>
                <a:ea typeface="Batang"/>
                <a:cs typeface="+mj-cs"/>
              </a:rPr>
              <a:t>AUDIO</a:t>
            </a:r>
            <a:endParaRPr lang="es-ES" dirty="0"/>
          </a:p>
        </p:txBody>
      </p:sp>
    </p:spTree>
    <p:extLst>
      <p:ext uri="{BB962C8B-B14F-4D97-AF65-F5344CB8AC3E}">
        <p14:creationId xmlns:p14="http://schemas.microsoft.com/office/powerpoint/2010/main" val="41657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4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168</TotalTime>
  <Words>132</Words>
  <Application>Microsoft Office PowerPoint</Application>
  <PresentationFormat>Panorámica</PresentationFormat>
  <Paragraphs>8</Paragraphs>
  <Slides>1</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Batang</vt:lpstr>
      <vt:lpstr>Arial</vt:lpstr>
      <vt:lpstr>Avenir Next LT Pro Light</vt:lpstr>
      <vt:lpstr>Wingdings</vt:lpstr>
      <vt:lpstr>AlignmentVTI</vt:lpstr>
      <vt:lpstr>INSTRUCCIONES PARA REALIZAR LA 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INSTRUCCIONES PARA REALIZAR LA ACTIVIDAD</dc:title>
  <dc:creator>pep espada</dc:creator>
  <cp:lastModifiedBy>pep espada</cp:lastModifiedBy>
  <cp:revision>4</cp:revision>
  <dcterms:created xsi:type="dcterms:W3CDTF">2023-11-11T15:37:59Z</dcterms:created>
  <dcterms:modified xsi:type="dcterms:W3CDTF">2023-11-11T18:26:05Z</dcterms:modified>
</cp:coreProperties>
</file>