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0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1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89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8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5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2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1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1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6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5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4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4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12CA-D2BF-A175-B5C3-D1793F50C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754227"/>
          </a:xfrm>
        </p:spPr>
        <p:txBody>
          <a:bodyPr>
            <a:normAutofit/>
          </a:bodyPr>
          <a:lstStyle/>
          <a:p>
            <a:r>
              <a:rPr lang="en-GB" sz="3200" dirty="0" err="1"/>
              <a:t>Instrucciones</a:t>
            </a:r>
            <a:r>
              <a:rPr lang="en-GB" sz="3200" dirty="0"/>
              <a:t> para </a:t>
            </a:r>
            <a:r>
              <a:rPr lang="en-GB" sz="3200" dirty="0" err="1"/>
              <a:t>realizar</a:t>
            </a:r>
            <a:r>
              <a:rPr lang="en-GB" sz="3200" dirty="0"/>
              <a:t> </a:t>
            </a:r>
            <a:r>
              <a:rPr lang="en-GB" sz="3200" dirty="0" err="1"/>
              <a:t>tu</a:t>
            </a:r>
            <a:r>
              <a:rPr lang="en-GB" sz="3200" dirty="0"/>
              <a:t> </a:t>
            </a:r>
            <a:r>
              <a:rPr lang="en-GB" sz="3200" dirty="0" err="1"/>
              <a:t>espacio</a:t>
            </a:r>
            <a:r>
              <a:rPr lang="en-GB" sz="3200" dirty="0"/>
              <a:t> de </a:t>
            </a:r>
            <a:r>
              <a:rPr lang="en-GB" sz="3200" dirty="0" err="1"/>
              <a:t>actividades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95C65-D154-BF9E-832A-167AD53D9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2000" dirty="0">
                <a:latin typeface="+mj-lt"/>
              </a:rPr>
              <a:t>1.-  </a:t>
            </a:r>
            <a:r>
              <a:rPr lang="en-GB" sz="2000" dirty="0" err="1">
                <a:latin typeface="+mj-lt"/>
              </a:rPr>
              <a:t>Debes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entender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correctamente</a:t>
            </a:r>
            <a:r>
              <a:rPr lang="en-GB" sz="2000" dirty="0">
                <a:latin typeface="+mj-lt"/>
              </a:rPr>
              <a:t> lo que se </a:t>
            </a:r>
            <a:r>
              <a:rPr lang="en-GB" sz="2000" dirty="0" err="1">
                <a:latin typeface="+mj-lt"/>
              </a:rPr>
              <a:t>pide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en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cada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actividad</a:t>
            </a:r>
            <a:r>
              <a:rPr lang="en-GB" sz="2000" dirty="0">
                <a:latin typeface="+mj-lt"/>
              </a:rPr>
              <a:t>.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2.-  Hasta la </a:t>
            </a:r>
            <a:r>
              <a:rPr lang="en-GB" sz="2000" dirty="0" err="1">
                <a:latin typeface="+mj-lt"/>
              </a:rPr>
              <a:t>actividad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número</a:t>
            </a:r>
            <a:r>
              <a:rPr lang="en-GB" sz="2000" dirty="0">
                <a:latin typeface="+mj-lt"/>
              </a:rPr>
              <a:t> 3 es </a:t>
            </a:r>
            <a:r>
              <a:rPr lang="en-GB" sz="2000" dirty="0" err="1">
                <a:latin typeface="+mj-lt"/>
              </a:rPr>
              <a:t>obligatorio</a:t>
            </a:r>
            <a:r>
              <a:rPr lang="en-GB" sz="2000" dirty="0">
                <a:latin typeface="+mj-lt"/>
              </a:rPr>
              <a:t>. </a:t>
            </a:r>
          </a:p>
          <a:p>
            <a:r>
              <a:rPr lang="en-GB" sz="2000" dirty="0">
                <a:latin typeface="+mj-lt"/>
              </a:rPr>
              <a:t>      Si al </a:t>
            </a:r>
            <a:r>
              <a:rPr lang="en-GB" sz="2000" dirty="0" err="1">
                <a:latin typeface="+mj-lt"/>
              </a:rPr>
              <a:t>llegar</a:t>
            </a:r>
            <a:r>
              <a:rPr lang="en-GB" sz="2000" dirty="0">
                <a:latin typeface="+mj-lt"/>
              </a:rPr>
              <a:t> a </a:t>
            </a:r>
            <a:r>
              <a:rPr lang="en-GB" sz="2000" dirty="0" err="1">
                <a:latin typeface="+mj-lt"/>
              </a:rPr>
              <a:t>esta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actividad</a:t>
            </a:r>
            <a:r>
              <a:rPr lang="en-GB" sz="2000" dirty="0">
                <a:latin typeface="+mj-lt"/>
              </a:rPr>
              <a:t> has </a:t>
            </a:r>
            <a:r>
              <a:rPr lang="en-GB" sz="2000" dirty="0" err="1">
                <a:latin typeface="+mj-lt"/>
              </a:rPr>
              <a:t>encontrado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alguna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dificultad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pasa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directamente</a:t>
            </a:r>
            <a:r>
              <a:rPr lang="en-GB" sz="2000" dirty="0">
                <a:latin typeface="+mj-lt"/>
              </a:rPr>
              <a:t> al REPOSTAJE, </a:t>
            </a:r>
            <a:r>
              <a:rPr lang="en-GB" sz="2000" dirty="0" err="1">
                <a:latin typeface="+mj-lt"/>
              </a:rPr>
              <a:t>después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podrás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continuar</a:t>
            </a:r>
            <a:r>
              <a:rPr lang="en-GB" sz="2000" dirty="0">
                <a:latin typeface="+mj-lt"/>
              </a:rPr>
              <a:t> a la meta o </a:t>
            </a:r>
            <a:r>
              <a:rPr lang="en-GB" sz="2000" dirty="0" err="1">
                <a:latin typeface="+mj-lt"/>
              </a:rPr>
              <a:t>podrás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regresar</a:t>
            </a:r>
            <a:r>
              <a:rPr lang="en-GB" sz="2000" dirty="0">
                <a:latin typeface="+mj-lt"/>
              </a:rPr>
              <a:t> para </a:t>
            </a:r>
            <a:r>
              <a:rPr lang="en-GB" sz="2000" dirty="0" err="1">
                <a:latin typeface="+mj-lt"/>
              </a:rPr>
              <a:t>comprender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mejor</a:t>
            </a:r>
            <a:r>
              <a:rPr lang="en-GB" sz="2000" dirty="0">
                <a:latin typeface="+mj-lt"/>
              </a:rPr>
              <a:t> las </a:t>
            </a:r>
            <a:r>
              <a:rPr lang="en-GB" sz="2000" dirty="0" err="1">
                <a:latin typeface="+mj-lt"/>
              </a:rPr>
              <a:t>actividades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en</a:t>
            </a:r>
            <a:r>
              <a:rPr lang="en-GB" sz="2000" dirty="0">
                <a:latin typeface="+mj-lt"/>
              </a:rPr>
              <a:t> las que has </a:t>
            </a:r>
            <a:r>
              <a:rPr lang="en-GB" sz="2000" dirty="0" err="1">
                <a:latin typeface="+mj-lt"/>
              </a:rPr>
              <a:t>tenido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problemas</a:t>
            </a:r>
            <a:r>
              <a:rPr lang="en-GB" sz="2000" dirty="0">
                <a:latin typeface="+mj-lt"/>
              </a:rPr>
              <a:t>.</a:t>
            </a:r>
          </a:p>
          <a:p>
            <a:endParaRPr lang="en-GB" sz="2000" dirty="0">
              <a:latin typeface="+mj-lt"/>
            </a:endParaRPr>
          </a:p>
          <a:p>
            <a:r>
              <a:rPr lang="en-GB" sz="2000" dirty="0">
                <a:latin typeface="+mj-lt"/>
              </a:rPr>
              <a:t>3.- </a:t>
            </a:r>
            <a:r>
              <a:rPr lang="en-GB" sz="2000" dirty="0" err="1">
                <a:latin typeface="+mj-lt"/>
              </a:rPr>
              <a:t>Recuerda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disfrutar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en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el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proceso</a:t>
            </a:r>
            <a:r>
              <a:rPr lang="en-GB" sz="2000" dirty="0">
                <a:latin typeface="+mj-lt"/>
              </a:rPr>
              <a:t>. </a:t>
            </a:r>
          </a:p>
          <a:p>
            <a:r>
              <a:rPr lang="en-GB" sz="2000" dirty="0">
                <a:latin typeface="+mj-lt"/>
              </a:rPr>
              <a:t>     No se </a:t>
            </a:r>
            <a:r>
              <a:rPr lang="en-GB" sz="2000" dirty="0" err="1">
                <a:latin typeface="+mj-lt"/>
              </a:rPr>
              <a:t>trata</a:t>
            </a:r>
            <a:r>
              <a:rPr lang="en-GB" sz="2000" dirty="0">
                <a:latin typeface="+mj-lt"/>
              </a:rPr>
              <a:t> de </a:t>
            </a:r>
            <a:r>
              <a:rPr lang="en-GB" sz="2000" dirty="0" err="1">
                <a:latin typeface="+mj-lt"/>
              </a:rPr>
              <a:t>llegar</a:t>
            </a:r>
            <a:r>
              <a:rPr lang="en-GB" sz="2000" dirty="0">
                <a:latin typeface="+mj-lt"/>
              </a:rPr>
              <a:t> lo antes possible: Se </a:t>
            </a:r>
            <a:r>
              <a:rPr lang="en-GB" sz="2000" dirty="0" err="1">
                <a:latin typeface="+mj-lt"/>
              </a:rPr>
              <a:t>trata</a:t>
            </a:r>
            <a:r>
              <a:rPr lang="en-GB" sz="2000" dirty="0">
                <a:latin typeface="+mj-lt"/>
              </a:rPr>
              <a:t> de </a:t>
            </a:r>
            <a:r>
              <a:rPr lang="en-GB" sz="2000" dirty="0" err="1">
                <a:latin typeface="+mj-lt"/>
              </a:rPr>
              <a:t>hacerlo</a:t>
            </a:r>
            <a:r>
              <a:rPr lang="en-GB" sz="2000" dirty="0">
                <a:latin typeface="+mj-lt"/>
              </a:rPr>
              <a:t> bien, no de </a:t>
            </a:r>
            <a:r>
              <a:rPr lang="en-GB" sz="2000" dirty="0" err="1">
                <a:latin typeface="+mj-lt"/>
              </a:rPr>
              <a:t>hacer</a:t>
            </a:r>
            <a:r>
              <a:rPr lang="en-GB" dirty="0" err="1">
                <a:latin typeface="+mj-lt"/>
              </a:rPr>
              <a:t>lo</a:t>
            </a:r>
            <a:r>
              <a:rPr lang="en-GB" dirty="0">
                <a:latin typeface="+mj-lt"/>
              </a:rPr>
              <a:t> antes que </a:t>
            </a:r>
            <a:r>
              <a:rPr lang="en-GB" dirty="0" err="1">
                <a:latin typeface="+mj-lt"/>
              </a:rPr>
              <a:t>los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otros</a:t>
            </a:r>
            <a:r>
              <a:rPr lang="en-GB" sz="2000" dirty="0">
                <a:latin typeface="+mj-lt"/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340593"/>
      </p:ext>
    </p:extLst>
  </p:cSld>
  <p:clrMapOvr>
    <a:masterClrMapping/>
  </p:clrMapOvr>
</p:sld>
</file>

<file path=ppt/theme/theme1.xml><?xml version="1.0" encoding="utf-8"?>
<a:theme xmlns:a="http://schemas.openxmlformats.org/drawingml/2006/main" name="MatrixVTI">
  <a:themeElements>
    <a:clrScheme name="Custom 29">
      <a:dk1>
        <a:srgbClr val="000000"/>
      </a:dk1>
      <a:lt1>
        <a:sysClr val="window" lastClr="FFFFFF"/>
      </a:lt1>
      <a:dk2>
        <a:srgbClr val="465959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7967B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Bahnschrift</vt:lpstr>
      <vt:lpstr>MatrixVTI</vt:lpstr>
      <vt:lpstr>Instrucciones para realizar tu espacio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actividades…</dc:title>
  <dc:creator>Javier Viejo Somolinos</dc:creator>
  <cp:lastModifiedBy>Javier Viejo Somolinos</cp:lastModifiedBy>
  <cp:revision>4</cp:revision>
  <dcterms:created xsi:type="dcterms:W3CDTF">2023-05-30T07:14:58Z</dcterms:created>
  <dcterms:modified xsi:type="dcterms:W3CDTF">2023-06-04T06:29:25Z</dcterms:modified>
</cp:coreProperties>
</file>